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765" r:id="rId2"/>
    <p:sldId id="769" r:id="rId3"/>
    <p:sldId id="771" r:id="rId4"/>
    <p:sldId id="772" r:id="rId5"/>
    <p:sldId id="773" r:id="rId6"/>
    <p:sldId id="774" r:id="rId7"/>
    <p:sldId id="775" r:id="rId8"/>
    <p:sldId id="776" r:id="rId9"/>
    <p:sldId id="777" r:id="rId10"/>
    <p:sldId id="778" r:id="rId11"/>
    <p:sldId id="779" r:id="rId12"/>
    <p:sldId id="764" r:id="rId13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B996"/>
    <a:srgbClr val="D9D9D9"/>
    <a:srgbClr val="FFCC99"/>
    <a:srgbClr val="4BACC6"/>
    <a:srgbClr val="CCECFF"/>
    <a:srgbClr val="F79646"/>
    <a:srgbClr val="9BBB59"/>
    <a:srgbClr val="F5B90F"/>
    <a:srgbClr val="FFFFFF"/>
    <a:srgbClr val="D99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1" autoAdjust="0"/>
    <p:restoredTop sz="93552" autoAdjust="0"/>
  </p:normalViewPr>
  <p:slideViewPr>
    <p:cSldViewPr>
      <p:cViewPr>
        <p:scale>
          <a:sx n="125" d="100"/>
          <a:sy n="125" d="100"/>
        </p:scale>
        <p:origin x="768" y="78"/>
      </p:cViewPr>
      <p:guideLst>
        <p:guide orient="horz" pos="166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2026/8/31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405EC-D935-FEA9-790E-D6E8DBA9A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E38E6-A5E4-5506-FAB3-E515EB80C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Top 10 Largest Cities in US </a:t>
            </a:r>
            <a:r>
              <a:rPr lang="zh-CN" altLang="zh-CN" dirty="0"/>
              <a:t>Wisconsin</a:t>
            </a:r>
            <a:r>
              <a:rPr lang="en-US" altLang="zh-CN" dirty="0"/>
              <a:t> State  </a:t>
            </a:r>
          </a:p>
        </p:txBody>
      </p:sp>
      <p:sp>
        <p:nvSpPr>
          <p:cNvPr id="22" name="Freeform 128">
            <a:extLst>
              <a:ext uri="{FF2B5EF4-FFF2-40B4-BE49-F238E27FC236}">
                <a16:creationId xmlns:a16="http://schemas.microsoft.com/office/drawing/2014/main" id="{2445D41C-B7AF-FF2F-3A3E-9E8A52F61FEF}"/>
              </a:ext>
            </a:extLst>
          </p:cNvPr>
          <p:cNvSpPr>
            <a:spLocks noEditPoints="1"/>
          </p:cNvSpPr>
          <p:nvPr/>
        </p:nvSpPr>
        <p:spPr bwMode="auto">
          <a:xfrm>
            <a:off x="2789492" y="1059582"/>
            <a:ext cx="3565016" cy="3808515"/>
          </a:xfrm>
          <a:custGeom>
            <a:avLst/>
            <a:gdLst>
              <a:gd name="T0" fmla="*/ 2956 w 3016"/>
              <a:gd name="T1" fmla="*/ 1260 h 3222"/>
              <a:gd name="T2" fmla="*/ 2671 w 3016"/>
              <a:gd name="T3" fmla="*/ 1452 h 3222"/>
              <a:gd name="T4" fmla="*/ 1146 w 3016"/>
              <a:gd name="T5" fmla="*/ 35 h 3222"/>
              <a:gd name="T6" fmla="*/ 1121 w 3016"/>
              <a:gd name="T7" fmla="*/ 100 h 3222"/>
              <a:gd name="T8" fmla="*/ 1112 w 3016"/>
              <a:gd name="T9" fmla="*/ 86 h 3222"/>
              <a:gd name="T10" fmla="*/ 1071 w 3016"/>
              <a:gd name="T11" fmla="*/ 0 h 3222"/>
              <a:gd name="T12" fmla="*/ 1063 w 3016"/>
              <a:gd name="T13" fmla="*/ 44 h 3222"/>
              <a:gd name="T14" fmla="*/ 1095 w 3016"/>
              <a:gd name="T15" fmla="*/ 216 h 3222"/>
              <a:gd name="T16" fmla="*/ 973 w 3016"/>
              <a:gd name="T17" fmla="*/ 69 h 3222"/>
              <a:gd name="T18" fmla="*/ 61 w 3016"/>
              <a:gd name="T19" fmla="*/ 927 h 3222"/>
              <a:gd name="T20" fmla="*/ 211 w 3016"/>
              <a:gd name="T21" fmla="*/ 795 h 3222"/>
              <a:gd name="T22" fmla="*/ 296 w 3016"/>
              <a:gd name="T23" fmla="*/ 357 h 3222"/>
              <a:gd name="T24" fmla="*/ 433 w 3016"/>
              <a:gd name="T25" fmla="*/ 272 h 3222"/>
              <a:gd name="T26" fmla="*/ 796 w 3016"/>
              <a:gd name="T27" fmla="*/ 180 h 3222"/>
              <a:gd name="T28" fmla="*/ 950 w 3016"/>
              <a:gd name="T29" fmla="*/ 103 h 3222"/>
              <a:gd name="T30" fmla="*/ 1023 w 3016"/>
              <a:gd name="T31" fmla="*/ 203 h 3222"/>
              <a:gd name="T32" fmla="*/ 992 w 3016"/>
              <a:gd name="T33" fmla="*/ 353 h 3222"/>
              <a:gd name="T34" fmla="*/ 1193 w 3016"/>
              <a:gd name="T35" fmla="*/ 366 h 3222"/>
              <a:gd name="T36" fmla="*/ 1279 w 3016"/>
              <a:gd name="T37" fmla="*/ 400 h 3222"/>
              <a:gd name="T38" fmla="*/ 1338 w 3016"/>
              <a:gd name="T39" fmla="*/ 445 h 3222"/>
              <a:gd name="T40" fmla="*/ 1372 w 3016"/>
              <a:gd name="T41" fmla="*/ 533 h 3222"/>
              <a:gd name="T42" fmla="*/ 2027 w 3016"/>
              <a:gd name="T43" fmla="*/ 762 h 3222"/>
              <a:gd name="T44" fmla="*/ 2093 w 3016"/>
              <a:gd name="T45" fmla="*/ 784 h 3222"/>
              <a:gd name="T46" fmla="*/ 2172 w 3016"/>
              <a:gd name="T47" fmla="*/ 769 h 3222"/>
              <a:gd name="T48" fmla="*/ 2255 w 3016"/>
              <a:gd name="T49" fmla="*/ 805 h 3222"/>
              <a:gd name="T50" fmla="*/ 2353 w 3016"/>
              <a:gd name="T51" fmla="*/ 831 h 3222"/>
              <a:gd name="T52" fmla="*/ 2372 w 3016"/>
              <a:gd name="T53" fmla="*/ 925 h 3222"/>
              <a:gd name="T54" fmla="*/ 2485 w 3016"/>
              <a:gd name="T55" fmla="*/ 958 h 3222"/>
              <a:gd name="T56" fmla="*/ 2535 w 3016"/>
              <a:gd name="T57" fmla="*/ 1069 h 3222"/>
              <a:gd name="T58" fmla="*/ 2493 w 3016"/>
              <a:gd name="T59" fmla="*/ 1190 h 3222"/>
              <a:gd name="T60" fmla="*/ 2529 w 3016"/>
              <a:gd name="T61" fmla="*/ 1245 h 3222"/>
              <a:gd name="T62" fmla="*/ 2573 w 3016"/>
              <a:gd name="T63" fmla="*/ 1301 h 3222"/>
              <a:gd name="T64" fmla="*/ 2592 w 3016"/>
              <a:gd name="T65" fmla="*/ 1416 h 3222"/>
              <a:gd name="T66" fmla="*/ 2503 w 3016"/>
              <a:gd name="T67" fmla="*/ 1558 h 3222"/>
              <a:gd name="T68" fmla="*/ 2431 w 3016"/>
              <a:gd name="T69" fmla="*/ 1723 h 3222"/>
              <a:gd name="T70" fmla="*/ 2472 w 3016"/>
              <a:gd name="T71" fmla="*/ 1796 h 3222"/>
              <a:gd name="T72" fmla="*/ 2647 w 3016"/>
              <a:gd name="T73" fmla="*/ 1600 h 3222"/>
              <a:gd name="T74" fmla="*/ 2728 w 3016"/>
              <a:gd name="T75" fmla="*/ 1606 h 3222"/>
              <a:gd name="T76" fmla="*/ 2799 w 3016"/>
              <a:gd name="T77" fmla="*/ 1387 h 3222"/>
              <a:gd name="T78" fmla="*/ 2890 w 3016"/>
              <a:gd name="T79" fmla="*/ 1282 h 3222"/>
              <a:gd name="T80" fmla="*/ 2894 w 3016"/>
              <a:gd name="T81" fmla="*/ 1396 h 3222"/>
              <a:gd name="T82" fmla="*/ 2832 w 3016"/>
              <a:gd name="T83" fmla="*/ 1504 h 3222"/>
              <a:gd name="T84" fmla="*/ 2730 w 3016"/>
              <a:gd name="T85" fmla="*/ 1732 h 3222"/>
              <a:gd name="T86" fmla="*/ 2668 w 3016"/>
              <a:gd name="T87" fmla="*/ 2032 h 3222"/>
              <a:gd name="T88" fmla="*/ 2558 w 3016"/>
              <a:gd name="T89" fmla="*/ 2308 h 3222"/>
              <a:gd name="T90" fmla="*/ 2491 w 3016"/>
              <a:gd name="T91" fmla="*/ 2609 h 3222"/>
              <a:gd name="T92" fmla="*/ 2476 w 3016"/>
              <a:gd name="T93" fmla="*/ 2854 h 3222"/>
              <a:gd name="T94" fmla="*/ 2534 w 3016"/>
              <a:gd name="T95" fmla="*/ 3039 h 3222"/>
              <a:gd name="T96" fmla="*/ 2514 w 3016"/>
              <a:gd name="T97" fmla="*/ 3221 h 3222"/>
              <a:gd name="T98" fmla="*/ 2151 w 3016"/>
              <a:gd name="T99" fmla="*/ 3219 h 3222"/>
              <a:gd name="T100" fmla="*/ 1609 w 3016"/>
              <a:gd name="T101" fmla="*/ 3213 h 3222"/>
              <a:gd name="T102" fmla="*/ 1122 w 3016"/>
              <a:gd name="T103" fmla="*/ 3210 h 3222"/>
              <a:gd name="T104" fmla="*/ 922 w 3016"/>
              <a:gd name="T105" fmla="*/ 3063 h 3222"/>
              <a:gd name="T106" fmla="*/ 858 w 3016"/>
              <a:gd name="T107" fmla="*/ 2885 h 3222"/>
              <a:gd name="T108" fmla="*/ 836 w 3016"/>
              <a:gd name="T109" fmla="*/ 2638 h 3222"/>
              <a:gd name="T110" fmla="*/ 801 w 3016"/>
              <a:gd name="T111" fmla="*/ 2414 h 3222"/>
              <a:gd name="T112" fmla="*/ 691 w 3016"/>
              <a:gd name="T113" fmla="*/ 2182 h 3222"/>
              <a:gd name="T114" fmla="*/ 495 w 3016"/>
              <a:gd name="T115" fmla="*/ 2034 h 3222"/>
              <a:gd name="T116" fmla="*/ 326 w 3016"/>
              <a:gd name="T117" fmla="*/ 1882 h 3222"/>
              <a:gd name="T118" fmla="*/ 133 w 3016"/>
              <a:gd name="T119" fmla="*/ 1762 h 3222"/>
              <a:gd name="T120" fmla="*/ 67 w 3016"/>
              <a:gd name="T121" fmla="*/ 1525 h 3222"/>
              <a:gd name="T122" fmla="*/ 67 w 3016"/>
              <a:gd name="T123" fmla="*/ 1311 h 3222"/>
              <a:gd name="T124" fmla="*/ 62 w 3016"/>
              <a:gd name="T125" fmla="*/ 1095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16" h="3222">
                <a:moveTo>
                  <a:pt x="2941" y="1242"/>
                </a:moveTo>
                <a:lnTo>
                  <a:pt x="2942" y="1240"/>
                </a:lnTo>
                <a:lnTo>
                  <a:pt x="2945" y="1242"/>
                </a:lnTo>
                <a:lnTo>
                  <a:pt x="2947" y="1240"/>
                </a:lnTo>
                <a:lnTo>
                  <a:pt x="2945" y="1234"/>
                </a:lnTo>
                <a:lnTo>
                  <a:pt x="2942" y="1225"/>
                </a:lnTo>
                <a:lnTo>
                  <a:pt x="2942" y="1222"/>
                </a:lnTo>
                <a:lnTo>
                  <a:pt x="2948" y="1199"/>
                </a:lnTo>
                <a:lnTo>
                  <a:pt x="2950" y="1196"/>
                </a:lnTo>
                <a:lnTo>
                  <a:pt x="2951" y="1195"/>
                </a:lnTo>
                <a:lnTo>
                  <a:pt x="2954" y="1198"/>
                </a:lnTo>
                <a:lnTo>
                  <a:pt x="2956" y="1202"/>
                </a:lnTo>
                <a:lnTo>
                  <a:pt x="2956" y="1204"/>
                </a:lnTo>
                <a:lnTo>
                  <a:pt x="2954" y="1210"/>
                </a:lnTo>
                <a:lnTo>
                  <a:pt x="2954" y="1211"/>
                </a:lnTo>
                <a:lnTo>
                  <a:pt x="2956" y="1211"/>
                </a:lnTo>
                <a:lnTo>
                  <a:pt x="2957" y="1213"/>
                </a:lnTo>
                <a:lnTo>
                  <a:pt x="2959" y="1211"/>
                </a:lnTo>
                <a:lnTo>
                  <a:pt x="2960" y="1207"/>
                </a:lnTo>
                <a:lnTo>
                  <a:pt x="2962" y="1205"/>
                </a:lnTo>
                <a:lnTo>
                  <a:pt x="2966" y="1205"/>
                </a:lnTo>
                <a:lnTo>
                  <a:pt x="2968" y="1204"/>
                </a:lnTo>
                <a:lnTo>
                  <a:pt x="2972" y="1204"/>
                </a:lnTo>
                <a:lnTo>
                  <a:pt x="2980" y="1201"/>
                </a:lnTo>
                <a:lnTo>
                  <a:pt x="2988" y="1202"/>
                </a:lnTo>
                <a:lnTo>
                  <a:pt x="2992" y="1207"/>
                </a:lnTo>
                <a:lnTo>
                  <a:pt x="3004" y="1202"/>
                </a:lnTo>
                <a:lnTo>
                  <a:pt x="3004" y="1199"/>
                </a:lnTo>
                <a:lnTo>
                  <a:pt x="3003" y="1192"/>
                </a:lnTo>
                <a:lnTo>
                  <a:pt x="3004" y="1190"/>
                </a:lnTo>
                <a:lnTo>
                  <a:pt x="3010" y="1192"/>
                </a:lnTo>
                <a:lnTo>
                  <a:pt x="3013" y="1195"/>
                </a:lnTo>
                <a:lnTo>
                  <a:pt x="3016" y="1201"/>
                </a:lnTo>
                <a:lnTo>
                  <a:pt x="3016" y="1205"/>
                </a:lnTo>
                <a:lnTo>
                  <a:pt x="3015" y="1207"/>
                </a:lnTo>
                <a:lnTo>
                  <a:pt x="3010" y="1205"/>
                </a:lnTo>
                <a:lnTo>
                  <a:pt x="3007" y="1205"/>
                </a:lnTo>
                <a:lnTo>
                  <a:pt x="3000" y="1216"/>
                </a:lnTo>
                <a:lnTo>
                  <a:pt x="2998" y="1220"/>
                </a:lnTo>
                <a:lnTo>
                  <a:pt x="2997" y="1226"/>
                </a:lnTo>
                <a:lnTo>
                  <a:pt x="2994" y="1231"/>
                </a:lnTo>
                <a:lnTo>
                  <a:pt x="2992" y="1231"/>
                </a:lnTo>
                <a:lnTo>
                  <a:pt x="2988" y="1235"/>
                </a:lnTo>
                <a:lnTo>
                  <a:pt x="2986" y="1237"/>
                </a:lnTo>
                <a:lnTo>
                  <a:pt x="2988" y="1242"/>
                </a:lnTo>
                <a:lnTo>
                  <a:pt x="2985" y="1243"/>
                </a:lnTo>
                <a:lnTo>
                  <a:pt x="2985" y="1246"/>
                </a:lnTo>
                <a:lnTo>
                  <a:pt x="2986" y="1252"/>
                </a:lnTo>
                <a:lnTo>
                  <a:pt x="2986" y="1255"/>
                </a:lnTo>
                <a:lnTo>
                  <a:pt x="2985" y="1258"/>
                </a:lnTo>
                <a:lnTo>
                  <a:pt x="2982" y="1260"/>
                </a:lnTo>
                <a:lnTo>
                  <a:pt x="2980" y="1258"/>
                </a:lnTo>
                <a:lnTo>
                  <a:pt x="2975" y="1257"/>
                </a:lnTo>
                <a:lnTo>
                  <a:pt x="2974" y="1254"/>
                </a:lnTo>
                <a:lnTo>
                  <a:pt x="2969" y="1255"/>
                </a:lnTo>
                <a:lnTo>
                  <a:pt x="2968" y="1258"/>
                </a:lnTo>
                <a:lnTo>
                  <a:pt x="2965" y="1264"/>
                </a:lnTo>
                <a:lnTo>
                  <a:pt x="2965" y="1269"/>
                </a:lnTo>
                <a:lnTo>
                  <a:pt x="2968" y="1272"/>
                </a:lnTo>
                <a:lnTo>
                  <a:pt x="2969" y="1273"/>
                </a:lnTo>
                <a:lnTo>
                  <a:pt x="2969" y="1275"/>
                </a:lnTo>
                <a:lnTo>
                  <a:pt x="2971" y="1279"/>
                </a:lnTo>
                <a:lnTo>
                  <a:pt x="2971" y="1284"/>
                </a:lnTo>
                <a:lnTo>
                  <a:pt x="2969" y="1284"/>
                </a:lnTo>
                <a:lnTo>
                  <a:pt x="2966" y="1284"/>
                </a:lnTo>
                <a:lnTo>
                  <a:pt x="2968" y="1279"/>
                </a:lnTo>
                <a:lnTo>
                  <a:pt x="2966" y="1273"/>
                </a:lnTo>
                <a:lnTo>
                  <a:pt x="2963" y="1272"/>
                </a:lnTo>
                <a:lnTo>
                  <a:pt x="2960" y="1269"/>
                </a:lnTo>
                <a:lnTo>
                  <a:pt x="2957" y="1264"/>
                </a:lnTo>
                <a:lnTo>
                  <a:pt x="2956" y="1260"/>
                </a:lnTo>
                <a:lnTo>
                  <a:pt x="2953" y="1258"/>
                </a:lnTo>
                <a:lnTo>
                  <a:pt x="2950" y="1258"/>
                </a:lnTo>
                <a:lnTo>
                  <a:pt x="2945" y="1257"/>
                </a:lnTo>
                <a:lnTo>
                  <a:pt x="2941" y="1251"/>
                </a:lnTo>
                <a:lnTo>
                  <a:pt x="2941" y="1245"/>
                </a:lnTo>
                <a:lnTo>
                  <a:pt x="2941" y="1242"/>
                </a:lnTo>
                <a:close/>
                <a:moveTo>
                  <a:pt x="2941" y="1270"/>
                </a:moveTo>
                <a:lnTo>
                  <a:pt x="2944" y="1272"/>
                </a:lnTo>
                <a:lnTo>
                  <a:pt x="2945" y="1272"/>
                </a:lnTo>
                <a:lnTo>
                  <a:pt x="2947" y="1275"/>
                </a:lnTo>
                <a:lnTo>
                  <a:pt x="2948" y="1278"/>
                </a:lnTo>
                <a:lnTo>
                  <a:pt x="2947" y="1281"/>
                </a:lnTo>
                <a:lnTo>
                  <a:pt x="2944" y="1279"/>
                </a:lnTo>
                <a:lnTo>
                  <a:pt x="2941" y="1278"/>
                </a:lnTo>
                <a:lnTo>
                  <a:pt x="2939" y="1273"/>
                </a:lnTo>
                <a:lnTo>
                  <a:pt x="2941" y="1270"/>
                </a:lnTo>
                <a:close/>
                <a:moveTo>
                  <a:pt x="2814" y="1366"/>
                </a:moveTo>
                <a:lnTo>
                  <a:pt x="2817" y="1366"/>
                </a:lnTo>
                <a:lnTo>
                  <a:pt x="2817" y="1367"/>
                </a:lnTo>
                <a:lnTo>
                  <a:pt x="2817" y="1369"/>
                </a:lnTo>
                <a:lnTo>
                  <a:pt x="2814" y="1369"/>
                </a:lnTo>
                <a:lnTo>
                  <a:pt x="2814" y="1367"/>
                </a:lnTo>
                <a:lnTo>
                  <a:pt x="2814" y="1366"/>
                </a:lnTo>
                <a:close/>
                <a:moveTo>
                  <a:pt x="2785" y="1376"/>
                </a:moveTo>
                <a:lnTo>
                  <a:pt x="2787" y="1370"/>
                </a:lnTo>
                <a:lnTo>
                  <a:pt x="2792" y="1366"/>
                </a:lnTo>
                <a:lnTo>
                  <a:pt x="2793" y="1369"/>
                </a:lnTo>
                <a:lnTo>
                  <a:pt x="2788" y="1372"/>
                </a:lnTo>
                <a:lnTo>
                  <a:pt x="2787" y="1376"/>
                </a:lnTo>
                <a:lnTo>
                  <a:pt x="2790" y="1379"/>
                </a:lnTo>
                <a:lnTo>
                  <a:pt x="2788" y="1382"/>
                </a:lnTo>
                <a:lnTo>
                  <a:pt x="2787" y="1382"/>
                </a:lnTo>
                <a:lnTo>
                  <a:pt x="2785" y="1376"/>
                </a:lnTo>
                <a:close/>
                <a:moveTo>
                  <a:pt x="2733" y="1363"/>
                </a:moveTo>
                <a:lnTo>
                  <a:pt x="2734" y="1360"/>
                </a:lnTo>
                <a:lnTo>
                  <a:pt x="2734" y="1355"/>
                </a:lnTo>
                <a:lnTo>
                  <a:pt x="2733" y="1354"/>
                </a:lnTo>
                <a:lnTo>
                  <a:pt x="2737" y="1354"/>
                </a:lnTo>
                <a:lnTo>
                  <a:pt x="2739" y="1351"/>
                </a:lnTo>
                <a:lnTo>
                  <a:pt x="2740" y="1354"/>
                </a:lnTo>
                <a:lnTo>
                  <a:pt x="2743" y="1354"/>
                </a:lnTo>
                <a:lnTo>
                  <a:pt x="2748" y="1351"/>
                </a:lnTo>
                <a:lnTo>
                  <a:pt x="2749" y="1349"/>
                </a:lnTo>
                <a:lnTo>
                  <a:pt x="2749" y="1346"/>
                </a:lnTo>
                <a:lnTo>
                  <a:pt x="2752" y="1343"/>
                </a:lnTo>
                <a:lnTo>
                  <a:pt x="2754" y="1343"/>
                </a:lnTo>
                <a:lnTo>
                  <a:pt x="2754" y="1346"/>
                </a:lnTo>
                <a:lnTo>
                  <a:pt x="2755" y="1348"/>
                </a:lnTo>
                <a:lnTo>
                  <a:pt x="2754" y="1349"/>
                </a:lnTo>
                <a:lnTo>
                  <a:pt x="2752" y="1351"/>
                </a:lnTo>
                <a:lnTo>
                  <a:pt x="2754" y="1355"/>
                </a:lnTo>
                <a:lnTo>
                  <a:pt x="2754" y="1366"/>
                </a:lnTo>
                <a:lnTo>
                  <a:pt x="2752" y="1369"/>
                </a:lnTo>
                <a:lnTo>
                  <a:pt x="2752" y="1373"/>
                </a:lnTo>
                <a:lnTo>
                  <a:pt x="2757" y="1382"/>
                </a:lnTo>
                <a:lnTo>
                  <a:pt x="2733" y="1367"/>
                </a:lnTo>
                <a:lnTo>
                  <a:pt x="2733" y="1363"/>
                </a:lnTo>
                <a:close/>
                <a:moveTo>
                  <a:pt x="2668" y="1451"/>
                </a:moveTo>
                <a:lnTo>
                  <a:pt x="2669" y="1451"/>
                </a:lnTo>
                <a:lnTo>
                  <a:pt x="2671" y="1451"/>
                </a:lnTo>
                <a:lnTo>
                  <a:pt x="2672" y="1451"/>
                </a:lnTo>
                <a:lnTo>
                  <a:pt x="2672" y="1449"/>
                </a:lnTo>
                <a:lnTo>
                  <a:pt x="2674" y="1451"/>
                </a:lnTo>
                <a:lnTo>
                  <a:pt x="2675" y="1451"/>
                </a:lnTo>
                <a:lnTo>
                  <a:pt x="2675" y="1452"/>
                </a:lnTo>
                <a:lnTo>
                  <a:pt x="2675" y="1454"/>
                </a:lnTo>
                <a:lnTo>
                  <a:pt x="2677" y="1454"/>
                </a:lnTo>
                <a:lnTo>
                  <a:pt x="2675" y="1454"/>
                </a:lnTo>
                <a:lnTo>
                  <a:pt x="2674" y="1454"/>
                </a:lnTo>
                <a:lnTo>
                  <a:pt x="2672" y="1452"/>
                </a:lnTo>
                <a:lnTo>
                  <a:pt x="2671" y="1452"/>
                </a:lnTo>
                <a:lnTo>
                  <a:pt x="2669" y="1451"/>
                </a:lnTo>
                <a:lnTo>
                  <a:pt x="2668" y="1451"/>
                </a:lnTo>
                <a:close/>
                <a:moveTo>
                  <a:pt x="1202" y="57"/>
                </a:moveTo>
                <a:lnTo>
                  <a:pt x="1205" y="50"/>
                </a:lnTo>
                <a:lnTo>
                  <a:pt x="1207" y="42"/>
                </a:lnTo>
                <a:lnTo>
                  <a:pt x="1207" y="36"/>
                </a:lnTo>
                <a:lnTo>
                  <a:pt x="1205" y="30"/>
                </a:lnTo>
                <a:lnTo>
                  <a:pt x="1205" y="27"/>
                </a:lnTo>
                <a:lnTo>
                  <a:pt x="1207" y="23"/>
                </a:lnTo>
                <a:lnTo>
                  <a:pt x="1207" y="21"/>
                </a:lnTo>
                <a:lnTo>
                  <a:pt x="1210" y="12"/>
                </a:lnTo>
                <a:lnTo>
                  <a:pt x="1210" y="10"/>
                </a:lnTo>
                <a:lnTo>
                  <a:pt x="1213" y="7"/>
                </a:lnTo>
                <a:lnTo>
                  <a:pt x="1216" y="6"/>
                </a:lnTo>
                <a:lnTo>
                  <a:pt x="1222" y="4"/>
                </a:lnTo>
                <a:lnTo>
                  <a:pt x="1226" y="3"/>
                </a:lnTo>
                <a:lnTo>
                  <a:pt x="1229" y="6"/>
                </a:lnTo>
                <a:lnTo>
                  <a:pt x="1231" y="6"/>
                </a:lnTo>
                <a:lnTo>
                  <a:pt x="1234" y="3"/>
                </a:lnTo>
                <a:lnTo>
                  <a:pt x="1237" y="3"/>
                </a:lnTo>
                <a:lnTo>
                  <a:pt x="1237" y="4"/>
                </a:lnTo>
                <a:lnTo>
                  <a:pt x="1237" y="7"/>
                </a:lnTo>
                <a:lnTo>
                  <a:pt x="1237" y="9"/>
                </a:lnTo>
                <a:lnTo>
                  <a:pt x="1237" y="12"/>
                </a:lnTo>
                <a:lnTo>
                  <a:pt x="1237" y="15"/>
                </a:lnTo>
                <a:lnTo>
                  <a:pt x="1237" y="16"/>
                </a:lnTo>
                <a:lnTo>
                  <a:pt x="1235" y="21"/>
                </a:lnTo>
                <a:lnTo>
                  <a:pt x="1234" y="26"/>
                </a:lnTo>
                <a:lnTo>
                  <a:pt x="1234" y="27"/>
                </a:lnTo>
                <a:lnTo>
                  <a:pt x="1232" y="30"/>
                </a:lnTo>
                <a:lnTo>
                  <a:pt x="1231" y="33"/>
                </a:lnTo>
                <a:lnTo>
                  <a:pt x="1232" y="41"/>
                </a:lnTo>
                <a:lnTo>
                  <a:pt x="1232" y="42"/>
                </a:lnTo>
                <a:lnTo>
                  <a:pt x="1231" y="45"/>
                </a:lnTo>
                <a:lnTo>
                  <a:pt x="1229" y="47"/>
                </a:lnTo>
                <a:lnTo>
                  <a:pt x="1229" y="48"/>
                </a:lnTo>
                <a:lnTo>
                  <a:pt x="1228" y="50"/>
                </a:lnTo>
                <a:lnTo>
                  <a:pt x="1223" y="50"/>
                </a:lnTo>
                <a:lnTo>
                  <a:pt x="1222" y="54"/>
                </a:lnTo>
                <a:lnTo>
                  <a:pt x="1219" y="59"/>
                </a:lnTo>
                <a:lnTo>
                  <a:pt x="1214" y="60"/>
                </a:lnTo>
                <a:lnTo>
                  <a:pt x="1210" y="60"/>
                </a:lnTo>
                <a:lnTo>
                  <a:pt x="1208" y="60"/>
                </a:lnTo>
                <a:lnTo>
                  <a:pt x="1207" y="62"/>
                </a:lnTo>
                <a:lnTo>
                  <a:pt x="1205" y="62"/>
                </a:lnTo>
                <a:lnTo>
                  <a:pt x="1201" y="63"/>
                </a:lnTo>
                <a:lnTo>
                  <a:pt x="1202" y="57"/>
                </a:lnTo>
                <a:close/>
                <a:moveTo>
                  <a:pt x="1176" y="150"/>
                </a:moveTo>
                <a:lnTo>
                  <a:pt x="1182" y="147"/>
                </a:lnTo>
                <a:lnTo>
                  <a:pt x="1185" y="142"/>
                </a:lnTo>
                <a:lnTo>
                  <a:pt x="1192" y="142"/>
                </a:lnTo>
                <a:lnTo>
                  <a:pt x="1201" y="138"/>
                </a:lnTo>
                <a:lnTo>
                  <a:pt x="1205" y="135"/>
                </a:lnTo>
                <a:lnTo>
                  <a:pt x="1210" y="133"/>
                </a:lnTo>
                <a:lnTo>
                  <a:pt x="1210" y="135"/>
                </a:lnTo>
                <a:lnTo>
                  <a:pt x="1211" y="135"/>
                </a:lnTo>
                <a:lnTo>
                  <a:pt x="1210" y="138"/>
                </a:lnTo>
                <a:lnTo>
                  <a:pt x="1205" y="141"/>
                </a:lnTo>
                <a:lnTo>
                  <a:pt x="1204" y="142"/>
                </a:lnTo>
                <a:lnTo>
                  <a:pt x="1202" y="144"/>
                </a:lnTo>
                <a:lnTo>
                  <a:pt x="1201" y="145"/>
                </a:lnTo>
                <a:lnTo>
                  <a:pt x="1199" y="145"/>
                </a:lnTo>
                <a:lnTo>
                  <a:pt x="1198" y="151"/>
                </a:lnTo>
                <a:lnTo>
                  <a:pt x="1196" y="151"/>
                </a:lnTo>
                <a:lnTo>
                  <a:pt x="1192" y="153"/>
                </a:lnTo>
                <a:lnTo>
                  <a:pt x="1190" y="153"/>
                </a:lnTo>
                <a:lnTo>
                  <a:pt x="1187" y="154"/>
                </a:lnTo>
                <a:lnTo>
                  <a:pt x="1185" y="153"/>
                </a:lnTo>
                <a:lnTo>
                  <a:pt x="1178" y="151"/>
                </a:lnTo>
                <a:lnTo>
                  <a:pt x="1176" y="150"/>
                </a:lnTo>
                <a:close/>
                <a:moveTo>
                  <a:pt x="1146" y="35"/>
                </a:moveTo>
                <a:lnTo>
                  <a:pt x="1148" y="33"/>
                </a:lnTo>
                <a:lnTo>
                  <a:pt x="1149" y="32"/>
                </a:lnTo>
                <a:lnTo>
                  <a:pt x="1152" y="30"/>
                </a:lnTo>
                <a:lnTo>
                  <a:pt x="1154" y="30"/>
                </a:lnTo>
                <a:lnTo>
                  <a:pt x="1154" y="33"/>
                </a:lnTo>
                <a:lnTo>
                  <a:pt x="1152" y="35"/>
                </a:lnTo>
                <a:lnTo>
                  <a:pt x="1152" y="36"/>
                </a:lnTo>
                <a:lnTo>
                  <a:pt x="1154" y="39"/>
                </a:lnTo>
                <a:lnTo>
                  <a:pt x="1158" y="44"/>
                </a:lnTo>
                <a:lnTo>
                  <a:pt x="1160" y="45"/>
                </a:lnTo>
                <a:lnTo>
                  <a:pt x="1163" y="47"/>
                </a:lnTo>
                <a:lnTo>
                  <a:pt x="1161" y="51"/>
                </a:lnTo>
                <a:lnTo>
                  <a:pt x="1161" y="56"/>
                </a:lnTo>
                <a:lnTo>
                  <a:pt x="1158" y="60"/>
                </a:lnTo>
                <a:lnTo>
                  <a:pt x="1155" y="62"/>
                </a:lnTo>
                <a:lnTo>
                  <a:pt x="1154" y="62"/>
                </a:lnTo>
                <a:lnTo>
                  <a:pt x="1152" y="62"/>
                </a:lnTo>
                <a:lnTo>
                  <a:pt x="1152" y="59"/>
                </a:lnTo>
                <a:lnTo>
                  <a:pt x="1151" y="53"/>
                </a:lnTo>
                <a:lnTo>
                  <a:pt x="1151" y="47"/>
                </a:lnTo>
                <a:lnTo>
                  <a:pt x="1149" y="39"/>
                </a:lnTo>
                <a:lnTo>
                  <a:pt x="1148" y="39"/>
                </a:lnTo>
                <a:lnTo>
                  <a:pt x="1148" y="38"/>
                </a:lnTo>
                <a:lnTo>
                  <a:pt x="1146" y="35"/>
                </a:lnTo>
                <a:close/>
                <a:moveTo>
                  <a:pt x="1139" y="12"/>
                </a:moveTo>
                <a:lnTo>
                  <a:pt x="1140" y="9"/>
                </a:lnTo>
                <a:lnTo>
                  <a:pt x="1140" y="6"/>
                </a:lnTo>
                <a:lnTo>
                  <a:pt x="1140" y="4"/>
                </a:lnTo>
                <a:lnTo>
                  <a:pt x="1142" y="4"/>
                </a:lnTo>
                <a:lnTo>
                  <a:pt x="1143" y="6"/>
                </a:lnTo>
                <a:lnTo>
                  <a:pt x="1143" y="9"/>
                </a:lnTo>
                <a:lnTo>
                  <a:pt x="1142" y="13"/>
                </a:lnTo>
                <a:lnTo>
                  <a:pt x="1140" y="16"/>
                </a:lnTo>
                <a:lnTo>
                  <a:pt x="1140" y="13"/>
                </a:lnTo>
                <a:lnTo>
                  <a:pt x="1139" y="12"/>
                </a:lnTo>
                <a:close/>
                <a:moveTo>
                  <a:pt x="1122" y="56"/>
                </a:moveTo>
                <a:lnTo>
                  <a:pt x="1124" y="54"/>
                </a:lnTo>
                <a:lnTo>
                  <a:pt x="1125" y="54"/>
                </a:lnTo>
                <a:lnTo>
                  <a:pt x="1130" y="53"/>
                </a:lnTo>
                <a:lnTo>
                  <a:pt x="1131" y="54"/>
                </a:lnTo>
                <a:lnTo>
                  <a:pt x="1133" y="56"/>
                </a:lnTo>
                <a:lnTo>
                  <a:pt x="1134" y="57"/>
                </a:lnTo>
                <a:lnTo>
                  <a:pt x="1134" y="60"/>
                </a:lnTo>
                <a:lnTo>
                  <a:pt x="1133" y="63"/>
                </a:lnTo>
                <a:lnTo>
                  <a:pt x="1131" y="63"/>
                </a:lnTo>
                <a:lnTo>
                  <a:pt x="1130" y="66"/>
                </a:lnTo>
                <a:lnTo>
                  <a:pt x="1127" y="66"/>
                </a:lnTo>
                <a:lnTo>
                  <a:pt x="1124" y="65"/>
                </a:lnTo>
                <a:lnTo>
                  <a:pt x="1124" y="60"/>
                </a:lnTo>
                <a:lnTo>
                  <a:pt x="1122" y="57"/>
                </a:lnTo>
                <a:lnTo>
                  <a:pt x="1122" y="56"/>
                </a:lnTo>
                <a:close/>
                <a:moveTo>
                  <a:pt x="1109" y="35"/>
                </a:moveTo>
                <a:lnTo>
                  <a:pt x="1110" y="33"/>
                </a:lnTo>
                <a:lnTo>
                  <a:pt x="1112" y="32"/>
                </a:lnTo>
                <a:lnTo>
                  <a:pt x="1113" y="30"/>
                </a:lnTo>
                <a:lnTo>
                  <a:pt x="1115" y="30"/>
                </a:lnTo>
                <a:lnTo>
                  <a:pt x="1116" y="32"/>
                </a:lnTo>
                <a:lnTo>
                  <a:pt x="1116" y="33"/>
                </a:lnTo>
                <a:lnTo>
                  <a:pt x="1115" y="36"/>
                </a:lnTo>
                <a:lnTo>
                  <a:pt x="1116" y="39"/>
                </a:lnTo>
                <a:lnTo>
                  <a:pt x="1115" y="41"/>
                </a:lnTo>
                <a:lnTo>
                  <a:pt x="1113" y="41"/>
                </a:lnTo>
                <a:lnTo>
                  <a:pt x="1112" y="41"/>
                </a:lnTo>
                <a:lnTo>
                  <a:pt x="1109" y="38"/>
                </a:lnTo>
                <a:lnTo>
                  <a:pt x="1109" y="35"/>
                </a:lnTo>
                <a:close/>
                <a:moveTo>
                  <a:pt x="1109" y="116"/>
                </a:moveTo>
                <a:lnTo>
                  <a:pt x="1110" y="113"/>
                </a:lnTo>
                <a:lnTo>
                  <a:pt x="1112" y="110"/>
                </a:lnTo>
                <a:lnTo>
                  <a:pt x="1116" y="103"/>
                </a:lnTo>
                <a:lnTo>
                  <a:pt x="1116" y="101"/>
                </a:lnTo>
                <a:lnTo>
                  <a:pt x="1121" y="100"/>
                </a:lnTo>
                <a:lnTo>
                  <a:pt x="1127" y="100"/>
                </a:lnTo>
                <a:lnTo>
                  <a:pt x="1130" y="98"/>
                </a:lnTo>
                <a:lnTo>
                  <a:pt x="1134" y="94"/>
                </a:lnTo>
                <a:lnTo>
                  <a:pt x="1146" y="89"/>
                </a:lnTo>
                <a:lnTo>
                  <a:pt x="1155" y="89"/>
                </a:lnTo>
                <a:lnTo>
                  <a:pt x="1160" y="88"/>
                </a:lnTo>
                <a:lnTo>
                  <a:pt x="1164" y="85"/>
                </a:lnTo>
                <a:lnTo>
                  <a:pt x="1167" y="83"/>
                </a:lnTo>
                <a:lnTo>
                  <a:pt x="1170" y="83"/>
                </a:lnTo>
                <a:lnTo>
                  <a:pt x="1173" y="83"/>
                </a:lnTo>
                <a:lnTo>
                  <a:pt x="1175" y="86"/>
                </a:lnTo>
                <a:lnTo>
                  <a:pt x="1178" y="88"/>
                </a:lnTo>
                <a:lnTo>
                  <a:pt x="1181" y="91"/>
                </a:lnTo>
                <a:lnTo>
                  <a:pt x="1179" y="94"/>
                </a:lnTo>
                <a:lnTo>
                  <a:pt x="1178" y="95"/>
                </a:lnTo>
                <a:lnTo>
                  <a:pt x="1175" y="100"/>
                </a:lnTo>
                <a:lnTo>
                  <a:pt x="1173" y="101"/>
                </a:lnTo>
                <a:lnTo>
                  <a:pt x="1173" y="103"/>
                </a:lnTo>
                <a:lnTo>
                  <a:pt x="1172" y="106"/>
                </a:lnTo>
                <a:lnTo>
                  <a:pt x="1172" y="109"/>
                </a:lnTo>
                <a:lnTo>
                  <a:pt x="1170" y="109"/>
                </a:lnTo>
                <a:lnTo>
                  <a:pt x="1166" y="109"/>
                </a:lnTo>
                <a:lnTo>
                  <a:pt x="1164" y="107"/>
                </a:lnTo>
                <a:lnTo>
                  <a:pt x="1163" y="109"/>
                </a:lnTo>
                <a:lnTo>
                  <a:pt x="1161" y="115"/>
                </a:lnTo>
                <a:lnTo>
                  <a:pt x="1161" y="119"/>
                </a:lnTo>
                <a:lnTo>
                  <a:pt x="1163" y="122"/>
                </a:lnTo>
                <a:lnTo>
                  <a:pt x="1166" y="124"/>
                </a:lnTo>
                <a:lnTo>
                  <a:pt x="1164" y="125"/>
                </a:lnTo>
                <a:lnTo>
                  <a:pt x="1163" y="125"/>
                </a:lnTo>
                <a:lnTo>
                  <a:pt x="1158" y="127"/>
                </a:lnTo>
                <a:lnTo>
                  <a:pt x="1158" y="125"/>
                </a:lnTo>
                <a:lnTo>
                  <a:pt x="1160" y="122"/>
                </a:lnTo>
                <a:lnTo>
                  <a:pt x="1160" y="121"/>
                </a:lnTo>
                <a:lnTo>
                  <a:pt x="1158" y="121"/>
                </a:lnTo>
                <a:lnTo>
                  <a:pt x="1157" y="118"/>
                </a:lnTo>
                <a:lnTo>
                  <a:pt x="1154" y="116"/>
                </a:lnTo>
                <a:lnTo>
                  <a:pt x="1151" y="115"/>
                </a:lnTo>
                <a:lnTo>
                  <a:pt x="1149" y="116"/>
                </a:lnTo>
                <a:lnTo>
                  <a:pt x="1146" y="116"/>
                </a:lnTo>
                <a:lnTo>
                  <a:pt x="1145" y="118"/>
                </a:lnTo>
                <a:lnTo>
                  <a:pt x="1145" y="119"/>
                </a:lnTo>
                <a:lnTo>
                  <a:pt x="1142" y="121"/>
                </a:lnTo>
                <a:lnTo>
                  <a:pt x="1137" y="121"/>
                </a:lnTo>
                <a:lnTo>
                  <a:pt x="1136" y="121"/>
                </a:lnTo>
                <a:lnTo>
                  <a:pt x="1134" y="118"/>
                </a:lnTo>
                <a:lnTo>
                  <a:pt x="1131" y="116"/>
                </a:lnTo>
                <a:lnTo>
                  <a:pt x="1130" y="118"/>
                </a:lnTo>
                <a:lnTo>
                  <a:pt x="1130" y="119"/>
                </a:lnTo>
                <a:lnTo>
                  <a:pt x="1128" y="122"/>
                </a:lnTo>
                <a:lnTo>
                  <a:pt x="1127" y="124"/>
                </a:lnTo>
                <a:lnTo>
                  <a:pt x="1121" y="127"/>
                </a:lnTo>
                <a:lnTo>
                  <a:pt x="1118" y="127"/>
                </a:lnTo>
                <a:lnTo>
                  <a:pt x="1116" y="127"/>
                </a:lnTo>
                <a:lnTo>
                  <a:pt x="1113" y="125"/>
                </a:lnTo>
                <a:lnTo>
                  <a:pt x="1110" y="122"/>
                </a:lnTo>
                <a:lnTo>
                  <a:pt x="1107" y="118"/>
                </a:lnTo>
                <a:lnTo>
                  <a:pt x="1109" y="116"/>
                </a:lnTo>
                <a:close/>
                <a:moveTo>
                  <a:pt x="1097" y="91"/>
                </a:moveTo>
                <a:lnTo>
                  <a:pt x="1100" y="89"/>
                </a:lnTo>
                <a:lnTo>
                  <a:pt x="1101" y="83"/>
                </a:lnTo>
                <a:lnTo>
                  <a:pt x="1103" y="82"/>
                </a:lnTo>
                <a:lnTo>
                  <a:pt x="1106" y="80"/>
                </a:lnTo>
                <a:lnTo>
                  <a:pt x="1107" y="76"/>
                </a:lnTo>
                <a:lnTo>
                  <a:pt x="1113" y="74"/>
                </a:lnTo>
                <a:lnTo>
                  <a:pt x="1116" y="72"/>
                </a:lnTo>
                <a:lnTo>
                  <a:pt x="1118" y="74"/>
                </a:lnTo>
                <a:lnTo>
                  <a:pt x="1118" y="80"/>
                </a:lnTo>
                <a:lnTo>
                  <a:pt x="1116" y="83"/>
                </a:lnTo>
                <a:lnTo>
                  <a:pt x="1115" y="85"/>
                </a:lnTo>
                <a:lnTo>
                  <a:pt x="1112" y="86"/>
                </a:lnTo>
                <a:lnTo>
                  <a:pt x="1110" y="86"/>
                </a:lnTo>
                <a:lnTo>
                  <a:pt x="1109" y="88"/>
                </a:lnTo>
                <a:lnTo>
                  <a:pt x="1109" y="91"/>
                </a:lnTo>
                <a:lnTo>
                  <a:pt x="1104" y="94"/>
                </a:lnTo>
                <a:lnTo>
                  <a:pt x="1101" y="95"/>
                </a:lnTo>
                <a:lnTo>
                  <a:pt x="1100" y="97"/>
                </a:lnTo>
                <a:lnTo>
                  <a:pt x="1100" y="95"/>
                </a:lnTo>
                <a:lnTo>
                  <a:pt x="1098" y="94"/>
                </a:lnTo>
                <a:lnTo>
                  <a:pt x="1097" y="91"/>
                </a:lnTo>
                <a:close/>
                <a:moveTo>
                  <a:pt x="1089" y="36"/>
                </a:moveTo>
                <a:lnTo>
                  <a:pt x="1089" y="32"/>
                </a:lnTo>
                <a:lnTo>
                  <a:pt x="1090" y="29"/>
                </a:lnTo>
                <a:lnTo>
                  <a:pt x="1093" y="27"/>
                </a:lnTo>
                <a:lnTo>
                  <a:pt x="1095" y="27"/>
                </a:lnTo>
                <a:lnTo>
                  <a:pt x="1097" y="27"/>
                </a:lnTo>
                <a:lnTo>
                  <a:pt x="1103" y="26"/>
                </a:lnTo>
                <a:lnTo>
                  <a:pt x="1107" y="21"/>
                </a:lnTo>
                <a:lnTo>
                  <a:pt x="1110" y="19"/>
                </a:lnTo>
                <a:lnTo>
                  <a:pt x="1112" y="19"/>
                </a:lnTo>
                <a:lnTo>
                  <a:pt x="1110" y="23"/>
                </a:lnTo>
                <a:lnTo>
                  <a:pt x="1106" y="27"/>
                </a:lnTo>
                <a:lnTo>
                  <a:pt x="1104" y="27"/>
                </a:lnTo>
                <a:lnTo>
                  <a:pt x="1103" y="27"/>
                </a:lnTo>
                <a:lnTo>
                  <a:pt x="1100" y="30"/>
                </a:lnTo>
                <a:lnTo>
                  <a:pt x="1100" y="35"/>
                </a:lnTo>
                <a:lnTo>
                  <a:pt x="1098" y="36"/>
                </a:lnTo>
                <a:lnTo>
                  <a:pt x="1097" y="42"/>
                </a:lnTo>
                <a:lnTo>
                  <a:pt x="1097" y="45"/>
                </a:lnTo>
                <a:lnTo>
                  <a:pt x="1095" y="45"/>
                </a:lnTo>
                <a:lnTo>
                  <a:pt x="1089" y="44"/>
                </a:lnTo>
                <a:lnTo>
                  <a:pt x="1089" y="42"/>
                </a:lnTo>
                <a:lnTo>
                  <a:pt x="1089" y="36"/>
                </a:lnTo>
                <a:close/>
                <a:moveTo>
                  <a:pt x="1084" y="142"/>
                </a:moveTo>
                <a:lnTo>
                  <a:pt x="1086" y="141"/>
                </a:lnTo>
                <a:lnTo>
                  <a:pt x="1092" y="138"/>
                </a:lnTo>
                <a:lnTo>
                  <a:pt x="1097" y="136"/>
                </a:lnTo>
                <a:lnTo>
                  <a:pt x="1098" y="136"/>
                </a:lnTo>
                <a:lnTo>
                  <a:pt x="1100" y="136"/>
                </a:lnTo>
                <a:lnTo>
                  <a:pt x="1101" y="139"/>
                </a:lnTo>
                <a:lnTo>
                  <a:pt x="1101" y="141"/>
                </a:lnTo>
                <a:lnTo>
                  <a:pt x="1100" y="142"/>
                </a:lnTo>
                <a:lnTo>
                  <a:pt x="1098" y="145"/>
                </a:lnTo>
                <a:lnTo>
                  <a:pt x="1097" y="145"/>
                </a:lnTo>
                <a:lnTo>
                  <a:pt x="1093" y="145"/>
                </a:lnTo>
                <a:lnTo>
                  <a:pt x="1093" y="147"/>
                </a:lnTo>
                <a:lnTo>
                  <a:pt x="1090" y="148"/>
                </a:lnTo>
                <a:lnTo>
                  <a:pt x="1087" y="147"/>
                </a:lnTo>
                <a:lnTo>
                  <a:pt x="1084" y="145"/>
                </a:lnTo>
                <a:lnTo>
                  <a:pt x="1084" y="144"/>
                </a:lnTo>
                <a:lnTo>
                  <a:pt x="1084" y="142"/>
                </a:lnTo>
                <a:close/>
                <a:moveTo>
                  <a:pt x="1080" y="68"/>
                </a:moveTo>
                <a:lnTo>
                  <a:pt x="1080" y="66"/>
                </a:lnTo>
                <a:lnTo>
                  <a:pt x="1083" y="59"/>
                </a:lnTo>
                <a:lnTo>
                  <a:pt x="1084" y="56"/>
                </a:lnTo>
                <a:lnTo>
                  <a:pt x="1087" y="53"/>
                </a:lnTo>
                <a:lnTo>
                  <a:pt x="1092" y="54"/>
                </a:lnTo>
                <a:lnTo>
                  <a:pt x="1095" y="54"/>
                </a:lnTo>
                <a:lnTo>
                  <a:pt x="1097" y="56"/>
                </a:lnTo>
                <a:lnTo>
                  <a:pt x="1100" y="59"/>
                </a:lnTo>
                <a:lnTo>
                  <a:pt x="1101" y="59"/>
                </a:lnTo>
                <a:lnTo>
                  <a:pt x="1101" y="60"/>
                </a:lnTo>
                <a:lnTo>
                  <a:pt x="1098" y="62"/>
                </a:lnTo>
                <a:lnTo>
                  <a:pt x="1095" y="63"/>
                </a:lnTo>
                <a:lnTo>
                  <a:pt x="1092" y="68"/>
                </a:lnTo>
                <a:lnTo>
                  <a:pt x="1089" y="69"/>
                </a:lnTo>
                <a:lnTo>
                  <a:pt x="1087" y="72"/>
                </a:lnTo>
                <a:lnTo>
                  <a:pt x="1081" y="72"/>
                </a:lnTo>
                <a:lnTo>
                  <a:pt x="1080" y="69"/>
                </a:lnTo>
                <a:lnTo>
                  <a:pt x="1080" y="68"/>
                </a:lnTo>
                <a:close/>
                <a:moveTo>
                  <a:pt x="1069" y="1"/>
                </a:moveTo>
                <a:lnTo>
                  <a:pt x="1071" y="0"/>
                </a:lnTo>
                <a:lnTo>
                  <a:pt x="1072" y="1"/>
                </a:lnTo>
                <a:lnTo>
                  <a:pt x="1074" y="3"/>
                </a:lnTo>
                <a:lnTo>
                  <a:pt x="1075" y="6"/>
                </a:lnTo>
                <a:lnTo>
                  <a:pt x="1075" y="10"/>
                </a:lnTo>
                <a:lnTo>
                  <a:pt x="1075" y="12"/>
                </a:lnTo>
                <a:lnTo>
                  <a:pt x="1074" y="13"/>
                </a:lnTo>
                <a:lnTo>
                  <a:pt x="1072" y="13"/>
                </a:lnTo>
                <a:lnTo>
                  <a:pt x="1071" y="12"/>
                </a:lnTo>
                <a:lnTo>
                  <a:pt x="1071" y="9"/>
                </a:lnTo>
                <a:lnTo>
                  <a:pt x="1069" y="3"/>
                </a:lnTo>
                <a:lnTo>
                  <a:pt x="1069" y="1"/>
                </a:lnTo>
                <a:close/>
                <a:moveTo>
                  <a:pt x="1054" y="182"/>
                </a:moveTo>
                <a:lnTo>
                  <a:pt x="1054" y="177"/>
                </a:lnTo>
                <a:lnTo>
                  <a:pt x="1056" y="169"/>
                </a:lnTo>
                <a:lnTo>
                  <a:pt x="1057" y="168"/>
                </a:lnTo>
                <a:lnTo>
                  <a:pt x="1057" y="166"/>
                </a:lnTo>
                <a:lnTo>
                  <a:pt x="1060" y="162"/>
                </a:lnTo>
                <a:lnTo>
                  <a:pt x="1060" y="160"/>
                </a:lnTo>
                <a:lnTo>
                  <a:pt x="1065" y="154"/>
                </a:lnTo>
                <a:lnTo>
                  <a:pt x="1068" y="153"/>
                </a:lnTo>
                <a:lnTo>
                  <a:pt x="1071" y="151"/>
                </a:lnTo>
                <a:lnTo>
                  <a:pt x="1072" y="153"/>
                </a:lnTo>
                <a:lnTo>
                  <a:pt x="1075" y="157"/>
                </a:lnTo>
                <a:lnTo>
                  <a:pt x="1075" y="159"/>
                </a:lnTo>
                <a:lnTo>
                  <a:pt x="1074" y="162"/>
                </a:lnTo>
                <a:lnTo>
                  <a:pt x="1069" y="171"/>
                </a:lnTo>
                <a:lnTo>
                  <a:pt x="1063" y="178"/>
                </a:lnTo>
                <a:lnTo>
                  <a:pt x="1060" y="182"/>
                </a:lnTo>
                <a:lnTo>
                  <a:pt x="1056" y="183"/>
                </a:lnTo>
                <a:lnTo>
                  <a:pt x="1054" y="182"/>
                </a:lnTo>
                <a:close/>
                <a:moveTo>
                  <a:pt x="1053" y="98"/>
                </a:moveTo>
                <a:lnTo>
                  <a:pt x="1054" y="97"/>
                </a:lnTo>
                <a:lnTo>
                  <a:pt x="1057" y="94"/>
                </a:lnTo>
                <a:lnTo>
                  <a:pt x="1057" y="92"/>
                </a:lnTo>
                <a:lnTo>
                  <a:pt x="1060" y="89"/>
                </a:lnTo>
                <a:lnTo>
                  <a:pt x="1065" y="86"/>
                </a:lnTo>
                <a:lnTo>
                  <a:pt x="1066" y="86"/>
                </a:lnTo>
                <a:lnTo>
                  <a:pt x="1068" y="89"/>
                </a:lnTo>
                <a:lnTo>
                  <a:pt x="1071" y="89"/>
                </a:lnTo>
                <a:lnTo>
                  <a:pt x="1074" y="89"/>
                </a:lnTo>
                <a:lnTo>
                  <a:pt x="1077" y="89"/>
                </a:lnTo>
                <a:lnTo>
                  <a:pt x="1080" y="92"/>
                </a:lnTo>
                <a:lnTo>
                  <a:pt x="1080" y="95"/>
                </a:lnTo>
                <a:lnTo>
                  <a:pt x="1083" y="100"/>
                </a:lnTo>
                <a:lnTo>
                  <a:pt x="1087" y="106"/>
                </a:lnTo>
                <a:lnTo>
                  <a:pt x="1089" y="109"/>
                </a:lnTo>
                <a:lnTo>
                  <a:pt x="1090" y="112"/>
                </a:lnTo>
                <a:lnTo>
                  <a:pt x="1090" y="116"/>
                </a:lnTo>
                <a:lnTo>
                  <a:pt x="1090" y="119"/>
                </a:lnTo>
                <a:lnTo>
                  <a:pt x="1089" y="121"/>
                </a:lnTo>
                <a:lnTo>
                  <a:pt x="1081" y="121"/>
                </a:lnTo>
                <a:lnTo>
                  <a:pt x="1074" y="121"/>
                </a:lnTo>
                <a:lnTo>
                  <a:pt x="1071" y="122"/>
                </a:lnTo>
                <a:lnTo>
                  <a:pt x="1068" y="122"/>
                </a:lnTo>
                <a:lnTo>
                  <a:pt x="1063" y="115"/>
                </a:lnTo>
                <a:lnTo>
                  <a:pt x="1062" y="112"/>
                </a:lnTo>
                <a:lnTo>
                  <a:pt x="1059" y="110"/>
                </a:lnTo>
                <a:lnTo>
                  <a:pt x="1057" y="106"/>
                </a:lnTo>
                <a:lnTo>
                  <a:pt x="1054" y="101"/>
                </a:lnTo>
                <a:lnTo>
                  <a:pt x="1053" y="98"/>
                </a:lnTo>
                <a:close/>
                <a:moveTo>
                  <a:pt x="1047" y="42"/>
                </a:moveTo>
                <a:lnTo>
                  <a:pt x="1048" y="41"/>
                </a:lnTo>
                <a:lnTo>
                  <a:pt x="1050" y="39"/>
                </a:lnTo>
                <a:lnTo>
                  <a:pt x="1050" y="38"/>
                </a:lnTo>
                <a:lnTo>
                  <a:pt x="1053" y="36"/>
                </a:lnTo>
                <a:lnTo>
                  <a:pt x="1056" y="35"/>
                </a:lnTo>
                <a:lnTo>
                  <a:pt x="1057" y="35"/>
                </a:lnTo>
                <a:lnTo>
                  <a:pt x="1059" y="39"/>
                </a:lnTo>
                <a:lnTo>
                  <a:pt x="1060" y="41"/>
                </a:lnTo>
                <a:lnTo>
                  <a:pt x="1063" y="41"/>
                </a:lnTo>
                <a:lnTo>
                  <a:pt x="1063" y="44"/>
                </a:lnTo>
                <a:lnTo>
                  <a:pt x="1065" y="45"/>
                </a:lnTo>
                <a:lnTo>
                  <a:pt x="1066" y="50"/>
                </a:lnTo>
                <a:lnTo>
                  <a:pt x="1065" y="53"/>
                </a:lnTo>
                <a:lnTo>
                  <a:pt x="1065" y="54"/>
                </a:lnTo>
                <a:lnTo>
                  <a:pt x="1063" y="56"/>
                </a:lnTo>
                <a:lnTo>
                  <a:pt x="1062" y="57"/>
                </a:lnTo>
                <a:lnTo>
                  <a:pt x="1062" y="59"/>
                </a:lnTo>
                <a:lnTo>
                  <a:pt x="1062" y="60"/>
                </a:lnTo>
                <a:lnTo>
                  <a:pt x="1060" y="59"/>
                </a:lnTo>
                <a:lnTo>
                  <a:pt x="1057" y="60"/>
                </a:lnTo>
                <a:lnTo>
                  <a:pt x="1056" y="57"/>
                </a:lnTo>
                <a:lnTo>
                  <a:pt x="1051" y="57"/>
                </a:lnTo>
                <a:lnTo>
                  <a:pt x="1050" y="56"/>
                </a:lnTo>
                <a:lnTo>
                  <a:pt x="1050" y="53"/>
                </a:lnTo>
                <a:lnTo>
                  <a:pt x="1048" y="51"/>
                </a:lnTo>
                <a:lnTo>
                  <a:pt x="1048" y="48"/>
                </a:lnTo>
                <a:lnTo>
                  <a:pt x="1048" y="44"/>
                </a:lnTo>
                <a:lnTo>
                  <a:pt x="1047" y="42"/>
                </a:lnTo>
                <a:close/>
                <a:moveTo>
                  <a:pt x="1039" y="216"/>
                </a:moveTo>
                <a:lnTo>
                  <a:pt x="1041" y="215"/>
                </a:lnTo>
                <a:lnTo>
                  <a:pt x="1042" y="213"/>
                </a:lnTo>
                <a:lnTo>
                  <a:pt x="1044" y="213"/>
                </a:lnTo>
                <a:lnTo>
                  <a:pt x="1047" y="213"/>
                </a:lnTo>
                <a:lnTo>
                  <a:pt x="1048" y="212"/>
                </a:lnTo>
                <a:lnTo>
                  <a:pt x="1050" y="212"/>
                </a:lnTo>
                <a:lnTo>
                  <a:pt x="1053" y="212"/>
                </a:lnTo>
                <a:lnTo>
                  <a:pt x="1056" y="207"/>
                </a:lnTo>
                <a:lnTo>
                  <a:pt x="1059" y="207"/>
                </a:lnTo>
                <a:lnTo>
                  <a:pt x="1063" y="206"/>
                </a:lnTo>
                <a:lnTo>
                  <a:pt x="1069" y="204"/>
                </a:lnTo>
                <a:lnTo>
                  <a:pt x="1071" y="201"/>
                </a:lnTo>
                <a:lnTo>
                  <a:pt x="1071" y="198"/>
                </a:lnTo>
                <a:lnTo>
                  <a:pt x="1075" y="194"/>
                </a:lnTo>
                <a:lnTo>
                  <a:pt x="1080" y="191"/>
                </a:lnTo>
                <a:lnTo>
                  <a:pt x="1098" y="180"/>
                </a:lnTo>
                <a:lnTo>
                  <a:pt x="1107" y="174"/>
                </a:lnTo>
                <a:lnTo>
                  <a:pt x="1113" y="166"/>
                </a:lnTo>
                <a:lnTo>
                  <a:pt x="1118" y="159"/>
                </a:lnTo>
                <a:lnTo>
                  <a:pt x="1124" y="153"/>
                </a:lnTo>
                <a:lnTo>
                  <a:pt x="1127" y="151"/>
                </a:lnTo>
                <a:lnTo>
                  <a:pt x="1131" y="151"/>
                </a:lnTo>
                <a:lnTo>
                  <a:pt x="1134" y="153"/>
                </a:lnTo>
                <a:lnTo>
                  <a:pt x="1140" y="162"/>
                </a:lnTo>
                <a:lnTo>
                  <a:pt x="1142" y="163"/>
                </a:lnTo>
                <a:lnTo>
                  <a:pt x="1145" y="166"/>
                </a:lnTo>
                <a:lnTo>
                  <a:pt x="1149" y="169"/>
                </a:lnTo>
                <a:lnTo>
                  <a:pt x="1151" y="171"/>
                </a:lnTo>
                <a:lnTo>
                  <a:pt x="1149" y="171"/>
                </a:lnTo>
                <a:lnTo>
                  <a:pt x="1148" y="172"/>
                </a:lnTo>
                <a:lnTo>
                  <a:pt x="1146" y="175"/>
                </a:lnTo>
                <a:lnTo>
                  <a:pt x="1143" y="175"/>
                </a:lnTo>
                <a:lnTo>
                  <a:pt x="1140" y="177"/>
                </a:lnTo>
                <a:lnTo>
                  <a:pt x="1134" y="177"/>
                </a:lnTo>
                <a:lnTo>
                  <a:pt x="1128" y="177"/>
                </a:lnTo>
                <a:lnTo>
                  <a:pt x="1118" y="183"/>
                </a:lnTo>
                <a:lnTo>
                  <a:pt x="1113" y="185"/>
                </a:lnTo>
                <a:lnTo>
                  <a:pt x="1109" y="186"/>
                </a:lnTo>
                <a:lnTo>
                  <a:pt x="1107" y="188"/>
                </a:lnTo>
                <a:lnTo>
                  <a:pt x="1098" y="191"/>
                </a:lnTo>
                <a:lnTo>
                  <a:pt x="1097" y="197"/>
                </a:lnTo>
                <a:lnTo>
                  <a:pt x="1098" y="201"/>
                </a:lnTo>
                <a:lnTo>
                  <a:pt x="1100" y="206"/>
                </a:lnTo>
                <a:lnTo>
                  <a:pt x="1103" y="206"/>
                </a:lnTo>
                <a:lnTo>
                  <a:pt x="1107" y="206"/>
                </a:lnTo>
                <a:lnTo>
                  <a:pt x="1109" y="207"/>
                </a:lnTo>
                <a:lnTo>
                  <a:pt x="1109" y="209"/>
                </a:lnTo>
                <a:lnTo>
                  <a:pt x="1109" y="212"/>
                </a:lnTo>
                <a:lnTo>
                  <a:pt x="1107" y="213"/>
                </a:lnTo>
                <a:lnTo>
                  <a:pt x="1104" y="213"/>
                </a:lnTo>
                <a:lnTo>
                  <a:pt x="1101" y="215"/>
                </a:lnTo>
                <a:lnTo>
                  <a:pt x="1095" y="216"/>
                </a:lnTo>
                <a:lnTo>
                  <a:pt x="1093" y="216"/>
                </a:lnTo>
                <a:lnTo>
                  <a:pt x="1087" y="218"/>
                </a:lnTo>
                <a:lnTo>
                  <a:pt x="1084" y="218"/>
                </a:lnTo>
                <a:lnTo>
                  <a:pt x="1081" y="216"/>
                </a:lnTo>
                <a:lnTo>
                  <a:pt x="1080" y="216"/>
                </a:lnTo>
                <a:lnTo>
                  <a:pt x="1077" y="216"/>
                </a:lnTo>
                <a:lnTo>
                  <a:pt x="1074" y="218"/>
                </a:lnTo>
                <a:lnTo>
                  <a:pt x="1068" y="225"/>
                </a:lnTo>
                <a:lnTo>
                  <a:pt x="1066" y="228"/>
                </a:lnTo>
                <a:lnTo>
                  <a:pt x="1063" y="228"/>
                </a:lnTo>
                <a:lnTo>
                  <a:pt x="1062" y="230"/>
                </a:lnTo>
                <a:lnTo>
                  <a:pt x="1059" y="233"/>
                </a:lnTo>
                <a:lnTo>
                  <a:pt x="1056" y="236"/>
                </a:lnTo>
                <a:lnTo>
                  <a:pt x="1054" y="238"/>
                </a:lnTo>
                <a:lnTo>
                  <a:pt x="1053" y="239"/>
                </a:lnTo>
                <a:lnTo>
                  <a:pt x="1050" y="239"/>
                </a:lnTo>
                <a:lnTo>
                  <a:pt x="1045" y="239"/>
                </a:lnTo>
                <a:lnTo>
                  <a:pt x="1042" y="239"/>
                </a:lnTo>
                <a:lnTo>
                  <a:pt x="1042" y="238"/>
                </a:lnTo>
                <a:lnTo>
                  <a:pt x="1041" y="235"/>
                </a:lnTo>
                <a:lnTo>
                  <a:pt x="1042" y="233"/>
                </a:lnTo>
                <a:lnTo>
                  <a:pt x="1045" y="228"/>
                </a:lnTo>
                <a:lnTo>
                  <a:pt x="1044" y="225"/>
                </a:lnTo>
                <a:lnTo>
                  <a:pt x="1042" y="222"/>
                </a:lnTo>
                <a:lnTo>
                  <a:pt x="1041" y="219"/>
                </a:lnTo>
                <a:lnTo>
                  <a:pt x="1039" y="216"/>
                </a:lnTo>
                <a:close/>
                <a:moveTo>
                  <a:pt x="1033" y="79"/>
                </a:moveTo>
                <a:lnTo>
                  <a:pt x="1036" y="79"/>
                </a:lnTo>
                <a:lnTo>
                  <a:pt x="1036" y="77"/>
                </a:lnTo>
                <a:lnTo>
                  <a:pt x="1038" y="74"/>
                </a:lnTo>
                <a:lnTo>
                  <a:pt x="1041" y="74"/>
                </a:lnTo>
                <a:lnTo>
                  <a:pt x="1044" y="76"/>
                </a:lnTo>
                <a:lnTo>
                  <a:pt x="1041" y="77"/>
                </a:lnTo>
                <a:lnTo>
                  <a:pt x="1041" y="80"/>
                </a:lnTo>
                <a:lnTo>
                  <a:pt x="1041" y="82"/>
                </a:lnTo>
                <a:lnTo>
                  <a:pt x="1038" y="82"/>
                </a:lnTo>
                <a:lnTo>
                  <a:pt x="1036" y="83"/>
                </a:lnTo>
                <a:lnTo>
                  <a:pt x="1035" y="82"/>
                </a:lnTo>
                <a:lnTo>
                  <a:pt x="1033" y="82"/>
                </a:lnTo>
                <a:lnTo>
                  <a:pt x="1033" y="79"/>
                </a:lnTo>
                <a:close/>
                <a:moveTo>
                  <a:pt x="997" y="66"/>
                </a:moveTo>
                <a:lnTo>
                  <a:pt x="998" y="65"/>
                </a:lnTo>
                <a:lnTo>
                  <a:pt x="998" y="66"/>
                </a:lnTo>
                <a:lnTo>
                  <a:pt x="1000" y="69"/>
                </a:lnTo>
                <a:lnTo>
                  <a:pt x="1005" y="69"/>
                </a:lnTo>
                <a:lnTo>
                  <a:pt x="1008" y="69"/>
                </a:lnTo>
                <a:lnTo>
                  <a:pt x="1011" y="69"/>
                </a:lnTo>
                <a:lnTo>
                  <a:pt x="1011" y="72"/>
                </a:lnTo>
                <a:lnTo>
                  <a:pt x="1009" y="74"/>
                </a:lnTo>
                <a:lnTo>
                  <a:pt x="1009" y="76"/>
                </a:lnTo>
                <a:lnTo>
                  <a:pt x="1008" y="77"/>
                </a:lnTo>
                <a:lnTo>
                  <a:pt x="1006" y="77"/>
                </a:lnTo>
                <a:lnTo>
                  <a:pt x="1003" y="72"/>
                </a:lnTo>
                <a:lnTo>
                  <a:pt x="1002" y="71"/>
                </a:lnTo>
                <a:lnTo>
                  <a:pt x="998" y="71"/>
                </a:lnTo>
                <a:lnTo>
                  <a:pt x="997" y="68"/>
                </a:lnTo>
                <a:lnTo>
                  <a:pt x="997" y="66"/>
                </a:lnTo>
                <a:close/>
                <a:moveTo>
                  <a:pt x="946" y="69"/>
                </a:moveTo>
                <a:lnTo>
                  <a:pt x="952" y="68"/>
                </a:lnTo>
                <a:lnTo>
                  <a:pt x="958" y="66"/>
                </a:lnTo>
                <a:lnTo>
                  <a:pt x="961" y="66"/>
                </a:lnTo>
                <a:lnTo>
                  <a:pt x="965" y="65"/>
                </a:lnTo>
                <a:lnTo>
                  <a:pt x="967" y="62"/>
                </a:lnTo>
                <a:lnTo>
                  <a:pt x="967" y="59"/>
                </a:lnTo>
                <a:lnTo>
                  <a:pt x="968" y="57"/>
                </a:lnTo>
                <a:lnTo>
                  <a:pt x="971" y="57"/>
                </a:lnTo>
                <a:lnTo>
                  <a:pt x="971" y="60"/>
                </a:lnTo>
                <a:lnTo>
                  <a:pt x="973" y="63"/>
                </a:lnTo>
                <a:lnTo>
                  <a:pt x="974" y="66"/>
                </a:lnTo>
                <a:lnTo>
                  <a:pt x="974" y="68"/>
                </a:lnTo>
                <a:lnTo>
                  <a:pt x="973" y="69"/>
                </a:lnTo>
                <a:lnTo>
                  <a:pt x="973" y="71"/>
                </a:lnTo>
                <a:lnTo>
                  <a:pt x="971" y="71"/>
                </a:lnTo>
                <a:lnTo>
                  <a:pt x="968" y="72"/>
                </a:lnTo>
                <a:lnTo>
                  <a:pt x="970" y="76"/>
                </a:lnTo>
                <a:lnTo>
                  <a:pt x="970" y="80"/>
                </a:lnTo>
                <a:lnTo>
                  <a:pt x="971" y="83"/>
                </a:lnTo>
                <a:lnTo>
                  <a:pt x="970" y="86"/>
                </a:lnTo>
                <a:lnTo>
                  <a:pt x="964" y="86"/>
                </a:lnTo>
                <a:lnTo>
                  <a:pt x="959" y="86"/>
                </a:lnTo>
                <a:lnTo>
                  <a:pt x="955" y="88"/>
                </a:lnTo>
                <a:lnTo>
                  <a:pt x="953" y="88"/>
                </a:lnTo>
                <a:lnTo>
                  <a:pt x="953" y="85"/>
                </a:lnTo>
                <a:lnTo>
                  <a:pt x="952" y="82"/>
                </a:lnTo>
                <a:lnTo>
                  <a:pt x="950" y="80"/>
                </a:lnTo>
                <a:lnTo>
                  <a:pt x="947" y="80"/>
                </a:lnTo>
                <a:lnTo>
                  <a:pt x="946" y="80"/>
                </a:lnTo>
                <a:lnTo>
                  <a:pt x="944" y="74"/>
                </a:lnTo>
                <a:lnTo>
                  <a:pt x="946" y="69"/>
                </a:lnTo>
                <a:close/>
                <a:moveTo>
                  <a:pt x="919" y="100"/>
                </a:moveTo>
                <a:lnTo>
                  <a:pt x="919" y="98"/>
                </a:lnTo>
                <a:lnTo>
                  <a:pt x="920" y="100"/>
                </a:lnTo>
                <a:lnTo>
                  <a:pt x="919" y="101"/>
                </a:lnTo>
                <a:lnTo>
                  <a:pt x="919" y="103"/>
                </a:lnTo>
                <a:lnTo>
                  <a:pt x="917" y="101"/>
                </a:lnTo>
                <a:lnTo>
                  <a:pt x="919" y="100"/>
                </a:lnTo>
                <a:close/>
                <a:moveTo>
                  <a:pt x="0" y="1048"/>
                </a:moveTo>
                <a:lnTo>
                  <a:pt x="2" y="1045"/>
                </a:lnTo>
                <a:lnTo>
                  <a:pt x="2" y="1042"/>
                </a:lnTo>
                <a:lnTo>
                  <a:pt x="0" y="1040"/>
                </a:lnTo>
                <a:lnTo>
                  <a:pt x="0" y="1039"/>
                </a:lnTo>
                <a:lnTo>
                  <a:pt x="2" y="1037"/>
                </a:lnTo>
                <a:lnTo>
                  <a:pt x="2" y="1036"/>
                </a:lnTo>
                <a:lnTo>
                  <a:pt x="2" y="1031"/>
                </a:lnTo>
                <a:lnTo>
                  <a:pt x="3" y="1030"/>
                </a:lnTo>
                <a:lnTo>
                  <a:pt x="3" y="1027"/>
                </a:lnTo>
                <a:lnTo>
                  <a:pt x="5" y="1022"/>
                </a:lnTo>
                <a:lnTo>
                  <a:pt x="6" y="1014"/>
                </a:lnTo>
                <a:lnTo>
                  <a:pt x="6" y="1005"/>
                </a:lnTo>
                <a:lnTo>
                  <a:pt x="9" y="999"/>
                </a:lnTo>
                <a:lnTo>
                  <a:pt x="9" y="998"/>
                </a:lnTo>
                <a:lnTo>
                  <a:pt x="11" y="989"/>
                </a:lnTo>
                <a:lnTo>
                  <a:pt x="9" y="986"/>
                </a:lnTo>
                <a:lnTo>
                  <a:pt x="9" y="984"/>
                </a:lnTo>
                <a:lnTo>
                  <a:pt x="12" y="983"/>
                </a:lnTo>
                <a:lnTo>
                  <a:pt x="14" y="981"/>
                </a:lnTo>
                <a:lnTo>
                  <a:pt x="18" y="981"/>
                </a:lnTo>
                <a:lnTo>
                  <a:pt x="18" y="980"/>
                </a:lnTo>
                <a:lnTo>
                  <a:pt x="20" y="980"/>
                </a:lnTo>
                <a:lnTo>
                  <a:pt x="20" y="978"/>
                </a:lnTo>
                <a:lnTo>
                  <a:pt x="20" y="977"/>
                </a:lnTo>
                <a:lnTo>
                  <a:pt x="23" y="977"/>
                </a:lnTo>
                <a:lnTo>
                  <a:pt x="24" y="975"/>
                </a:lnTo>
                <a:lnTo>
                  <a:pt x="26" y="974"/>
                </a:lnTo>
                <a:lnTo>
                  <a:pt x="29" y="974"/>
                </a:lnTo>
                <a:lnTo>
                  <a:pt x="30" y="974"/>
                </a:lnTo>
                <a:lnTo>
                  <a:pt x="32" y="970"/>
                </a:lnTo>
                <a:lnTo>
                  <a:pt x="36" y="967"/>
                </a:lnTo>
                <a:lnTo>
                  <a:pt x="38" y="966"/>
                </a:lnTo>
                <a:lnTo>
                  <a:pt x="39" y="966"/>
                </a:lnTo>
                <a:lnTo>
                  <a:pt x="41" y="963"/>
                </a:lnTo>
                <a:lnTo>
                  <a:pt x="42" y="961"/>
                </a:lnTo>
                <a:lnTo>
                  <a:pt x="42" y="960"/>
                </a:lnTo>
                <a:lnTo>
                  <a:pt x="45" y="958"/>
                </a:lnTo>
                <a:lnTo>
                  <a:pt x="51" y="952"/>
                </a:lnTo>
                <a:lnTo>
                  <a:pt x="51" y="951"/>
                </a:lnTo>
                <a:lnTo>
                  <a:pt x="53" y="945"/>
                </a:lnTo>
                <a:lnTo>
                  <a:pt x="54" y="939"/>
                </a:lnTo>
                <a:lnTo>
                  <a:pt x="56" y="934"/>
                </a:lnTo>
                <a:lnTo>
                  <a:pt x="56" y="933"/>
                </a:lnTo>
                <a:lnTo>
                  <a:pt x="57" y="930"/>
                </a:lnTo>
                <a:lnTo>
                  <a:pt x="61" y="927"/>
                </a:lnTo>
                <a:lnTo>
                  <a:pt x="64" y="925"/>
                </a:lnTo>
                <a:lnTo>
                  <a:pt x="65" y="924"/>
                </a:lnTo>
                <a:lnTo>
                  <a:pt x="65" y="921"/>
                </a:lnTo>
                <a:lnTo>
                  <a:pt x="65" y="917"/>
                </a:lnTo>
                <a:lnTo>
                  <a:pt x="64" y="914"/>
                </a:lnTo>
                <a:lnTo>
                  <a:pt x="64" y="913"/>
                </a:lnTo>
                <a:lnTo>
                  <a:pt x="62" y="908"/>
                </a:lnTo>
                <a:lnTo>
                  <a:pt x="62" y="907"/>
                </a:lnTo>
                <a:lnTo>
                  <a:pt x="62" y="904"/>
                </a:lnTo>
                <a:lnTo>
                  <a:pt x="64" y="901"/>
                </a:lnTo>
                <a:lnTo>
                  <a:pt x="65" y="901"/>
                </a:lnTo>
                <a:lnTo>
                  <a:pt x="70" y="896"/>
                </a:lnTo>
                <a:lnTo>
                  <a:pt x="71" y="896"/>
                </a:lnTo>
                <a:lnTo>
                  <a:pt x="74" y="893"/>
                </a:lnTo>
                <a:lnTo>
                  <a:pt x="74" y="892"/>
                </a:lnTo>
                <a:lnTo>
                  <a:pt x="76" y="884"/>
                </a:lnTo>
                <a:lnTo>
                  <a:pt x="76" y="881"/>
                </a:lnTo>
                <a:lnTo>
                  <a:pt x="77" y="877"/>
                </a:lnTo>
                <a:lnTo>
                  <a:pt x="83" y="866"/>
                </a:lnTo>
                <a:lnTo>
                  <a:pt x="88" y="860"/>
                </a:lnTo>
                <a:lnTo>
                  <a:pt x="91" y="858"/>
                </a:lnTo>
                <a:lnTo>
                  <a:pt x="92" y="857"/>
                </a:lnTo>
                <a:lnTo>
                  <a:pt x="94" y="857"/>
                </a:lnTo>
                <a:lnTo>
                  <a:pt x="101" y="852"/>
                </a:lnTo>
                <a:lnTo>
                  <a:pt x="101" y="851"/>
                </a:lnTo>
                <a:lnTo>
                  <a:pt x="106" y="849"/>
                </a:lnTo>
                <a:lnTo>
                  <a:pt x="106" y="846"/>
                </a:lnTo>
                <a:lnTo>
                  <a:pt x="109" y="843"/>
                </a:lnTo>
                <a:lnTo>
                  <a:pt x="113" y="839"/>
                </a:lnTo>
                <a:lnTo>
                  <a:pt x="113" y="837"/>
                </a:lnTo>
                <a:lnTo>
                  <a:pt x="116" y="837"/>
                </a:lnTo>
                <a:lnTo>
                  <a:pt x="124" y="837"/>
                </a:lnTo>
                <a:lnTo>
                  <a:pt x="124" y="836"/>
                </a:lnTo>
                <a:lnTo>
                  <a:pt x="124" y="831"/>
                </a:lnTo>
                <a:lnTo>
                  <a:pt x="124" y="830"/>
                </a:lnTo>
                <a:lnTo>
                  <a:pt x="125" y="830"/>
                </a:lnTo>
                <a:lnTo>
                  <a:pt x="128" y="831"/>
                </a:lnTo>
                <a:lnTo>
                  <a:pt x="130" y="831"/>
                </a:lnTo>
                <a:lnTo>
                  <a:pt x="133" y="830"/>
                </a:lnTo>
                <a:lnTo>
                  <a:pt x="136" y="830"/>
                </a:lnTo>
                <a:lnTo>
                  <a:pt x="137" y="828"/>
                </a:lnTo>
                <a:lnTo>
                  <a:pt x="139" y="827"/>
                </a:lnTo>
                <a:lnTo>
                  <a:pt x="142" y="825"/>
                </a:lnTo>
                <a:lnTo>
                  <a:pt x="148" y="824"/>
                </a:lnTo>
                <a:lnTo>
                  <a:pt x="152" y="821"/>
                </a:lnTo>
                <a:lnTo>
                  <a:pt x="156" y="821"/>
                </a:lnTo>
                <a:lnTo>
                  <a:pt x="159" y="819"/>
                </a:lnTo>
                <a:lnTo>
                  <a:pt x="163" y="818"/>
                </a:lnTo>
                <a:lnTo>
                  <a:pt x="168" y="818"/>
                </a:lnTo>
                <a:lnTo>
                  <a:pt x="168" y="813"/>
                </a:lnTo>
                <a:lnTo>
                  <a:pt x="168" y="811"/>
                </a:lnTo>
                <a:lnTo>
                  <a:pt x="168" y="805"/>
                </a:lnTo>
                <a:lnTo>
                  <a:pt x="169" y="805"/>
                </a:lnTo>
                <a:lnTo>
                  <a:pt x="171" y="804"/>
                </a:lnTo>
                <a:lnTo>
                  <a:pt x="174" y="798"/>
                </a:lnTo>
                <a:lnTo>
                  <a:pt x="178" y="796"/>
                </a:lnTo>
                <a:lnTo>
                  <a:pt x="180" y="795"/>
                </a:lnTo>
                <a:lnTo>
                  <a:pt x="183" y="793"/>
                </a:lnTo>
                <a:lnTo>
                  <a:pt x="183" y="795"/>
                </a:lnTo>
                <a:lnTo>
                  <a:pt x="184" y="795"/>
                </a:lnTo>
                <a:lnTo>
                  <a:pt x="192" y="796"/>
                </a:lnTo>
                <a:lnTo>
                  <a:pt x="198" y="801"/>
                </a:lnTo>
                <a:lnTo>
                  <a:pt x="201" y="799"/>
                </a:lnTo>
                <a:lnTo>
                  <a:pt x="204" y="801"/>
                </a:lnTo>
                <a:lnTo>
                  <a:pt x="207" y="802"/>
                </a:lnTo>
                <a:lnTo>
                  <a:pt x="208" y="801"/>
                </a:lnTo>
                <a:lnTo>
                  <a:pt x="211" y="799"/>
                </a:lnTo>
                <a:lnTo>
                  <a:pt x="213" y="798"/>
                </a:lnTo>
                <a:lnTo>
                  <a:pt x="213" y="796"/>
                </a:lnTo>
                <a:lnTo>
                  <a:pt x="211" y="796"/>
                </a:lnTo>
                <a:lnTo>
                  <a:pt x="211" y="795"/>
                </a:lnTo>
                <a:lnTo>
                  <a:pt x="211" y="793"/>
                </a:lnTo>
                <a:lnTo>
                  <a:pt x="211" y="792"/>
                </a:lnTo>
                <a:lnTo>
                  <a:pt x="214" y="790"/>
                </a:lnTo>
                <a:lnTo>
                  <a:pt x="216" y="787"/>
                </a:lnTo>
                <a:lnTo>
                  <a:pt x="216" y="786"/>
                </a:lnTo>
                <a:lnTo>
                  <a:pt x="216" y="784"/>
                </a:lnTo>
                <a:lnTo>
                  <a:pt x="217" y="783"/>
                </a:lnTo>
                <a:lnTo>
                  <a:pt x="217" y="781"/>
                </a:lnTo>
                <a:lnTo>
                  <a:pt x="220" y="777"/>
                </a:lnTo>
                <a:lnTo>
                  <a:pt x="220" y="774"/>
                </a:lnTo>
                <a:lnTo>
                  <a:pt x="222" y="771"/>
                </a:lnTo>
                <a:lnTo>
                  <a:pt x="225" y="768"/>
                </a:lnTo>
                <a:lnTo>
                  <a:pt x="228" y="765"/>
                </a:lnTo>
                <a:lnTo>
                  <a:pt x="232" y="763"/>
                </a:lnTo>
                <a:lnTo>
                  <a:pt x="237" y="763"/>
                </a:lnTo>
                <a:lnTo>
                  <a:pt x="238" y="763"/>
                </a:lnTo>
                <a:lnTo>
                  <a:pt x="246" y="769"/>
                </a:lnTo>
                <a:lnTo>
                  <a:pt x="252" y="771"/>
                </a:lnTo>
                <a:lnTo>
                  <a:pt x="257" y="772"/>
                </a:lnTo>
                <a:lnTo>
                  <a:pt x="260" y="774"/>
                </a:lnTo>
                <a:lnTo>
                  <a:pt x="261" y="774"/>
                </a:lnTo>
                <a:lnTo>
                  <a:pt x="264" y="774"/>
                </a:lnTo>
                <a:lnTo>
                  <a:pt x="267" y="772"/>
                </a:lnTo>
                <a:lnTo>
                  <a:pt x="267" y="771"/>
                </a:lnTo>
                <a:lnTo>
                  <a:pt x="267" y="769"/>
                </a:lnTo>
                <a:lnTo>
                  <a:pt x="267" y="768"/>
                </a:lnTo>
                <a:lnTo>
                  <a:pt x="267" y="766"/>
                </a:lnTo>
                <a:lnTo>
                  <a:pt x="269" y="765"/>
                </a:lnTo>
                <a:lnTo>
                  <a:pt x="270" y="763"/>
                </a:lnTo>
                <a:lnTo>
                  <a:pt x="270" y="762"/>
                </a:lnTo>
                <a:lnTo>
                  <a:pt x="272" y="758"/>
                </a:lnTo>
                <a:lnTo>
                  <a:pt x="270" y="754"/>
                </a:lnTo>
                <a:lnTo>
                  <a:pt x="270" y="752"/>
                </a:lnTo>
                <a:lnTo>
                  <a:pt x="272" y="749"/>
                </a:lnTo>
                <a:lnTo>
                  <a:pt x="273" y="746"/>
                </a:lnTo>
                <a:lnTo>
                  <a:pt x="273" y="745"/>
                </a:lnTo>
                <a:lnTo>
                  <a:pt x="275" y="740"/>
                </a:lnTo>
                <a:lnTo>
                  <a:pt x="276" y="737"/>
                </a:lnTo>
                <a:lnTo>
                  <a:pt x="278" y="736"/>
                </a:lnTo>
                <a:lnTo>
                  <a:pt x="282" y="733"/>
                </a:lnTo>
                <a:lnTo>
                  <a:pt x="284" y="733"/>
                </a:lnTo>
                <a:lnTo>
                  <a:pt x="285" y="731"/>
                </a:lnTo>
                <a:lnTo>
                  <a:pt x="288" y="731"/>
                </a:lnTo>
                <a:lnTo>
                  <a:pt x="293" y="730"/>
                </a:lnTo>
                <a:lnTo>
                  <a:pt x="296" y="730"/>
                </a:lnTo>
                <a:lnTo>
                  <a:pt x="296" y="727"/>
                </a:lnTo>
                <a:lnTo>
                  <a:pt x="296" y="701"/>
                </a:lnTo>
                <a:lnTo>
                  <a:pt x="296" y="671"/>
                </a:lnTo>
                <a:lnTo>
                  <a:pt x="296" y="669"/>
                </a:lnTo>
                <a:lnTo>
                  <a:pt x="296" y="663"/>
                </a:lnTo>
                <a:lnTo>
                  <a:pt x="296" y="654"/>
                </a:lnTo>
                <a:lnTo>
                  <a:pt x="296" y="621"/>
                </a:lnTo>
                <a:lnTo>
                  <a:pt x="296" y="607"/>
                </a:lnTo>
                <a:lnTo>
                  <a:pt x="296" y="575"/>
                </a:lnTo>
                <a:lnTo>
                  <a:pt x="296" y="571"/>
                </a:lnTo>
                <a:lnTo>
                  <a:pt x="296" y="569"/>
                </a:lnTo>
                <a:lnTo>
                  <a:pt x="296" y="565"/>
                </a:lnTo>
                <a:lnTo>
                  <a:pt x="296" y="562"/>
                </a:lnTo>
                <a:lnTo>
                  <a:pt x="296" y="557"/>
                </a:lnTo>
                <a:lnTo>
                  <a:pt x="296" y="553"/>
                </a:lnTo>
                <a:lnTo>
                  <a:pt x="296" y="551"/>
                </a:lnTo>
                <a:lnTo>
                  <a:pt x="296" y="545"/>
                </a:lnTo>
                <a:lnTo>
                  <a:pt x="296" y="543"/>
                </a:lnTo>
                <a:lnTo>
                  <a:pt x="296" y="483"/>
                </a:lnTo>
                <a:lnTo>
                  <a:pt x="296" y="480"/>
                </a:lnTo>
                <a:lnTo>
                  <a:pt x="296" y="472"/>
                </a:lnTo>
                <a:lnTo>
                  <a:pt x="296" y="437"/>
                </a:lnTo>
                <a:lnTo>
                  <a:pt x="296" y="425"/>
                </a:lnTo>
                <a:lnTo>
                  <a:pt x="296" y="419"/>
                </a:lnTo>
                <a:lnTo>
                  <a:pt x="296" y="400"/>
                </a:lnTo>
                <a:lnTo>
                  <a:pt x="296" y="357"/>
                </a:lnTo>
                <a:lnTo>
                  <a:pt x="296" y="354"/>
                </a:lnTo>
                <a:lnTo>
                  <a:pt x="296" y="347"/>
                </a:lnTo>
                <a:lnTo>
                  <a:pt x="296" y="333"/>
                </a:lnTo>
                <a:lnTo>
                  <a:pt x="296" y="325"/>
                </a:lnTo>
                <a:lnTo>
                  <a:pt x="296" y="310"/>
                </a:lnTo>
                <a:lnTo>
                  <a:pt x="296" y="304"/>
                </a:lnTo>
                <a:lnTo>
                  <a:pt x="296" y="303"/>
                </a:lnTo>
                <a:lnTo>
                  <a:pt x="296" y="301"/>
                </a:lnTo>
                <a:lnTo>
                  <a:pt x="299" y="301"/>
                </a:lnTo>
                <a:lnTo>
                  <a:pt x="299" y="304"/>
                </a:lnTo>
                <a:lnTo>
                  <a:pt x="299" y="307"/>
                </a:lnTo>
                <a:lnTo>
                  <a:pt x="300" y="307"/>
                </a:lnTo>
                <a:lnTo>
                  <a:pt x="303" y="307"/>
                </a:lnTo>
                <a:lnTo>
                  <a:pt x="305" y="309"/>
                </a:lnTo>
                <a:lnTo>
                  <a:pt x="306" y="312"/>
                </a:lnTo>
                <a:lnTo>
                  <a:pt x="306" y="313"/>
                </a:lnTo>
                <a:lnTo>
                  <a:pt x="309" y="313"/>
                </a:lnTo>
                <a:lnTo>
                  <a:pt x="312" y="309"/>
                </a:lnTo>
                <a:lnTo>
                  <a:pt x="314" y="307"/>
                </a:lnTo>
                <a:lnTo>
                  <a:pt x="321" y="315"/>
                </a:lnTo>
                <a:lnTo>
                  <a:pt x="324" y="315"/>
                </a:lnTo>
                <a:lnTo>
                  <a:pt x="327" y="312"/>
                </a:lnTo>
                <a:lnTo>
                  <a:pt x="329" y="312"/>
                </a:lnTo>
                <a:lnTo>
                  <a:pt x="330" y="312"/>
                </a:lnTo>
                <a:lnTo>
                  <a:pt x="333" y="315"/>
                </a:lnTo>
                <a:lnTo>
                  <a:pt x="335" y="315"/>
                </a:lnTo>
                <a:lnTo>
                  <a:pt x="338" y="313"/>
                </a:lnTo>
                <a:lnTo>
                  <a:pt x="341" y="310"/>
                </a:lnTo>
                <a:lnTo>
                  <a:pt x="341" y="309"/>
                </a:lnTo>
                <a:lnTo>
                  <a:pt x="341" y="307"/>
                </a:lnTo>
                <a:lnTo>
                  <a:pt x="339" y="303"/>
                </a:lnTo>
                <a:lnTo>
                  <a:pt x="339" y="301"/>
                </a:lnTo>
                <a:lnTo>
                  <a:pt x="342" y="300"/>
                </a:lnTo>
                <a:lnTo>
                  <a:pt x="346" y="295"/>
                </a:lnTo>
                <a:lnTo>
                  <a:pt x="349" y="294"/>
                </a:lnTo>
                <a:lnTo>
                  <a:pt x="352" y="292"/>
                </a:lnTo>
                <a:lnTo>
                  <a:pt x="353" y="291"/>
                </a:lnTo>
                <a:lnTo>
                  <a:pt x="353" y="288"/>
                </a:lnTo>
                <a:lnTo>
                  <a:pt x="353" y="285"/>
                </a:lnTo>
                <a:lnTo>
                  <a:pt x="353" y="283"/>
                </a:lnTo>
                <a:lnTo>
                  <a:pt x="350" y="281"/>
                </a:lnTo>
                <a:lnTo>
                  <a:pt x="342" y="280"/>
                </a:lnTo>
                <a:lnTo>
                  <a:pt x="339" y="278"/>
                </a:lnTo>
                <a:lnTo>
                  <a:pt x="339" y="275"/>
                </a:lnTo>
                <a:lnTo>
                  <a:pt x="341" y="274"/>
                </a:lnTo>
                <a:lnTo>
                  <a:pt x="342" y="272"/>
                </a:lnTo>
                <a:lnTo>
                  <a:pt x="346" y="269"/>
                </a:lnTo>
                <a:lnTo>
                  <a:pt x="346" y="266"/>
                </a:lnTo>
                <a:lnTo>
                  <a:pt x="347" y="265"/>
                </a:lnTo>
                <a:lnTo>
                  <a:pt x="352" y="266"/>
                </a:lnTo>
                <a:lnTo>
                  <a:pt x="355" y="265"/>
                </a:lnTo>
                <a:lnTo>
                  <a:pt x="358" y="263"/>
                </a:lnTo>
                <a:lnTo>
                  <a:pt x="364" y="266"/>
                </a:lnTo>
                <a:lnTo>
                  <a:pt x="367" y="266"/>
                </a:lnTo>
                <a:lnTo>
                  <a:pt x="368" y="266"/>
                </a:lnTo>
                <a:lnTo>
                  <a:pt x="370" y="265"/>
                </a:lnTo>
                <a:lnTo>
                  <a:pt x="371" y="259"/>
                </a:lnTo>
                <a:lnTo>
                  <a:pt x="370" y="257"/>
                </a:lnTo>
                <a:lnTo>
                  <a:pt x="370" y="253"/>
                </a:lnTo>
                <a:lnTo>
                  <a:pt x="373" y="250"/>
                </a:lnTo>
                <a:lnTo>
                  <a:pt x="379" y="245"/>
                </a:lnTo>
                <a:lnTo>
                  <a:pt x="383" y="242"/>
                </a:lnTo>
                <a:lnTo>
                  <a:pt x="388" y="242"/>
                </a:lnTo>
                <a:lnTo>
                  <a:pt x="397" y="242"/>
                </a:lnTo>
                <a:lnTo>
                  <a:pt x="406" y="251"/>
                </a:lnTo>
                <a:lnTo>
                  <a:pt x="409" y="256"/>
                </a:lnTo>
                <a:lnTo>
                  <a:pt x="419" y="266"/>
                </a:lnTo>
                <a:lnTo>
                  <a:pt x="424" y="271"/>
                </a:lnTo>
                <a:lnTo>
                  <a:pt x="428" y="274"/>
                </a:lnTo>
                <a:lnTo>
                  <a:pt x="431" y="275"/>
                </a:lnTo>
                <a:lnTo>
                  <a:pt x="433" y="272"/>
                </a:lnTo>
                <a:lnTo>
                  <a:pt x="436" y="274"/>
                </a:lnTo>
                <a:lnTo>
                  <a:pt x="438" y="274"/>
                </a:lnTo>
                <a:lnTo>
                  <a:pt x="447" y="283"/>
                </a:lnTo>
                <a:lnTo>
                  <a:pt x="453" y="286"/>
                </a:lnTo>
                <a:lnTo>
                  <a:pt x="454" y="288"/>
                </a:lnTo>
                <a:lnTo>
                  <a:pt x="460" y="291"/>
                </a:lnTo>
                <a:lnTo>
                  <a:pt x="465" y="292"/>
                </a:lnTo>
                <a:lnTo>
                  <a:pt x="469" y="292"/>
                </a:lnTo>
                <a:lnTo>
                  <a:pt x="475" y="292"/>
                </a:lnTo>
                <a:lnTo>
                  <a:pt x="475" y="291"/>
                </a:lnTo>
                <a:lnTo>
                  <a:pt x="477" y="291"/>
                </a:lnTo>
                <a:lnTo>
                  <a:pt x="481" y="291"/>
                </a:lnTo>
                <a:lnTo>
                  <a:pt x="496" y="286"/>
                </a:lnTo>
                <a:lnTo>
                  <a:pt x="504" y="285"/>
                </a:lnTo>
                <a:lnTo>
                  <a:pt x="507" y="285"/>
                </a:lnTo>
                <a:lnTo>
                  <a:pt x="510" y="283"/>
                </a:lnTo>
                <a:lnTo>
                  <a:pt x="511" y="283"/>
                </a:lnTo>
                <a:lnTo>
                  <a:pt x="520" y="286"/>
                </a:lnTo>
                <a:lnTo>
                  <a:pt x="525" y="285"/>
                </a:lnTo>
                <a:lnTo>
                  <a:pt x="529" y="285"/>
                </a:lnTo>
                <a:lnTo>
                  <a:pt x="533" y="285"/>
                </a:lnTo>
                <a:lnTo>
                  <a:pt x="540" y="283"/>
                </a:lnTo>
                <a:lnTo>
                  <a:pt x="545" y="281"/>
                </a:lnTo>
                <a:lnTo>
                  <a:pt x="549" y="280"/>
                </a:lnTo>
                <a:lnTo>
                  <a:pt x="561" y="274"/>
                </a:lnTo>
                <a:lnTo>
                  <a:pt x="566" y="271"/>
                </a:lnTo>
                <a:lnTo>
                  <a:pt x="569" y="269"/>
                </a:lnTo>
                <a:lnTo>
                  <a:pt x="573" y="268"/>
                </a:lnTo>
                <a:lnTo>
                  <a:pt x="591" y="260"/>
                </a:lnTo>
                <a:lnTo>
                  <a:pt x="594" y="260"/>
                </a:lnTo>
                <a:lnTo>
                  <a:pt x="617" y="253"/>
                </a:lnTo>
                <a:lnTo>
                  <a:pt x="620" y="251"/>
                </a:lnTo>
                <a:lnTo>
                  <a:pt x="628" y="247"/>
                </a:lnTo>
                <a:lnTo>
                  <a:pt x="632" y="244"/>
                </a:lnTo>
                <a:lnTo>
                  <a:pt x="644" y="239"/>
                </a:lnTo>
                <a:lnTo>
                  <a:pt x="647" y="238"/>
                </a:lnTo>
                <a:lnTo>
                  <a:pt x="652" y="236"/>
                </a:lnTo>
                <a:lnTo>
                  <a:pt x="658" y="238"/>
                </a:lnTo>
                <a:lnTo>
                  <a:pt x="664" y="238"/>
                </a:lnTo>
                <a:lnTo>
                  <a:pt x="670" y="238"/>
                </a:lnTo>
                <a:lnTo>
                  <a:pt x="683" y="236"/>
                </a:lnTo>
                <a:lnTo>
                  <a:pt x="689" y="233"/>
                </a:lnTo>
                <a:lnTo>
                  <a:pt x="692" y="230"/>
                </a:lnTo>
                <a:lnTo>
                  <a:pt x="703" y="228"/>
                </a:lnTo>
                <a:lnTo>
                  <a:pt x="713" y="224"/>
                </a:lnTo>
                <a:lnTo>
                  <a:pt x="720" y="222"/>
                </a:lnTo>
                <a:lnTo>
                  <a:pt x="721" y="219"/>
                </a:lnTo>
                <a:lnTo>
                  <a:pt x="726" y="218"/>
                </a:lnTo>
                <a:lnTo>
                  <a:pt x="727" y="218"/>
                </a:lnTo>
                <a:lnTo>
                  <a:pt x="729" y="215"/>
                </a:lnTo>
                <a:lnTo>
                  <a:pt x="733" y="213"/>
                </a:lnTo>
                <a:lnTo>
                  <a:pt x="733" y="210"/>
                </a:lnTo>
                <a:lnTo>
                  <a:pt x="735" y="209"/>
                </a:lnTo>
                <a:lnTo>
                  <a:pt x="736" y="209"/>
                </a:lnTo>
                <a:lnTo>
                  <a:pt x="738" y="210"/>
                </a:lnTo>
                <a:lnTo>
                  <a:pt x="739" y="212"/>
                </a:lnTo>
                <a:lnTo>
                  <a:pt x="742" y="212"/>
                </a:lnTo>
                <a:lnTo>
                  <a:pt x="745" y="212"/>
                </a:lnTo>
                <a:lnTo>
                  <a:pt x="745" y="210"/>
                </a:lnTo>
                <a:lnTo>
                  <a:pt x="748" y="210"/>
                </a:lnTo>
                <a:lnTo>
                  <a:pt x="753" y="210"/>
                </a:lnTo>
                <a:lnTo>
                  <a:pt x="754" y="210"/>
                </a:lnTo>
                <a:lnTo>
                  <a:pt x="757" y="206"/>
                </a:lnTo>
                <a:lnTo>
                  <a:pt x="762" y="200"/>
                </a:lnTo>
                <a:lnTo>
                  <a:pt x="769" y="192"/>
                </a:lnTo>
                <a:lnTo>
                  <a:pt x="772" y="191"/>
                </a:lnTo>
                <a:lnTo>
                  <a:pt x="780" y="186"/>
                </a:lnTo>
                <a:lnTo>
                  <a:pt x="787" y="183"/>
                </a:lnTo>
                <a:lnTo>
                  <a:pt x="793" y="183"/>
                </a:lnTo>
                <a:lnTo>
                  <a:pt x="793" y="182"/>
                </a:lnTo>
                <a:lnTo>
                  <a:pt x="796" y="180"/>
                </a:lnTo>
                <a:lnTo>
                  <a:pt x="796" y="182"/>
                </a:lnTo>
                <a:lnTo>
                  <a:pt x="799" y="182"/>
                </a:lnTo>
                <a:lnTo>
                  <a:pt x="805" y="180"/>
                </a:lnTo>
                <a:lnTo>
                  <a:pt x="810" y="178"/>
                </a:lnTo>
                <a:lnTo>
                  <a:pt x="813" y="175"/>
                </a:lnTo>
                <a:lnTo>
                  <a:pt x="821" y="162"/>
                </a:lnTo>
                <a:lnTo>
                  <a:pt x="824" y="159"/>
                </a:lnTo>
                <a:lnTo>
                  <a:pt x="827" y="157"/>
                </a:lnTo>
                <a:lnTo>
                  <a:pt x="833" y="157"/>
                </a:lnTo>
                <a:lnTo>
                  <a:pt x="837" y="153"/>
                </a:lnTo>
                <a:lnTo>
                  <a:pt x="842" y="147"/>
                </a:lnTo>
                <a:lnTo>
                  <a:pt x="843" y="145"/>
                </a:lnTo>
                <a:lnTo>
                  <a:pt x="845" y="142"/>
                </a:lnTo>
                <a:lnTo>
                  <a:pt x="848" y="142"/>
                </a:lnTo>
                <a:lnTo>
                  <a:pt x="846" y="147"/>
                </a:lnTo>
                <a:lnTo>
                  <a:pt x="845" y="148"/>
                </a:lnTo>
                <a:lnTo>
                  <a:pt x="843" y="150"/>
                </a:lnTo>
                <a:lnTo>
                  <a:pt x="840" y="151"/>
                </a:lnTo>
                <a:lnTo>
                  <a:pt x="839" y="156"/>
                </a:lnTo>
                <a:lnTo>
                  <a:pt x="837" y="159"/>
                </a:lnTo>
                <a:lnTo>
                  <a:pt x="836" y="162"/>
                </a:lnTo>
                <a:lnTo>
                  <a:pt x="837" y="166"/>
                </a:lnTo>
                <a:lnTo>
                  <a:pt x="842" y="169"/>
                </a:lnTo>
                <a:lnTo>
                  <a:pt x="843" y="171"/>
                </a:lnTo>
                <a:lnTo>
                  <a:pt x="848" y="172"/>
                </a:lnTo>
                <a:lnTo>
                  <a:pt x="849" y="172"/>
                </a:lnTo>
                <a:lnTo>
                  <a:pt x="854" y="172"/>
                </a:lnTo>
                <a:lnTo>
                  <a:pt x="854" y="169"/>
                </a:lnTo>
                <a:lnTo>
                  <a:pt x="854" y="166"/>
                </a:lnTo>
                <a:lnTo>
                  <a:pt x="855" y="165"/>
                </a:lnTo>
                <a:lnTo>
                  <a:pt x="857" y="165"/>
                </a:lnTo>
                <a:lnTo>
                  <a:pt x="860" y="165"/>
                </a:lnTo>
                <a:lnTo>
                  <a:pt x="863" y="163"/>
                </a:lnTo>
                <a:lnTo>
                  <a:pt x="863" y="159"/>
                </a:lnTo>
                <a:lnTo>
                  <a:pt x="866" y="154"/>
                </a:lnTo>
                <a:lnTo>
                  <a:pt x="867" y="151"/>
                </a:lnTo>
                <a:lnTo>
                  <a:pt x="870" y="153"/>
                </a:lnTo>
                <a:lnTo>
                  <a:pt x="870" y="154"/>
                </a:lnTo>
                <a:lnTo>
                  <a:pt x="870" y="157"/>
                </a:lnTo>
                <a:lnTo>
                  <a:pt x="869" y="160"/>
                </a:lnTo>
                <a:lnTo>
                  <a:pt x="869" y="162"/>
                </a:lnTo>
                <a:lnTo>
                  <a:pt x="870" y="162"/>
                </a:lnTo>
                <a:lnTo>
                  <a:pt x="875" y="165"/>
                </a:lnTo>
                <a:lnTo>
                  <a:pt x="881" y="163"/>
                </a:lnTo>
                <a:lnTo>
                  <a:pt x="884" y="163"/>
                </a:lnTo>
                <a:lnTo>
                  <a:pt x="888" y="160"/>
                </a:lnTo>
                <a:lnTo>
                  <a:pt x="890" y="147"/>
                </a:lnTo>
                <a:lnTo>
                  <a:pt x="891" y="145"/>
                </a:lnTo>
                <a:lnTo>
                  <a:pt x="893" y="145"/>
                </a:lnTo>
                <a:lnTo>
                  <a:pt x="896" y="144"/>
                </a:lnTo>
                <a:lnTo>
                  <a:pt x="899" y="145"/>
                </a:lnTo>
                <a:lnTo>
                  <a:pt x="900" y="145"/>
                </a:lnTo>
                <a:lnTo>
                  <a:pt x="902" y="148"/>
                </a:lnTo>
                <a:lnTo>
                  <a:pt x="903" y="148"/>
                </a:lnTo>
                <a:lnTo>
                  <a:pt x="906" y="147"/>
                </a:lnTo>
                <a:lnTo>
                  <a:pt x="911" y="147"/>
                </a:lnTo>
                <a:lnTo>
                  <a:pt x="911" y="145"/>
                </a:lnTo>
                <a:lnTo>
                  <a:pt x="917" y="141"/>
                </a:lnTo>
                <a:lnTo>
                  <a:pt x="919" y="138"/>
                </a:lnTo>
                <a:lnTo>
                  <a:pt x="919" y="133"/>
                </a:lnTo>
                <a:lnTo>
                  <a:pt x="920" y="130"/>
                </a:lnTo>
                <a:lnTo>
                  <a:pt x="922" y="129"/>
                </a:lnTo>
                <a:lnTo>
                  <a:pt x="925" y="125"/>
                </a:lnTo>
                <a:lnTo>
                  <a:pt x="928" y="124"/>
                </a:lnTo>
                <a:lnTo>
                  <a:pt x="929" y="124"/>
                </a:lnTo>
                <a:lnTo>
                  <a:pt x="931" y="122"/>
                </a:lnTo>
                <a:lnTo>
                  <a:pt x="934" y="121"/>
                </a:lnTo>
                <a:lnTo>
                  <a:pt x="937" y="121"/>
                </a:lnTo>
                <a:lnTo>
                  <a:pt x="940" y="119"/>
                </a:lnTo>
                <a:lnTo>
                  <a:pt x="944" y="113"/>
                </a:lnTo>
                <a:lnTo>
                  <a:pt x="950" y="103"/>
                </a:lnTo>
                <a:lnTo>
                  <a:pt x="952" y="100"/>
                </a:lnTo>
                <a:lnTo>
                  <a:pt x="955" y="100"/>
                </a:lnTo>
                <a:lnTo>
                  <a:pt x="955" y="101"/>
                </a:lnTo>
                <a:lnTo>
                  <a:pt x="959" y="104"/>
                </a:lnTo>
                <a:lnTo>
                  <a:pt x="962" y="104"/>
                </a:lnTo>
                <a:lnTo>
                  <a:pt x="965" y="106"/>
                </a:lnTo>
                <a:lnTo>
                  <a:pt x="971" y="109"/>
                </a:lnTo>
                <a:lnTo>
                  <a:pt x="974" y="109"/>
                </a:lnTo>
                <a:lnTo>
                  <a:pt x="976" y="109"/>
                </a:lnTo>
                <a:lnTo>
                  <a:pt x="979" y="107"/>
                </a:lnTo>
                <a:lnTo>
                  <a:pt x="980" y="106"/>
                </a:lnTo>
                <a:lnTo>
                  <a:pt x="982" y="103"/>
                </a:lnTo>
                <a:lnTo>
                  <a:pt x="986" y="100"/>
                </a:lnTo>
                <a:lnTo>
                  <a:pt x="991" y="98"/>
                </a:lnTo>
                <a:lnTo>
                  <a:pt x="994" y="97"/>
                </a:lnTo>
                <a:lnTo>
                  <a:pt x="995" y="95"/>
                </a:lnTo>
                <a:lnTo>
                  <a:pt x="997" y="91"/>
                </a:lnTo>
                <a:lnTo>
                  <a:pt x="1000" y="88"/>
                </a:lnTo>
                <a:lnTo>
                  <a:pt x="1005" y="86"/>
                </a:lnTo>
                <a:lnTo>
                  <a:pt x="1008" y="88"/>
                </a:lnTo>
                <a:lnTo>
                  <a:pt x="1011" y="89"/>
                </a:lnTo>
                <a:lnTo>
                  <a:pt x="1012" y="89"/>
                </a:lnTo>
                <a:lnTo>
                  <a:pt x="1017" y="91"/>
                </a:lnTo>
                <a:lnTo>
                  <a:pt x="1020" y="94"/>
                </a:lnTo>
                <a:lnTo>
                  <a:pt x="1021" y="97"/>
                </a:lnTo>
                <a:lnTo>
                  <a:pt x="1021" y="103"/>
                </a:lnTo>
                <a:lnTo>
                  <a:pt x="1021" y="106"/>
                </a:lnTo>
                <a:lnTo>
                  <a:pt x="1024" y="109"/>
                </a:lnTo>
                <a:lnTo>
                  <a:pt x="1029" y="110"/>
                </a:lnTo>
                <a:lnTo>
                  <a:pt x="1030" y="107"/>
                </a:lnTo>
                <a:lnTo>
                  <a:pt x="1033" y="104"/>
                </a:lnTo>
                <a:lnTo>
                  <a:pt x="1036" y="106"/>
                </a:lnTo>
                <a:lnTo>
                  <a:pt x="1039" y="107"/>
                </a:lnTo>
                <a:lnTo>
                  <a:pt x="1042" y="113"/>
                </a:lnTo>
                <a:lnTo>
                  <a:pt x="1044" y="118"/>
                </a:lnTo>
                <a:lnTo>
                  <a:pt x="1044" y="124"/>
                </a:lnTo>
                <a:lnTo>
                  <a:pt x="1045" y="125"/>
                </a:lnTo>
                <a:lnTo>
                  <a:pt x="1050" y="127"/>
                </a:lnTo>
                <a:lnTo>
                  <a:pt x="1051" y="127"/>
                </a:lnTo>
                <a:lnTo>
                  <a:pt x="1059" y="133"/>
                </a:lnTo>
                <a:lnTo>
                  <a:pt x="1060" y="138"/>
                </a:lnTo>
                <a:lnTo>
                  <a:pt x="1060" y="141"/>
                </a:lnTo>
                <a:lnTo>
                  <a:pt x="1059" y="144"/>
                </a:lnTo>
                <a:lnTo>
                  <a:pt x="1054" y="145"/>
                </a:lnTo>
                <a:lnTo>
                  <a:pt x="1054" y="144"/>
                </a:lnTo>
                <a:lnTo>
                  <a:pt x="1051" y="144"/>
                </a:lnTo>
                <a:lnTo>
                  <a:pt x="1050" y="145"/>
                </a:lnTo>
                <a:lnTo>
                  <a:pt x="1050" y="147"/>
                </a:lnTo>
                <a:lnTo>
                  <a:pt x="1051" y="150"/>
                </a:lnTo>
                <a:lnTo>
                  <a:pt x="1050" y="153"/>
                </a:lnTo>
                <a:lnTo>
                  <a:pt x="1045" y="162"/>
                </a:lnTo>
                <a:lnTo>
                  <a:pt x="1044" y="165"/>
                </a:lnTo>
                <a:lnTo>
                  <a:pt x="1042" y="165"/>
                </a:lnTo>
                <a:lnTo>
                  <a:pt x="1042" y="166"/>
                </a:lnTo>
                <a:lnTo>
                  <a:pt x="1042" y="171"/>
                </a:lnTo>
                <a:lnTo>
                  <a:pt x="1042" y="172"/>
                </a:lnTo>
                <a:lnTo>
                  <a:pt x="1044" y="174"/>
                </a:lnTo>
                <a:lnTo>
                  <a:pt x="1041" y="177"/>
                </a:lnTo>
                <a:lnTo>
                  <a:pt x="1039" y="180"/>
                </a:lnTo>
                <a:lnTo>
                  <a:pt x="1039" y="182"/>
                </a:lnTo>
                <a:lnTo>
                  <a:pt x="1039" y="183"/>
                </a:lnTo>
                <a:lnTo>
                  <a:pt x="1036" y="186"/>
                </a:lnTo>
                <a:lnTo>
                  <a:pt x="1036" y="188"/>
                </a:lnTo>
                <a:lnTo>
                  <a:pt x="1035" y="189"/>
                </a:lnTo>
                <a:lnTo>
                  <a:pt x="1032" y="192"/>
                </a:lnTo>
                <a:lnTo>
                  <a:pt x="1032" y="194"/>
                </a:lnTo>
                <a:lnTo>
                  <a:pt x="1030" y="195"/>
                </a:lnTo>
                <a:lnTo>
                  <a:pt x="1029" y="200"/>
                </a:lnTo>
                <a:lnTo>
                  <a:pt x="1026" y="200"/>
                </a:lnTo>
                <a:lnTo>
                  <a:pt x="1024" y="200"/>
                </a:lnTo>
                <a:lnTo>
                  <a:pt x="1023" y="203"/>
                </a:lnTo>
                <a:lnTo>
                  <a:pt x="1021" y="207"/>
                </a:lnTo>
                <a:lnTo>
                  <a:pt x="1018" y="213"/>
                </a:lnTo>
                <a:lnTo>
                  <a:pt x="1014" y="213"/>
                </a:lnTo>
                <a:lnTo>
                  <a:pt x="1011" y="212"/>
                </a:lnTo>
                <a:lnTo>
                  <a:pt x="1008" y="213"/>
                </a:lnTo>
                <a:lnTo>
                  <a:pt x="1008" y="215"/>
                </a:lnTo>
                <a:lnTo>
                  <a:pt x="1006" y="216"/>
                </a:lnTo>
                <a:lnTo>
                  <a:pt x="1005" y="219"/>
                </a:lnTo>
                <a:lnTo>
                  <a:pt x="1006" y="224"/>
                </a:lnTo>
                <a:lnTo>
                  <a:pt x="1006" y="225"/>
                </a:lnTo>
                <a:lnTo>
                  <a:pt x="1005" y="228"/>
                </a:lnTo>
                <a:lnTo>
                  <a:pt x="1003" y="231"/>
                </a:lnTo>
                <a:lnTo>
                  <a:pt x="998" y="233"/>
                </a:lnTo>
                <a:lnTo>
                  <a:pt x="998" y="235"/>
                </a:lnTo>
                <a:lnTo>
                  <a:pt x="995" y="235"/>
                </a:lnTo>
                <a:lnTo>
                  <a:pt x="994" y="238"/>
                </a:lnTo>
                <a:lnTo>
                  <a:pt x="994" y="241"/>
                </a:lnTo>
                <a:lnTo>
                  <a:pt x="994" y="244"/>
                </a:lnTo>
                <a:lnTo>
                  <a:pt x="997" y="250"/>
                </a:lnTo>
                <a:lnTo>
                  <a:pt x="1002" y="260"/>
                </a:lnTo>
                <a:lnTo>
                  <a:pt x="1006" y="271"/>
                </a:lnTo>
                <a:lnTo>
                  <a:pt x="1009" y="277"/>
                </a:lnTo>
                <a:lnTo>
                  <a:pt x="1009" y="278"/>
                </a:lnTo>
                <a:lnTo>
                  <a:pt x="1009" y="283"/>
                </a:lnTo>
                <a:lnTo>
                  <a:pt x="1006" y="286"/>
                </a:lnTo>
                <a:lnTo>
                  <a:pt x="1005" y="288"/>
                </a:lnTo>
                <a:lnTo>
                  <a:pt x="1002" y="292"/>
                </a:lnTo>
                <a:lnTo>
                  <a:pt x="1000" y="294"/>
                </a:lnTo>
                <a:lnTo>
                  <a:pt x="997" y="295"/>
                </a:lnTo>
                <a:lnTo>
                  <a:pt x="995" y="297"/>
                </a:lnTo>
                <a:lnTo>
                  <a:pt x="994" y="298"/>
                </a:lnTo>
                <a:lnTo>
                  <a:pt x="992" y="300"/>
                </a:lnTo>
                <a:lnTo>
                  <a:pt x="994" y="301"/>
                </a:lnTo>
                <a:lnTo>
                  <a:pt x="992" y="301"/>
                </a:lnTo>
                <a:lnTo>
                  <a:pt x="991" y="301"/>
                </a:lnTo>
                <a:lnTo>
                  <a:pt x="986" y="301"/>
                </a:lnTo>
                <a:lnTo>
                  <a:pt x="983" y="303"/>
                </a:lnTo>
                <a:lnTo>
                  <a:pt x="982" y="304"/>
                </a:lnTo>
                <a:lnTo>
                  <a:pt x="980" y="304"/>
                </a:lnTo>
                <a:lnTo>
                  <a:pt x="980" y="306"/>
                </a:lnTo>
                <a:lnTo>
                  <a:pt x="979" y="307"/>
                </a:lnTo>
                <a:lnTo>
                  <a:pt x="979" y="310"/>
                </a:lnTo>
                <a:lnTo>
                  <a:pt x="979" y="318"/>
                </a:lnTo>
                <a:lnTo>
                  <a:pt x="977" y="319"/>
                </a:lnTo>
                <a:lnTo>
                  <a:pt x="976" y="324"/>
                </a:lnTo>
                <a:lnTo>
                  <a:pt x="976" y="327"/>
                </a:lnTo>
                <a:lnTo>
                  <a:pt x="976" y="330"/>
                </a:lnTo>
                <a:lnTo>
                  <a:pt x="974" y="331"/>
                </a:lnTo>
                <a:lnTo>
                  <a:pt x="973" y="334"/>
                </a:lnTo>
                <a:lnTo>
                  <a:pt x="971" y="338"/>
                </a:lnTo>
                <a:lnTo>
                  <a:pt x="970" y="339"/>
                </a:lnTo>
                <a:lnTo>
                  <a:pt x="967" y="344"/>
                </a:lnTo>
                <a:lnTo>
                  <a:pt x="962" y="348"/>
                </a:lnTo>
                <a:lnTo>
                  <a:pt x="962" y="351"/>
                </a:lnTo>
                <a:lnTo>
                  <a:pt x="962" y="353"/>
                </a:lnTo>
                <a:lnTo>
                  <a:pt x="962" y="356"/>
                </a:lnTo>
                <a:lnTo>
                  <a:pt x="962" y="357"/>
                </a:lnTo>
                <a:lnTo>
                  <a:pt x="964" y="359"/>
                </a:lnTo>
                <a:lnTo>
                  <a:pt x="965" y="359"/>
                </a:lnTo>
                <a:lnTo>
                  <a:pt x="970" y="360"/>
                </a:lnTo>
                <a:lnTo>
                  <a:pt x="971" y="360"/>
                </a:lnTo>
                <a:lnTo>
                  <a:pt x="973" y="360"/>
                </a:lnTo>
                <a:lnTo>
                  <a:pt x="977" y="363"/>
                </a:lnTo>
                <a:lnTo>
                  <a:pt x="982" y="363"/>
                </a:lnTo>
                <a:lnTo>
                  <a:pt x="983" y="362"/>
                </a:lnTo>
                <a:lnTo>
                  <a:pt x="983" y="360"/>
                </a:lnTo>
                <a:lnTo>
                  <a:pt x="986" y="359"/>
                </a:lnTo>
                <a:lnTo>
                  <a:pt x="988" y="356"/>
                </a:lnTo>
                <a:lnTo>
                  <a:pt x="989" y="356"/>
                </a:lnTo>
                <a:lnTo>
                  <a:pt x="992" y="354"/>
                </a:lnTo>
                <a:lnTo>
                  <a:pt x="992" y="353"/>
                </a:lnTo>
                <a:lnTo>
                  <a:pt x="994" y="353"/>
                </a:lnTo>
                <a:lnTo>
                  <a:pt x="994" y="351"/>
                </a:lnTo>
                <a:lnTo>
                  <a:pt x="995" y="351"/>
                </a:lnTo>
                <a:lnTo>
                  <a:pt x="997" y="351"/>
                </a:lnTo>
                <a:lnTo>
                  <a:pt x="998" y="350"/>
                </a:lnTo>
                <a:lnTo>
                  <a:pt x="1000" y="350"/>
                </a:lnTo>
                <a:lnTo>
                  <a:pt x="1002" y="348"/>
                </a:lnTo>
                <a:lnTo>
                  <a:pt x="1005" y="348"/>
                </a:lnTo>
                <a:lnTo>
                  <a:pt x="1021" y="339"/>
                </a:lnTo>
                <a:lnTo>
                  <a:pt x="1024" y="336"/>
                </a:lnTo>
                <a:lnTo>
                  <a:pt x="1027" y="336"/>
                </a:lnTo>
                <a:lnTo>
                  <a:pt x="1035" y="333"/>
                </a:lnTo>
                <a:lnTo>
                  <a:pt x="1038" y="333"/>
                </a:lnTo>
                <a:lnTo>
                  <a:pt x="1045" y="328"/>
                </a:lnTo>
                <a:lnTo>
                  <a:pt x="1050" y="324"/>
                </a:lnTo>
                <a:lnTo>
                  <a:pt x="1051" y="324"/>
                </a:lnTo>
                <a:lnTo>
                  <a:pt x="1057" y="316"/>
                </a:lnTo>
                <a:lnTo>
                  <a:pt x="1062" y="313"/>
                </a:lnTo>
                <a:lnTo>
                  <a:pt x="1066" y="310"/>
                </a:lnTo>
                <a:lnTo>
                  <a:pt x="1066" y="307"/>
                </a:lnTo>
                <a:lnTo>
                  <a:pt x="1062" y="304"/>
                </a:lnTo>
                <a:lnTo>
                  <a:pt x="1056" y="307"/>
                </a:lnTo>
                <a:lnTo>
                  <a:pt x="1054" y="306"/>
                </a:lnTo>
                <a:lnTo>
                  <a:pt x="1062" y="300"/>
                </a:lnTo>
                <a:lnTo>
                  <a:pt x="1063" y="300"/>
                </a:lnTo>
                <a:lnTo>
                  <a:pt x="1069" y="300"/>
                </a:lnTo>
                <a:lnTo>
                  <a:pt x="1080" y="303"/>
                </a:lnTo>
                <a:lnTo>
                  <a:pt x="1080" y="298"/>
                </a:lnTo>
                <a:lnTo>
                  <a:pt x="1075" y="295"/>
                </a:lnTo>
                <a:lnTo>
                  <a:pt x="1066" y="285"/>
                </a:lnTo>
                <a:lnTo>
                  <a:pt x="1062" y="280"/>
                </a:lnTo>
                <a:lnTo>
                  <a:pt x="1057" y="275"/>
                </a:lnTo>
                <a:lnTo>
                  <a:pt x="1056" y="275"/>
                </a:lnTo>
                <a:lnTo>
                  <a:pt x="1054" y="274"/>
                </a:lnTo>
                <a:lnTo>
                  <a:pt x="1053" y="272"/>
                </a:lnTo>
                <a:lnTo>
                  <a:pt x="1050" y="268"/>
                </a:lnTo>
                <a:lnTo>
                  <a:pt x="1047" y="263"/>
                </a:lnTo>
                <a:lnTo>
                  <a:pt x="1042" y="259"/>
                </a:lnTo>
                <a:lnTo>
                  <a:pt x="1033" y="257"/>
                </a:lnTo>
                <a:lnTo>
                  <a:pt x="1032" y="256"/>
                </a:lnTo>
                <a:lnTo>
                  <a:pt x="1032" y="254"/>
                </a:lnTo>
                <a:lnTo>
                  <a:pt x="1035" y="254"/>
                </a:lnTo>
                <a:lnTo>
                  <a:pt x="1036" y="256"/>
                </a:lnTo>
                <a:lnTo>
                  <a:pt x="1044" y="256"/>
                </a:lnTo>
                <a:lnTo>
                  <a:pt x="1048" y="260"/>
                </a:lnTo>
                <a:lnTo>
                  <a:pt x="1051" y="265"/>
                </a:lnTo>
                <a:lnTo>
                  <a:pt x="1054" y="271"/>
                </a:lnTo>
                <a:lnTo>
                  <a:pt x="1057" y="272"/>
                </a:lnTo>
                <a:lnTo>
                  <a:pt x="1059" y="275"/>
                </a:lnTo>
                <a:lnTo>
                  <a:pt x="1060" y="277"/>
                </a:lnTo>
                <a:lnTo>
                  <a:pt x="1066" y="283"/>
                </a:lnTo>
                <a:lnTo>
                  <a:pt x="1072" y="289"/>
                </a:lnTo>
                <a:lnTo>
                  <a:pt x="1083" y="298"/>
                </a:lnTo>
                <a:lnTo>
                  <a:pt x="1087" y="304"/>
                </a:lnTo>
                <a:lnTo>
                  <a:pt x="1121" y="333"/>
                </a:lnTo>
                <a:lnTo>
                  <a:pt x="1142" y="351"/>
                </a:lnTo>
                <a:lnTo>
                  <a:pt x="1145" y="353"/>
                </a:lnTo>
                <a:lnTo>
                  <a:pt x="1152" y="359"/>
                </a:lnTo>
                <a:lnTo>
                  <a:pt x="1155" y="360"/>
                </a:lnTo>
                <a:lnTo>
                  <a:pt x="1160" y="362"/>
                </a:lnTo>
                <a:lnTo>
                  <a:pt x="1161" y="363"/>
                </a:lnTo>
                <a:lnTo>
                  <a:pt x="1166" y="363"/>
                </a:lnTo>
                <a:lnTo>
                  <a:pt x="1166" y="365"/>
                </a:lnTo>
                <a:lnTo>
                  <a:pt x="1166" y="363"/>
                </a:lnTo>
                <a:lnTo>
                  <a:pt x="1170" y="360"/>
                </a:lnTo>
                <a:lnTo>
                  <a:pt x="1172" y="360"/>
                </a:lnTo>
                <a:lnTo>
                  <a:pt x="1178" y="357"/>
                </a:lnTo>
                <a:lnTo>
                  <a:pt x="1179" y="357"/>
                </a:lnTo>
                <a:lnTo>
                  <a:pt x="1181" y="357"/>
                </a:lnTo>
                <a:lnTo>
                  <a:pt x="1185" y="360"/>
                </a:lnTo>
                <a:lnTo>
                  <a:pt x="1193" y="366"/>
                </a:lnTo>
                <a:lnTo>
                  <a:pt x="1195" y="368"/>
                </a:lnTo>
                <a:lnTo>
                  <a:pt x="1198" y="369"/>
                </a:lnTo>
                <a:lnTo>
                  <a:pt x="1210" y="375"/>
                </a:lnTo>
                <a:lnTo>
                  <a:pt x="1216" y="378"/>
                </a:lnTo>
                <a:lnTo>
                  <a:pt x="1225" y="375"/>
                </a:lnTo>
                <a:lnTo>
                  <a:pt x="1226" y="375"/>
                </a:lnTo>
                <a:lnTo>
                  <a:pt x="1226" y="377"/>
                </a:lnTo>
                <a:lnTo>
                  <a:pt x="1226" y="381"/>
                </a:lnTo>
                <a:lnTo>
                  <a:pt x="1229" y="383"/>
                </a:lnTo>
                <a:lnTo>
                  <a:pt x="1231" y="383"/>
                </a:lnTo>
                <a:lnTo>
                  <a:pt x="1231" y="384"/>
                </a:lnTo>
                <a:lnTo>
                  <a:pt x="1231" y="389"/>
                </a:lnTo>
                <a:lnTo>
                  <a:pt x="1232" y="389"/>
                </a:lnTo>
                <a:lnTo>
                  <a:pt x="1234" y="391"/>
                </a:lnTo>
                <a:lnTo>
                  <a:pt x="1235" y="392"/>
                </a:lnTo>
                <a:lnTo>
                  <a:pt x="1237" y="397"/>
                </a:lnTo>
                <a:lnTo>
                  <a:pt x="1238" y="397"/>
                </a:lnTo>
                <a:lnTo>
                  <a:pt x="1238" y="398"/>
                </a:lnTo>
                <a:lnTo>
                  <a:pt x="1237" y="398"/>
                </a:lnTo>
                <a:lnTo>
                  <a:pt x="1237" y="400"/>
                </a:lnTo>
                <a:lnTo>
                  <a:pt x="1238" y="400"/>
                </a:lnTo>
                <a:lnTo>
                  <a:pt x="1238" y="398"/>
                </a:lnTo>
                <a:lnTo>
                  <a:pt x="1240" y="398"/>
                </a:lnTo>
                <a:lnTo>
                  <a:pt x="1241" y="398"/>
                </a:lnTo>
                <a:lnTo>
                  <a:pt x="1243" y="397"/>
                </a:lnTo>
                <a:lnTo>
                  <a:pt x="1244" y="397"/>
                </a:lnTo>
                <a:lnTo>
                  <a:pt x="1246" y="397"/>
                </a:lnTo>
                <a:lnTo>
                  <a:pt x="1246" y="395"/>
                </a:lnTo>
                <a:lnTo>
                  <a:pt x="1247" y="395"/>
                </a:lnTo>
                <a:lnTo>
                  <a:pt x="1247" y="394"/>
                </a:lnTo>
                <a:lnTo>
                  <a:pt x="1249" y="394"/>
                </a:lnTo>
                <a:lnTo>
                  <a:pt x="1250" y="394"/>
                </a:lnTo>
                <a:lnTo>
                  <a:pt x="1252" y="394"/>
                </a:lnTo>
                <a:lnTo>
                  <a:pt x="1253" y="394"/>
                </a:lnTo>
                <a:lnTo>
                  <a:pt x="1253" y="392"/>
                </a:lnTo>
                <a:lnTo>
                  <a:pt x="1253" y="394"/>
                </a:lnTo>
                <a:lnTo>
                  <a:pt x="1255" y="395"/>
                </a:lnTo>
                <a:lnTo>
                  <a:pt x="1256" y="394"/>
                </a:lnTo>
                <a:lnTo>
                  <a:pt x="1259" y="394"/>
                </a:lnTo>
                <a:lnTo>
                  <a:pt x="1259" y="392"/>
                </a:lnTo>
                <a:lnTo>
                  <a:pt x="1259" y="391"/>
                </a:lnTo>
                <a:lnTo>
                  <a:pt x="1261" y="391"/>
                </a:lnTo>
                <a:lnTo>
                  <a:pt x="1261" y="389"/>
                </a:lnTo>
                <a:lnTo>
                  <a:pt x="1259" y="389"/>
                </a:lnTo>
                <a:lnTo>
                  <a:pt x="1259" y="387"/>
                </a:lnTo>
                <a:lnTo>
                  <a:pt x="1261" y="387"/>
                </a:lnTo>
                <a:lnTo>
                  <a:pt x="1262" y="387"/>
                </a:lnTo>
                <a:lnTo>
                  <a:pt x="1264" y="387"/>
                </a:lnTo>
                <a:lnTo>
                  <a:pt x="1264" y="386"/>
                </a:lnTo>
                <a:lnTo>
                  <a:pt x="1262" y="386"/>
                </a:lnTo>
                <a:lnTo>
                  <a:pt x="1261" y="384"/>
                </a:lnTo>
                <a:lnTo>
                  <a:pt x="1262" y="384"/>
                </a:lnTo>
                <a:lnTo>
                  <a:pt x="1264" y="384"/>
                </a:lnTo>
                <a:lnTo>
                  <a:pt x="1265" y="383"/>
                </a:lnTo>
                <a:lnTo>
                  <a:pt x="1267" y="384"/>
                </a:lnTo>
                <a:lnTo>
                  <a:pt x="1268" y="384"/>
                </a:lnTo>
                <a:lnTo>
                  <a:pt x="1267" y="384"/>
                </a:lnTo>
                <a:lnTo>
                  <a:pt x="1268" y="386"/>
                </a:lnTo>
                <a:lnTo>
                  <a:pt x="1270" y="386"/>
                </a:lnTo>
                <a:lnTo>
                  <a:pt x="1270" y="387"/>
                </a:lnTo>
                <a:lnTo>
                  <a:pt x="1270" y="389"/>
                </a:lnTo>
                <a:lnTo>
                  <a:pt x="1271" y="389"/>
                </a:lnTo>
                <a:lnTo>
                  <a:pt x="1273" y="389"/>
                </a:lnTo>
                <a:lnTo>
                  <a:pt x="1274" y="391"/>
                </a:lnTo>
                <a:lnTo>
                  <a:pt x="1276" y="391"/>
                </a:lnTo>
                <a:lnTo>
                  <a:pt x="1274" y="392"/>
                </a:lnTo>
                <a:lnTo>
                  <a:pt x="1276" y="394"/>
                </a:lnTo>
                <a:lnTo>
                  <a:pt x="1277" y="394"/>
                </a:lnTo>
                <a:lnTo>
                  <a:pt x="1279" y="397"/>
                </a:lnTo>
                <a:lnTo>
                  <a:pt x="1277" y="398"/>
                </a:lnTo>
                <a:lnTo>
                  <a:pt x="1279" y="400"/>
                </a:lnTo>
                <a:lnTo>
                  <a:pt x="1277" y="400"/>
                </a:lnTo>
                <a:lnTo>
                  <a:pt x="1277" y="401"/>
                </a:lnTo>
                <a:lnTo>
                  <a:pt x="1277" y="403"/>
                </a:lnTo>
                <a:lnTo>
                  <a:pt x="1276" y="406"/>
                </a:lnTo>
                <a:lnTo>
                  <a:pt x="1274" y="407"/>
                </a:lnTo>
                <a:lnTo>
                  <a:pt x="1274" y="409"/>
                </a:lnTo>
                <a:lnTo>
                  <a:pt x="1274" y="410"/>
                </a:lnTo>
                <a:lnTo>
                  <a:pt x="1276" y="412"/>
                </a:lnTo>
                <a:lnTo>
                  <a:pt x="1277" y="412"/>
                </a:lnTo>
                <a:lnTo>
                  <a:pt x="1277" y="410"/>
                </a:lnTo>
                <a:lnTo>
                  <a:pt x="1279" y="410"/>
                </a:lnTo>
                <a:lnTo>
                  <a:pt x="1280" y="409"/>
                </a:lnTo>
                <a:lnTo>
                  <a:pt x="1282" y="410"/>
                </a:lnTo>
                <a:lnTo>
                  <a:pt x="1285" y="410"/>
                </a:lnTo>
                <a:lnTo>
                  <a:pt x="1285" y="409"/>
                </a:lnTo>
                <a:lnTo>
                  <a:pt x="1287" y="409"/>
                </a:lnTo>
                <a:lnTo>
                  <a:pt x="1287" y="407"/>
                </a:lnTo>
                <a:lnTo>
                  <a:pt x="1291" y="409"/>
                </a:lnTo>
                <a:lnTo>
                  <a:pt x="1293" y="409"/>
                </a:lnTo>
                <a:lnTo>
                  <a:pt x="1293" y="407"/>
                </a:lnTo>
                <a:lnTo>
                  <a:pt x="1294" y="407"/>
                </a:lnTo>
                <a:lnTo>
                  <a:pt x="1294" y="406"/>
                </a:lnTo>
                <a:lnTo>
                  <a:pt x="1296" y="406"/>
                </a:lnTo>
                <a:lnTo>
                  <a:pt x="1297" y="407"/>
                </a:lnTo>
                <a:lnTo>
                  <a:pt x="1297" y="409"/>
                </a:lnTo>
                <a:lnTo>
                  <a:pt x="1296" y="409"/>
                </a:lnTo>
                <a:lnTo>
                  <a:pt x="1296" y="410"/>
                </a:lnTo>
                <a:lnTo>
                  <a:pt x="1294" y="412"/>
                </a:lnTo>
                <a:lnTo>
                  <a:pt x="1296" y="412"/>
                </a:lnTo>
                <a:lnTo>
                  <a:pt x="1297" y="413"/>
                </a:lnTo>
                <a:lnTo>
                  <a:pt x="1299" y="415"/>
                </a:lnTo>
                <a:lnTo>
                  <a:pt x="1297" y="416"/>
                </a:lnTo>
                <a:lnTo>
                  <a:pt x="1297" y="418"/>
                </a:lnTo>
                <a:lnTo>
                  <a:pt x="1297" y="419"/>
                </a:lnTo>
                <a:lnTo>
                  <a:pt x="1299" y="418"/>
                </a:lnTo>
                <a:lnTo>
                  <a:pt x="1300" y="418"/>
                </a:lnTo>
                <a:lnTo>
                  <a:pt x="1302" y="418"/>
                </a:lnTo>
                <a:lnTo>
                  <a:pt x="1302" y="419"/>
                </a:lnTo>
                <a:lnTo>
                  <a:pt x="1300" y="419"/>
                </a:lnTo>
                <a:lnTo>
                  <a:pt x="1302" y="421"/>
                </a:lnTo>
                <a:lnTo>
                  <a:pt x="1303" y="421"/>
                </a:lnTo>
                <a:lnTo>
                  <a:pt x="1305" y="421"/>
                </a:lnTo>
                <a:lnTo>
                  <a:pt x="1305" y="419"/>
                </a:lnTo>
                <a:lnTo>
                  <a:pt x="1308" y="419"/>
                </a:lnTo>
                <a:lnTo>
                  <a:pt x="1309" y="419"/>
                </a:lnTo>
                <a:lnTo>
                  <a:pt x="1311" y="419"/>
                </a:lnTo>
                <a:lnTo>
                  <a:pt x="1312" y="419"/>
                </a:lnTo>
                <a:lnTo>
                  <a:pt x="1315" y="418"/>
                </a:lnTo>
                <a:lnTo>
                  <a:pt x="1318" y="416"/>
                </a:lnTo>
                <a:lnTo>
                  <a:pt x="1318" y="419"/>
                </a:lnTo>
                <a:lnTo>
                  <a:pt x="1318" y="421"/>
                </a:lnTo>
                <a:lnTo>
                  <a:pt x="1318" y="422"/>
                </a:lnTo>
                <a:lnTo>
                  <a:pt x="1323" y="421"/>
                </a:lnTo>
                <a:lnTo>
                  <a:pt x="1324" y="421"/>
                </a:lnTo>
                <a:lnTo>
                  <a:pt x="1326" y="422"/>
                </a:lnTo>
                <a:lnTo>
                  <a:pt x="1326" y="424"/>
                </a:lnTo>
                <a:lnTo>
                  <a:pt x="1327" y="427"/>
                </a:lnTo>
                <a:lnTo>
                  <a:pt x="1327" y="428"/>
                </a:lnTo>
                <a:lnTo>
                  <a:pt x="1327" y="430"/>
                </a:lnTo>
                <a:lnTo>
                  <a:pt x="1329" y="431"/>
                </a:lnTo>
                <a:lnTo>
                  <a:pt x="1329" y="433"/>
                </a:lnTo>
                <a:lnTo>
                  <a:pt x="1330" y="433"/>
                </a:lnTo>
                <a:lnTo>
                  <a:pt x="1330" y="434"/>
                </a:lnTo>
                <a:lnTo>
                  <a:pt x="1330" y="436"/>
                </a:lnTo>
                <a:lnTo>
                  <a:pt x="1332" y="439"/>
                </a:lnTo>
                <a:lnTo>
                  <a:pt x="1332" y="440"/>
                </a:lnTo>
                <a:lnTo>
                  <a:pt x="1335" y="442"/>
                </a:lnTo>
                <a:lnTo>
                  <a:pt x="1336" y="442"/>
                </a:lnTo>
                <a:lnTo>
                  <a:pt x="1336" y="444"/>
                </a:lnTo>
                <a:lnTo>
                  <a:pt x="1336" y="445"/>
                </a:lnTo>
                <a:lnTo>
                  <a:pt x="1338" y="445"/>
                </a:lnTo>
                <a:lnTo>
                  <a:pt x="1339" y="445"/>
                </a:lnTo>
                <a:lnTo>
                  <a:pt x="1338" y="447"/>
                </a:lnTo>
                <a:lnTo>
                  <a:pt x="1338" y="448"/>
                </a:lnTo>
                <a:lnTo>
                  <a:pt x="1336" y="450"/>
                </a:lnTo>
                <a:lnTo>
                  <a:pt x="1338" y="451"/>
                </a:lnTo>
                <a:lnTo>
                  <a:pt x="1338" y="453"/>
                </a:lnTo>
                <a:lnTo>
                  <a:pt x="1339" y="453"/>
                </a:lnTo>
                <a:lnTo>
                  <a:pt x="1342" y="454"/>
                </a:lnTo>
                <a:lnTo>
                  <a:pt x="1344" y="454"/>
                </a:lnTo>
                <a:lnTo>
                  <a:pt x="1342" y="453"/>
                </a:lnTo>
                <a:lnTo>
                  <a:pt x="1344" y="454"/>
                </a:lnTo>
                <a:lnTo>
                  <a:pt x="1344" y="457"/>
                </a:lnTo>
                <a:lnTo>
                  <a:pt x="1344" y="459"/>
                </a:lnTo>
                <a:lnTo>
                  <a:pt x="1345" y="460"/>
                </a:lnTo>
                <a:lnTo>
                  <a:pt x="1344" y="463"/>
                </a:lnTo>
                <a:lnTo>
                  <a:pt x="1344" y="466"/>
                </a:lnTo>
                <a:lnTo>
                  <a:pt x="1345" y="466"/>
                </a:lnTo>
                <a:lnTo>
                  <a:pt x="1347" y="466"/>
                </a:lnTo>
                <a:lnTo>
                  <a:pt x="1348" y="466"/>
                </a:lnTo>
                <a:lnTo>
                  <a:pt x="1348" y="465"/>
                </a:lnTo>
                <a:lnTo>
                  <a:pt x="1350" y="465"/>
                </a:lnTo>
                <a:lnTo>
                  <a:pt x="1350" y="466"/>
                </a:lnTo>
                <a:lnTo>
                  <a:pt x="1350" y="468"/>
                </a:lnTo>
                <a:lnTo>
                  <a:pt x="1351" y="469"/>
                </a:lnTo>
                <a:lnTo>
                  <a:pt x="1351" y="471"/>
                </a:lnTo>
                <a:lnTo>
                  <a:pt x="1351" y="472"/>
                </a:lnTo>
                <a:lnTo>
                  <a:pt x="1351" y="475"/>
                </a:lnTo>
                <a:lnTo>
                  <a:pt x="1353" y="475"/>
                </a:lnTo>
                <a:lnTo>
                  <a:pt x="1353" y="477"/>
                </a:lnTo>
                <a:lnTo>
                  <a:pt x="1353" y="478"/>
                </a:lnTo>
                <a:lnTo>
                  <a:pt x="1354" y="478"/>
                </a:lnTo>
                <a:lnTo>
                  <a:pt x="1354" y="480"/>
                </a:lnTo>
                <a:lnTo>
                  <a:pt x="1353" y="481"/>
                </a:lnTo>
                <a:lnTo>
                  <a:pt x="1354" y="483"/>
                </a:lnTo>
                <a:lnTo>
                  <a:pt x="1353" y="484"/>
                </a:lnTo>
                <a:lnTo>
                  <a:pt x="1353" y="486"/>
                </a:lnTo>
                <a:lnTo>
                  <a:pt x="1354" y="489"/>
                </a:lnTo>
                <a:lnTo>
                  <a:pt x="1356" y="490"/>
                </a:lnTo>
                <a:lnTo>
                  <a:pt x="1356" y="492"/>
                </a:lnTo>
                <a:lnTo>
                  <a:pt x="1356" y="493"/>
                </a:lnTo>
                <a:lnTo>
                  <a:pt x="1357" y="495"/>
                </a:lnTo>
                <a:lnTo>
                  <a:pt x="1359" y="495"/>
                </a:lnTo>
                <a:lnTo>
                  <a:pt x="1359" y="497"/>
                </a:lnTo>
                <a:lnTo>
                  <a:pt x="1359" y="498"/>
                </a:lnTo>
                <a:lnTo>
                  <a:pt x="1360" y="500"/>
                </a:lnTo>
                <a:lnTo>
                  <a:pt x="1360" y="501"/>
                </a:lnTo>
                <a:lnTo>
                  <a:pt x="1360" y="503"/>
                </a:lnTo>
                <a:lnTo>
                  <a:pt x="1362" y="503"/>
                </a:lnTo>
                <a:lnTo>
                  <a:pt x="1362" y="504"/>
                </a:lnTo>
                <a:lnTo>
                  <a:pt x="1363" y="506"/>
                </a:lnTo>
                <a:lnTo>
                  <a:pt x="1365" y="507"/>
                </a:lnTo>
                <a:lnTo>
                  <a:pt x="1366" y="507"/>
                </a:lnTo>
                <a:lnTo>
                  <a:pt x="1366" y="509"/>
                </a:lnTo>
                <a:lnTo>
                  <a:pt x="1366" y="510"/>
                </a:lnTo>
                <a:lnTo>
                  <a:pt x="1366" y="512"/>
                </a:lnTo>
                <a:lnTo>
                  <a:pt x="1365" y="513"/>
                </a:lnTo>
                <a:lnTo>
                  <a:pt x="1366" y="515"/>
                </a:lnTo>
                <a:lnTo>
                  <a:pt x="1368" y="516"/>
                </a:lnTo>
                <a:lnTo>
                  <a:pt x="1368" y="518"/>
                </a:lnTo>
                <a:lnTo>
                  <a:pt x="1369" y="519"/>
                </a:lnTo>
                <a:lnTo>
                  <a:pt x="1371" y="521"/>
                </a:lnTo>
                <a:lnTo>
                  <a:pt x="1371" y="522"/>
                </a:lnTo>
                <a:lnTo>
                  <a:pt x="1371" y="524"/>
                </a:lnTo>
                <a:lnTo>
                  <a:pt x="1372" y="524"/>
                </a:lnTo>
                <a:lnTo>
                  <a:pt x="1374" y="524"/>
                </a:lnTo>
                <a:lnTo>
                  <a:pt x="1374" y="527"/>
                </a:lnTo>
                <a:lnTo>
                  <a:pt x="1374" y="528"/>
                </a:lnTo>
                <a:lnTo>
                  <a:pt x="1374" y="530"/>
                </a:lnTo>
                <a:lnTo>
                  <a:pt x="1374" y="531"/>
                </a:lnTo>
                <a:lnTo>
                  <a:pt x="1372" y="531"/>
                </a:lnTo>
                <a:lnTo>
                  <a:pt x="1372" y="533"/>
                </a:lnTo>
                <a:lnTo>
                  <a:pt x="1371" y="533"/>
                </a:lnTo>
                <a:lnTo>
                  <a:pt x="1371" y="534"/>
                </a:lnTo>
                <a:lnTo>
                  <a:pt x="1372" y="534"/>
                </a:lnTo>
                <a:lnTo>
                  <a:pt x="1372" y="536"/>
                </a:lnTo>
                <a:lnTo>
                  <a:pt x="1374" y="536"/>
                </a:lnTo>
                <a:lnTo>
                  <a:pt x="1374" y="537"/>
                </a:lnTo>
                <a:lnTo>
                  <a:pt x="1374" y="539"/>
                </a:lnTo>
                <a:lnTo>
                  <a:pt x="1372" y="539"/>
                </a:lnTo>
                <a:lnTo>
                  <a:pt x="1372" y="540"/>
                </a:lnTo>
                <a:lnTo>
                  <a:pt x="1437" y="559"/>
                </a:lnTo>
                <a:lnTo>
                  <a:pt x="1467" y="568"/>
                </a:lnTo>
                <a:lnTo>
                  <a:pt x="1472" y="569"/>
                </a:lnTo>
                <a:lnTo>
                  <a:pt x="1477" y="569"/>
                </a:lnTo>
                <a:lnTo>
                  <a:pt x="1478" y="569"/>
                </a:lnTo>
                <a:lnTo>
                  <a:pt x="1529" y="584"/>
                </a:lnTo>
                <a:lnTo>
                  <a:pt x="1549" y="590"/>
                </a:lnTo>
                <a:lnTo>
                  <a:pt x="1561" y="593"/>
                </a:lnTo>
                <a:lnTo>
                  <a:pt x="1564" y="593"/>
                </a:lnTo>
                <a:lnTo>
                  <a:pt x="1597" y="603"/>
                </a:lnTo>
                <a:lnTo>
                  <a:pt x="1612" y="607"/>
                </a:lnTo>
                <a:lnTo>
                  <a:pt x="1653" y="619"/>
                </a:lnTo>
                <a:lnTo>
                  <a:pt x="1664" y="622"/>
                </a:lnTo>
                <a:lnTo>
                  <a:pt x="1682" y="627"/>
                </a:lnTo>
                <a:lnTo>
                  <a:pt x="1685" y="628"/>
                </a:lnTo>
                <a:lnTo>
                  <a:pt x="1737" y="642"/>
                </a:lnTo>
                <a:lnTo>
                  <a:pt x="1742" y="643"/>
                </a:lnTo>
                <a:lnTo>
                  <a:pt x="1743" y="645"/>
                </a:lnTo>
                <a:lnTo>
                  <a:pt x="1790" y="657"/>
                </a:lnTo>
                <a:lnTo>
                  <a:pt x="1792" y="657"/>
                </a:lnTo>
                <a:lnTo>
                  <a:pt x="1819" y="666"/>
                </a:lnTo>
                <a:lnTo>
                  <a:pt x="1820" y="666"/>
                </a:lnTo>
                <a:lnTo>
                  <a:pt x="1826" y="668"/>
                </a:lnTo>
                <a:lnTo>
                  <a:pt x="1828" y="668"/>
                </a:lnTo>
                <a:lnTo>
                  <a:pt x="1831" y="669"/>
                </a:lnTo>
                <a:lnTo>
                  <a:pt x="1838" y="671"/>
                </a:lnTo>
                <a:lnTo>
                  <a:pt x="1846" y="674"/>
                </a:lnTo>
                <a:lnTo>
                  <a:pt x="1847" y="674"/>
                </a:lnTo>
                <a:lnTo>
                  <a:pt x="1866" y="678"/>
                </a:lnTo>
                <a:lnTo>
                  <a:pt x="1882" y="683"/>
                </a:lnTo>
                <a:lnTo>
                  <a:pt x="1915" y="702"/>
                </a:lnTo>
                <a:lnTo>
                  <a:pt x="1932" y="713"/>
                </a:lnTo>
                <a:lnTo>
                  <a:pt x="1953" y="725"/>
                </a:lnTo>
                <a:lnTo>
                  <a:pt x="1956" y="727"/>
                </a:lnTo>
                <a:lnTo>
                  <a:pt x="1962" y="730"/>
                </a:lnTo>
                <a:lnTo>
                  <a:pt x="2003" y="754"/>
                </a:lnTo>
                <a:lnTo>
                  <a:pt x="2003" y="755"/>
                </a:lnTo>
                <a:lnTo>
                  <a:pt x="2004" y="755"/>
                </a:lnTo>
                <a:lnTo>
                  <a:pt x="2004" y="757"/>
                </a:lnTo>
                <a:lnTo>
                  <a:pt x="2006" y="757"/>
                </a:lnTo>
                <a:lnTo>
                  <a:pt x="2006" y="758"/>
                </a:lnTo>
                <a:lnTo>
                  <a:pt x="2007" y="760"/>
                </a:lnTo>
                <a:lnTo>
                  <a:pt x="2007" y="762"/>
                </a:lnTo>
                <a:lnTo>
                  <a:pt x="2009" y="762"/>
                </a:lnTo>
                <a:lnTo>
                  <a:pt x="2010" y="762"/>
                </a:lnTo>
                <a:lnTo>
                  <a:pt x="2012" y="762"/>
                </a:lnTo>
                <a:lnTo>
                  <a:pt x="2013" y="763"/>
                </a:lnTo>
                <a:lnTo>
                  <a:pt x="2015" y="763"/>
                </a:lnTo>
                <a:lnTo>
                  <a:pt x="2016" y="765"/>
                </a:lnTo>
                <a:lnTo>
                  <a:pt x="2018" y="763"/>
                </a:lnTo>
                <a:lnTo>
                  <a:pt x="2018" y="765"/>
                </a:lnTo>
                <a:lnTo>
                  <a:pt x="2019" y="766"/>
                </a:lnTo>
                <a:lnTo>
                  <a:pt x="2019" y="768"/>
                </a:lnTo>
                <a:lnTo>
                  <a:pt x="2021" y="768"/>
                </a:lnTo>
                <a:lnTo>
                  <a:pt x="2022" y="768"/>
                </a:lnTo>
                <a:lnTo>
                  <a:pt x="2024" y="768"/>
                </a:lnTo>
                <a:lnTo>
                  <a:pt x="2025" y="766"/>
                </a:lnTo>
                <a:lnTo>
                  <a:pt x="2027" y="766"/>
                </a:lnTo>
                <a:lnTo>
                  <a:pt x="2028" y="766"/>
                </a:lnTo>
                <a:lnTo>
                  <a:pt x="2030" y="765"/>
                </a:lnTo>
                <a:lnTo>
                  <a:pt x="2028" y="763"/>
                </a:lnTo>
                <a:lnTo>
                  <a:pt x="2027" y="762"/>
                </a:lnTo>
                <a:lnTo>
                  <a:pt x="2028" y="758"/>
                </a:lnTo>
                <a:lnTo>
                  <a:pt x="2031" y="760"/>
                </a:lnTo>
                <a:lnTo>
                  <a:pt x="2031" y="762"/>
                </a:lnTo>
                <a:lnTo>
                  <a:pt x="2033" y="762"/>
                </a:lnTo>
                <a:lnTo>
                  <a:pt x="2034" y="760"/>
                </a:lnTo>
                <a:lnTo>
                  <a:pt x="2034" y="758"/>
                </a:lnTo>
                <a:lnTo>
                  <a:pt x="2038" y="760"/>
                </a:lnTo>
                <a:lnTo>
                  <a:pt x="2038" y="762"/>
                </a:lnTo>
                <a:lnTo>
                  <a:pt x="2036" y="765"/>
                </a:lnTo>
                <a:lnTo>
                  <a:pt x="2034" y="766"/>
                </a:lnTo>
                <a:lnTo>
                  <a:pt x="2034" y="768"/>
                </a:lnTo>
                <a:lnTo>
                  <a:pt x="2036" y="771"/>
                </a:lnTo>
                <a:lnTo>
                  <a:pt x="2038" y="772"/>
                </a:lnTo>
                <a:lnTo>
                  <a:pt x="2039" y="771"/>
                </a:lnTo>
                <a:lnTo>
                  <a:pt x="2041" y="769"/>
                </a:lnTo>
                <a:lnTo>
                  <a:pt x="2042" y="769"/>
                </a:lnTo>
                <a:lnTo>
                  <a:pt x="2042" y="768"/>
                </a:lnTo>
                <a:lnTo>
                  <a:pt x="2042" y="766"/>
                </a:lnTo>
                <a:lnTo>
                  <a:pt x="2042" y="765"/>
                </a:lnTo>
                <a:lnTo>
                  <a:pt x="2044" y="765"/>
                </a:lnTo>
                <a:lnTo>
                  <a:pt x="2045" y="766"/>
                </a:lnTo>
                <a:lnTo>
                  <a:pt x="2045" y="768"/>
                </a:lnTo>
                <a:lnTo>
                  <a:pt x="2047" y="769"/>
                </a:lnTo>
                <a:lnTo>
                  <a:pt x="2048" y="769"/>
                </a:lnTo>
                <a:lnTo>
                  <a:pt x="2050" y="768"/>
                </a:lnTo>
                <a:lnTo>
                  <a:pt x="2050" y="766"/>
                </a:lnTo>
                <a:lnTo>
                  <a:pt x="2051" y="766"/>
                </a:lnTo>
                <a:lnTo>
                  <a:pt x="2053" y="766"/>
                </a:lnTo>
                <a:lnTo>
                  <a:pt x="2053" y="765"/>
                </a:lnTo>
                <a:lnTo>
                  <a:pt x="2054" y="765"/>
                </a:lnTo>
                <a:lnTo>
                  <a:pt x="2056" y="765"/>
                </a:lnTo>
                <a:lnTo>
                  <a:pt x="2056" y="763"/>
                </a:lnTo>
                <a:lnTo>
                  <a:pt x="2057" y="763"/>
                </a:lnTo>
                <a:lnTo>
                  <a:pt x="2059" y="763"/>
                </a:lnTo>
                <a:lnTo>
                  <a:pt x="2060" y="765"/>
                </a:lnTo>
                <a:lnTo>
                  <a:pt x="2060" y="763"/>
                </a:lnTo>
                <a:lnTo>
                  <a:pt x="2062" y="763"/>
                </a:lnTo>
                <a:lnTo>
                  <a:pt x="2065" y="765"/>
                </a:lnTo>
                <a:lnTo>
                  <a:pt x="2065" y="766"/>
                </a:lnTo>
                <a:lnTo>
                  <a:pt x="2066" y="768"/>
                </a:lnTo>
                <a:lnTo>
                  <a:pt x="2066" y="769"/>
                </a:lnTo>
                <a:lnTo>
                  <a:pt x="2066" y="771"/>
                </a:lnTo>
                <a:lnTo>
                  <a:pt x="2068" y="772"/>
                </a:lnTo>
                <a:lnTo>
                  <a:pt x="2068" y="774"/>
                </a:lnTo>
                <a:lnTo>
                  <a:pt x="2071" y="774"/>
                </a:lnTo>
                <a:lnTo>
                  <a:pt x="2071" y="771"/>
                </a:lnTo>
                <a:lnTo>
                  <a:pt x="2072" y="771"/>
                </a:lnTo>
                <a:lnTo>
                  <a:pt x="2072" y="772"/>
                </a:lnTo>
                <a:lnTo>
                  <a:pt x="2074" y="772"/>
                </a:lnTo>
                <a:lnTo>
                  <a:pt x="2074" y="771"/>
                </a:lnTo>
                <a:lnTo>
                  <a:pt x="2075" y="769"/>
                </a:lnTo>
                <a:lnTo>
                  <a:pt x="2077" y="769"/>
                </a:lnTo>
                <a:lnTo>
                  <a:pt x="2078" y="771"/>
                </a:lnTo>
                <a:lnTo>
                  <a:pt x="2080" y="771"/>
                </a:lnTo>
                <a:lnTo>
                  <a:pt x="2081" y="772"/>
                </a:lnTo>
                <a:lnTo>
                  <a:pt x="2083" y="772"/>
                </a:lnTo>
                <a:lnTo>
                  <a:pt x="2084" y="772"/>
                </a:lnTo>
                <a:lnTo>
                  <a:pt x="2086" y="772"/>
                </a:lnTo>
                <a:lnTo>
                  <a:pt x="2087" y="774"/>
                </a:lnTo>
                <a:lnTo>
                  <a:pt x="2089" y="774"/>
                </a:lnTo>
                <a:lnTo>
                  <a:pt x="2089" y="775"/>
                </a:lnTo>
                <a:lnTo>
                  <a:pt x="2089" y="777"/>
                </a:lnTo>
                <a:lnTo>
                  <a:pt x="2090" y="777"/>
                </a:lnTo>
                <a:lnTo>
                  <a:pt x="2090" y="778"/>
                </a:lnTo>
                <a:lnTo>
                  <a:pt x="2092" y="780"/>
                </a:lnTo>
                <a:lnTo>
                  <a:pt x="2090" y="781"/>
                </a:lnTo>
                <a:lnTo>
                  <a:pt x="2092" y="781"/>
                </a:lnTo>
                <a:lnTo>
                  <a:pt x="2092" y="783"/>
                </a:lnTo>
                <a:lnTo>
                  <a:pt x="2090" y="783"/>
                </a:lnTo>
                <a:lnTo>
                  <a:pt x="2092" y="784"/>
                </a:lnTo>
                <a:lnTo>
                  <a:pt x="2093" y="784"/>
                </a:lnTo>
                <a:lnTo>
                  <a:pt x="2093" y="786"/>
                </a:lnTo>
                <a:lnTo>
                  <a:pt x="2093" y="787"/>
                </a:lnTo>
                <a:lnTo>
                  <a:pt x="2095" y="787"/>
                </a:lnTo>
                <a:lnTo>
                  <a:pt x="2095" y="789"/>
                </a:lnTo>
                <a:lnTo>
                  <a:pt x="2092" y="790"/>
                </a:lnTo>
                <a:lnTo>
                  <a:pt x="2093" y="792"/>
                </a:lnTo>
                <a:lnTo>
                  <a:pt x="2093" y="790"/>
                </a:lnTo>
                <a:lnTo>
                  <a:pt x="2095" y="790"/>
                </a:lnTo>
                <a:lnTo>
                  <a:pt x="2095" y="792"/>
                </a:lnTo>
                <a:lnTo>
                  <a:pt x="2096" y="790"/>
                </a:lnTo>
                <a:lnTo>
                  <a:pt x="2098" y="790"/>
                </a:lnTo>
                <a:lnTo>
                  <a:pt x="2099" y="790"/>
                </a:lnTo>
                <a:lnTo>
                  <a:pt x="2099" y="792"/>
                </a:lnTo>
                <a:lnTo>
                  <a:pt x="2101" y="792"/>
                </a:lnTo>
                <a:lnTo>
                  <a:pt x="2102" y="790"/>
                </a:lnTo>
                <a:lnTo>
                  <a:pt x="2104" y="792"/>
                </a:lnTo>
                <a:lnTo>
                  <a:pt x="2108" y="793"/>
                </a:lnTo>
                <a:lnTo>
                  <a:pt x="2108" y="792"/>
                </a:lnTo>
                <a:lnTo>
                  <a:pt x="2110" y="792"/>
                </a:lnTo>
                <a:lnTo>
                  <a:pt x="2113" y="790"/>
                </a:lnTo>
                <a:lnTo>
                  <a:pt x="2113" y="792"/>
                </a:lnTo>
                <a:lnTo>
                  <a:pt x="2114" y="790"/>
                </a:lnTo>
                <a:lnTo>
                  <a:pt x="2116" y="790"/>
                </a:lnTo>
                <a:lnTo>
                  <a:pt x="2119" y="792"/>
                </a:lnTo>
                <a:lnTo>
                  <a:pt x="2119" y="790"/>
                </a:lnTo>
                <a:lnTo>
                  <a:pt x="2120" y="789"/>
                </a:lnTo>
                <a:lnTo>
                  <a:pt x="2119" y="789"/>
                </a:lnTo>
                <a:lnTo>
                  <a:pt x="2119" y="787"/>
                </a:lnTo>
                <a:lnTo>
                  <a:pt x="2119" y="786"/>
                </a:lnTo>
                <a:lnTo>
                  <a:pt x="2119" y="784"/>
                </a:lnTo>
                <a:lnTo>
                  <a:pt x="2120" y="784"/>
                </a:lnTo>
                <a:lnTo>
                  <a:pt x="2120" y="781"/>
                </a:lnTo>
                <a:lnTo>
                  <a:pt x="2120" y="780"/>
                </a:lnTo>
                <a:lnTo>
                  <a:pt x="2120" y="778"/>
                </a:lnTo>
                <a:lnTo>
                  <a:pt x="2122" y="778"/>
                </a:lnTo>
                <a:lnTo>
                  <a:pt x="2123" y="777"/>
                </a:lnTo>
                <a:lnTo>
                  <a:pt x="2122" y="775"/>
                </a:lnTo>
                <a:lnTo>
                  <a:pt x="2123" y="774"/>
                </a:lnTo>
                <a:lnTo>
                  <a:pt x="2125" y="771"/>
                </a:lnTo>
                <a:lnTo>
                  <a:pt x="2128" y="771"/>
                </a:lnTo>
                <a:lnTo>
                  <a:pt x="2129" y="772"/>
                </a:lnTo>
                <a:lnTo>
                  <a:pt x="2129" y="774"/>
                </a:lnTo>
                <a:lnTo>
                  <a:pt x="2131" y="777"/>
                </a:lnTo>
                <a:lnTo>
                  <a:pt x="2131" y="778"/>
                </a:lnTo>
                <a:lnTo>
                  <a:pt x="2133" y="780"/>
                </a:lnTo>
                <a:lnTo>
                  <a:pt x="2136" y="778"/>
                </a:lnTo>
                <a:lnTo>
                  <a:pt x="2137" y="775"/>
                </a:lnTo>
                <a:lnTo>
                  <a:pt x="2139" y="775"/>
                </a:lnTo>
                <a:lnTo>
                  <a:pt x="2140" y="774"/>
                </a:lnTo>
                <a:lnTo>
                  <a:pt x="2140" y="772"/>
                </a:lnTo>
                <a:lnTo>
                  <a:pt x="2143" y="772"/>
                </a:lnTo>
                <a:lnTo>
                  <a:pt x="2145" y="772"/>
                </a:lnTo>
                <a:lnTo>
                  <a:pt x="2146" y="772"/>
                </a:lnTo>
                <a:lnTo>
                  <a:pt x="2148" y="772"/>
                </a:lnTo>
                <a:lnTo>
                  <a:pt x="2149" y="772"/>
                </a:lnTo>
                <a:lnTo>
                  <a:pt x="2151" y="774"/>
                </a:lnTo>
                <a:lnTo>
                  <a:pt x="2152" y="774"/>
                </a:lnTo>
                <a:lnTo>
                  <a:pt x="2152" y="772"/>
                </a:lnTo>
                <a:lnTo>
                  <a:pt x="2154" y="774"/>
                </a:lnTo>
                <a:lnTo>
                  <a:pt x="2155" y="772"/>
                </a:lnTo>
                <a:lnTo>
                  <a:pt x="2157" y="772"/>
                </a:lnTo>
                <a:lnTo>
                  <a:pt x="2158" y="771"/>
                </a:lnTo>
                <a:lnTo>
                  <a:pt x="2158" y="769"/>
                </a:lnTo>
                <a:lnTo>
                  <a:pt x="2160" y="769"/>
                </a:lnTo>
                <a:lnTo>
                  <a:pt x="2160" y="768"/>
                </a:lnTo>
                <a:lnTo>
                  <a:pt x="2161" y="768"/>
                </a:lnTo>
                <a:lnTo>
                  <a:pt x="2163" y="768"/>
                </a:lnTo>
                <a:lnTo>
                  <a:pt x="2164" y="769"/>
                </a:lnTo>
                <a:lnTo>
                  <a:pt x="2167" y="768"/>
                </a:lnTo>
                <a:lnTo>
                  <a:pt x="2169" y="769"/>
                </a:lnTo>
                <a:lnTo>
                  <a:pt x="2172" y="769"/>
                </a:lnTo>
                <a:lnTo>
                  <a:pt x="2173" y="771"/>
                </a:lnTo>
                <a:lnTo>
                  <a:pt x="2173" y="774"/>
                </a:lnTo>
                <a:lnTo>
                  <a:pt x="2173" y="775"/>
                </a:lnTo>
                <a:lnTo>
                  <a:pt x="2175" y="778"/>
                </a:lnTo>
                <a:lnTo>
                  <a:pt x="2176" y="781"/>
                </a:lnTo>
                <a:lnTo>
                  <a:pt x="2176" y="783"/>
                </a:lnTo>
                <a:lnTo>
                  <a:pt x="2178" y="783"/>
                </a:lnTo>
                <a:lnTo>
                  <a:pt x="2178" y="784"/>
                </a:lnTo>
                <a:lnTo>
                  <a:pt x="2176" y="786"/>
                </a:lnTo>
                <a:lnTo>
                  <a:pt x="2178" y="786"/>
                </a:lnTo>
                <a:lnTo>
                  <a:pt x="2178" y="787"/>
                </a:lnTo>
                <a:lnTo>
                  <a:pt x="2179" y="787"/>
                </a:lnTo>
                <a:lnTo>
                  <a:pt x="2179" y="789"/>
                </a:lnTo>
                <a:lnTo>
                  <a:pt x="2182" y="789"/>
                </a:lnTo>
                <a:lnTo>
                  <a:pt x="2184" y="789"/>
                </a:lnTo>
                <a:lnTo>
                  <a:pt x="2185" y="789"/>
                </a:lnTo>
                <a:lnTo>
                  <a:pt x="2187" y="789"/>
                </a:lnTo>
                <a:lnTo>
                  <a:pt x="2188" y="787"/>
                </a:lnTo>
                <a:lnTo>
                  <a:pt x="2188" y="786"/>
                </a:lnTo>
                <a:lnTo>
                  <a:pt x="2188" y="784"/>
                </a:lnTo>
                <a:lnTo>
                  <a:pt x="2190" y="781"/>
                </a:lnTo>
                <a:lnTo>
                  <a:pt x="2193" y="783"/>
                </a:lnTo>
                <a:lnTo>
                  <a:pt x="2194" y="783"/>
                </a:lnTo>
                <a:lnTo>
                  <a:pt x="2196" y="783"/>
                </a:lnTo>
                <a:lnTo>
                  <a:pt x="2199" y="784"/>
                </a:lnTo>
                <a:lnTo>
                  <a:pt x="2199" y="786"/>
                </a:lnTo>
                <a:lnTo>
                  <a:pt x="2199" y="787"/>
                </a:lnTo>
                <a:lnTo>
                  <a:pt x="2200" y="790"/>
                </a:lnTo>
                <a:lnTo>
                  <a:pt x="2202" y="790"/>
                </a:lnTo>
                <a:lnTo>
                  <a:pt x="2205" y="789"/>
                </a:lnTo>
                <a:lnTo>
                  <a:pt x="2206" y="789"/>
                </a:lnTo>
                <a:lnTo>
                  <a:pt x="2206" y="790"/>
                </a:lnTo>
                <a:lnTo>
                  <a:pt x="2208" y="792"/>
                </a:lnTo>
                <a:lnTo>
                  <a:pt x="2208" y="790"/>
                </a:lnTo>
                <a:lnTo>
                  <a:pt x="2209" y="792"/>
                </a:lnTo>
                <a:lnTo>
                  <a:pt x="2208" y="792"/>
                </a:lnTo>
                <a:lnTo>
                  <a:pt x="2209" y="793"/>
                </a:lnTo>
                <a:lnTo>
                  <a:pt x="2211" y="793"/>
                </a:lnTo>
                <a:lnTo>
                  <a:pt x="2212" y="795"/>
                </a:lnTo>
                <a:lnTo>
                  <a:pt x="2212" y="793"/>
                </a:lnTo>
                <a:lnTo>
                  <a:pt x="2214" y="796"/>
                </a:lnTo>
                <a:lnTo>
                  <a:pt x="2214" y="798"/>
                </a:lnTo>
                <a:lnTo>
                  <a:pt x="2215" y="799"/>
                </a:lnTo>
                <a:lnTo>
                  <a:pt x="2217" y="801"/>
                </a:lnTo>
                <a:lnTo>
                  <a:pt x="2218" y="801"/>
                </a:lnTo>
                <a:lnTo>
                  <a:pt x="2220" y="798"/>
                </a:lnTo>
                <a:lnTo>
                  <a:pt x="2225" y="796"/>
                </a:lnTo>
                <a:lnTo>
                  <a:pt x="2226" y="796"/>
                </a:lnTo>
                <a:lnTo>
                  <a:pt x="2228" y="796"/>
                </a:lnTo>
                <a:lnTo>
                  <a:pt x="2232" y="795"/>
                </a:lnTo>
                <a:lnTo>
                  <a:pt x="2232" y="792"/>
                </a:lnTo>
                <a:lnTo>
                  <a:pt x="2234" y="792"/>
                </a:lnTo>
                <a:lnTo>
                  <a:pt x="2234" y="790"/>
                </a:lnTo>
                <a:lnTo>
                  <a:pt x="2235" y="789"/>
                </a:lnTo>
                <a:lnTo>
                  <a:pt x="2237" y="790"/>
                </a:lnTo>
                <a:lnTo>
                  <a:pt x="2238" y="790"/>
                </a:lnTo>
                <a:lnTo>
                  <a:pt x="2238" y="792"/>
                </a:lnTo>
                <a:lnTo>
                  <a:pt x="2240" y="793"/>
                </a:lnTo>
                <a:lnTo>
                  <a:pt x="2241" y="793"/>
                </a:lnTo>
                <a:lnTo>
                  <a:pt x="2243" y="793"/>
                </a:lnTo>
                <a:lnTo>
                  <a:pt x="2246" y="796"/>
                </a:lnTo>
                <a:lnTo>
                  <a:pt x="2247" y="798"/>
                </a:lnTo>
                <a:lnTo>
                  <a:pt x="2249" y="798"/>
                </a:lnTo>
                <a:lnTo>
                  <a:pt x="2249" y="799"/>
                </a:lnTo>
                <a:lnTo>
                  <a:pt x="2250" y="799"/>
                </a:lnTo>
                <a:lnTo>
                  <a:pt x="2250" y="801"/>
                </a:lnTo>
                <a:lnTo>
                  <a:pt x="2252" y="801"/>
                </a:lnTo>
                <a:lnTo>
                  <a:pt x="2253" y="801"/>
                </a:lnTo>
                <a:lnTo>
                  <a:pt x="2255" y="802"/>
                </a:lnTo>
                <a:lnTo>
                  <a:pt x="2255" y="804"/>
                </a:lnTo>
                <a:lnTo>
                  <a:pt x="2255" y="805"/>
                </a:lnTo>
                <a:lnTo>
                  <a:pt x="2256" y="804"/>
                </a:lnTo>
                <a:lnTo>
                  <a:pt x="2258" y="805"/>
                </a:lnTo>
                <a:lnTo>
                  <a:pt x="2259" y="807"/>
                </a:lnTo>
                <a:lnTo>
                  <a:pt x="2261" y="807"/>
                </a:lnTo>
                <a:lnTo>
                  <a:pt x="2261" y="808"/>
                </a:lnTo>
                <a:lnTo>
                  <a:pt x="2261" y="811"/>
                </a:lnTo>
                <a:lnTo>
                  <a:pt x="2261" y="813"/>
                </a:lnTo>
                <a:lnTo>
                  <a:pt x="2262" y="815"/>
                </a:lnTo>
                <a:lnTo>
                  <a:pt x="2264" y="813"/>
                </a:lnTo>
                <a:lnTo>
                  <a:pt x="2264" y="811"/>
                </a:lnTo>
                <a:lnTo>
                  <a:pt x="2265" y="811"/>
                </a:lnTo>
                <a:lnTo>
                  <a:pt x="2265" y="810"/>
                </a:lnTo>
                <a:lnTo>
                  <a:pt x="2265" y="808"/>
                </a:lnTo>
                <a:lnTo>
                  <a:pt x="2265" y="810"/>
                </a:lnTo>
                <a:lnTo>
                  <a:pt x="2267" y="810"/>
                </a:lnTo>
                <a:lnTo>
                  <a:pt x="2268" y="811"/>
                </a:lnTo>
                <a:lnTo>
                  <a:pt x="2270" y="811"/>
                </a:lnTo>
                <a:lnTo>
                  <a:pt x="2273" y="813"/>
                </a:lnTo>
                <a:lnTo>
                  <a:pt x="2274" y="815"/>
                </a:lnTo>
                <a:lnTo>
                  <a:pt x="2277" y="816"/>
                </a:lnTo>
                <a:lnTo>
                  <a:pt x="2277" y="818"/>
                </a:lnTo>
                <a:lnTo>
                  <a:pt x="2279" y="818"/>
                </a:lnTo>
                <a:lnTo>
                  <a:pt x="2282" y="816"/>
                </a:lnTo>
                <a:lnTo>
                  <a:pt x="2282" y="815"/>
                </a:lnTo>
                <a:lnTo>
                  <a:pt x="2283" y="815"/>
                </a:lnTo>
                <a:lnTo>
                  <a:pt x="2288" y="813"/>
                </a:lnTo>
                <a:lnTo>
                  <a:pt x="2291" y="815"/>
                </a:lnTo>
                <a:lnTo>
                  <a:pt x="2291" y="813"/>
                </a:lnTo>
                <a:lnTo>
                  <a:pt x="2294" y="811"/>
                </a:lnTo>
                <a:lnTo>
                  <a:pt x="2295" y="811"/>
                </a:lnTo>
                <a:lnTo>
                  <a:pt x="2297" y="810"/>
                </a:lnTo>
                <a:lnTo>
                  <a:pt x="2297" y="808"/>
                </a:lnTo>
                <a:lnTo>
                  <a:pt x="2300" y="808"/>
                </a:lnTo>
                <a:lnTo>
                  <a:pt x="2301" y="808"/>
                </a:lnTo>
                <a:lnTo>
                  <a:pt x="2301" y="810"/>
                </a:lnTo>
                <a:lnTo>
                  <a:pt x="2301" y="811"/>
                </a:lnTo>
                <a:lnTo>
                  <a:pt x="2301" y="813"/>
                </a:lnTo>
                <a:lnTo>
                  <a:pt x="2301" y="816"/>
                </a:lnTo>
                <a:lnTo>
                  <a:pt x="2303" y="818"/>
                </a:lnTo>
                <a:lnTo>
                  <a:pt x="2304" y="819"/>
                </a:lnTo>
                <a:lnTo>
                  <a:pt x="2309" y="821"/>
                </a:lnTo>
                <a:lnTo>
                  <a:pt x="2310" y="821"/>
                </a:lnTo>
                <a:lnTo>
                  <a:pt x="2313" y="819"/>
                </a:lnTo>
                <a:lnTo>
                  <a:pt x="2315" y="821"/>
                </a:lnTo>
                <a:lnTo>
                  <a:pt x="2320" y="821"/>
                </a:lnTo>
                <a:lnTo>
                  <a:pt x="2323" y="821"/>
                </a:lnTo>
                <a:lnTo>
                  <a:pt x="2324" y="819"/>
                </a:lnTo>
                <a:lnTo>
                  <a:pt x="2324" y="818"/>
                </a:lnTo>
                <a:lnTo>
                  <a:pt x="2326" y="818"/>
                </a:lnTo>
                <a:lnTo>
                  <a:pt x="2326" y="816"/>
                </a:lnTo>
                <a:lnTo>
                  <a:pt x="2327" y="816"/>
                </a:lnTo>
                <a:lnTo>
                  <a:pt x="2329" y="816"/>
                </a:lnTo>
                <a:lnTo>
                  <a:pt x="2330" y="818"/>
                </a:lnTo>
                <a:lnTo>
                  <a:pt x="2332" y="818"/>
                </a:lnTo>
                <a:lnTo>
                  <a:pt x="2332" y="819"/>
                </a:lnTo>
                <a:lnTo>
                  <a:pt x="2335" y="819"/>
                </a:lnTo>
                <a:lnTo>
                  <a:pt x="2336" y="821"/>
                </a:lnTo>
                <a:lnTo>
                  <a:pt x="2336" y="822"/>
                </a:lnTo>
                <a:lnTo>
                  <a:pt x="2338" y="825"/>
                </a:lnTo>
                <a:lnTo>
                  <a:pt x="2339" y="827"/>
                </a:lnTo>
                <a:lnTo>
                  <a:pt x="2342" y="827"/>
                </a:lnTo>
                <a:lnTo>
                  <a:pt x="2344" y="827"/>
                </a:lnTo>
                <a:lnTo>
                  <a:pt x="2342" y="825"/>
                </a:lnTo>
                <a:lnTo>
                  <a:pt x="2344" y="825"/>
                </a:lnTo>
                <a:lnTo>
                  <a:pt x="2345" y="827"/>
                </a:lnTo>
                <a:lnTo>
                  <a:pt x="2347" y="828"/>
                </a:lnTo>
                <a:lnTo>
                  <a:pt x="2348" y="828"/>
                </a:lnTo>
                <a:lnTo>
                  <a:pt x="2350" y="827"/>
                </a:lnTo>
                <a:lnTo>
                  <a:pt x="2351" y="828"/>
                </a:lnTo>
                <a:lnTo>
                  <a:pt x="2351" y="830"/>
                </a:lnTo>
                <a:lnTo>
                  <a:pt x="2353" y="831"/>
                </a:lnTo>
                <a:lnTo>
                  <a:pt x="2354" y="833"/>
                </a:lnTo>
                <a:lnTo>
                  <a:pt x="2357" y="834"/>
                </a:lnTo>
                <a:lnTo>
                  <a:pt x="2359" y="834"/>
                </a:lnTo>
                <a:lnTo>
                  <a:pt x="2360" y="836"/>
                </a:lnTo>
                <a:lnTo>
                  <a:pt x="2362" y="836"/>
                </a:lnTo>
                <a:lnTo>
                  <a:pt x="2362" y="837"/>
                </a:lnTo>
                <a:lnTo>
                  <a:pt x="2360" y="837"/>
                </a:lnTo>
                <a:lnTo>
                  <a:pt x="2360" y="839"/>
                </a:lnTo>
                <a:lnTo>
                  <a:pt x="2362" y="839"/>
                </a:lnTo>
                <a:lnTo>
                  <a:pt x="2363" y="839"/>
                </a:lnTo>
                <a:lnTo>
                  <a:pt x="2365" y="839"/>
                </a:lnTo>
                <a:lnTo>
                  <a:pt x="2366" y="839"/>
                </a:lnTo>
                <a:lnTo>
                  <a:pt x="2371" y="839"/>
                </a:lnTo>
                <a:lnTo>
                  <a:pt x="2372" y="839"/>
                </a:lnTo>
                <a:lnTo>
                  <a:pt x="2375" y="842"/>
                </a:lnTo>
                <a:lnTo>
                  <a:pt x="2377" y="843"/>
                </a:lnTo>
                <a:lnTo>
                  <a:pt x="2377" y="845"/>
                </a:lnTo>
                <a:lnTo>
                  <a:pt x="2375" y="845"/>
                </a:lnTo>
                <a:lnTo>
                  <a:pt x="2374" y="846"/>
                </a:lnTo>
                <a:lnTo>
                  <a:pt x="2372" y="849"/>
                </a:lnTo>
                <a:lnTo>
                  <a:pt x="2371" y="851"/>
                </a:lnTo>
                <a:lnTo>
                  <a:pt x="2371" y="852"/>
                </a:lnTo>
                <a:lnTo>
                  <a:pt x="2371" y="854"/>
                </a:lnTo>
                <a:lnTo>
                  <a:pt x="2371" y="857"/>
                </a:lnTo>
                <a:lnTo>
                  <a:pt x="2372" y="857"/>
                </a:lnTo>
                <a:lnTo>
                  <a:pt x="2372" y="860"/>
                </a:lnTo>
                <a:lnTo>
                  <a:pt x="2374" y="866"/>
                </a:lnTo>
                <a:lnTo>
                  <a:pt x="2374" y="868"/>
                </a:lnTo>
                <a:lnTo>
                  <a:pt x="2375" y="869"/>
                </a:lnTo>
                <a:lnTo>
                  <a:pt x="2378" y="869"/>
                </a:lnTo>
                <a:lnTo>
                  <a:pt x="2381" y="868"/>
                </a:lnTo>
                <a:lnTo>
                  <a:pt x="2383" y="869"/>
                </a:lnTo>
                <a:lnTo>
                  <a:pt x="2384" y="869"/>
                </a:lnTo>
                <a:lnTo>
                  <a:pt x="2384" y="871"/>
                </a:lnTo>
                <a:lnTo>
                  <a:pt x="2386" y="872"/>
                </a:lnTo>
                <a:lnTo>
                  <a:pt x="2387" y="872"/>
                </a:lnTo>
                <a:lnTo>
                  <a:pt x="2389" y="872"/>
                </a:lnTo>
                <a:lnTo>
                  <a:pt x="2389" y="874"/>
                </a:lnTo>
                <a:lnTo>
                  <a:pt x="2387" y="874"/>
                </a:lnTo>
                <a:lnTo>
                  <a:pt x="2387" y="875"/>
                </a:lnTo>
                <a:lnTo>
                  <a:pt x="2386" y="875"/>
                </a:lnTo>
                <a:lnTo>
                  <a:pt x="2386" y="877"/>
                </a:lnTo>
                <a:lnTo>
                  <a:pt x="2387" y="878"/>
                </a:lnTo>
                <a:lnTo>
                  <a:pt x="2387" y="880"/>
                </a:lnTo>
                <a:lnTo>
                  <a:pt x="2386" y="880"/>
                </a:lnTo>
                <a:lnTo>
                  <a:pt x="2383" y="880"/>
                </a:lnTo>
                <a:lnTo>
                  <a:pt x="2381" y="881"/>
                </a:lnTo>
                <a:lnTo>
                  <a:pt x="2380" y="884"/>
                </a:lnTo>
                <a:lnTo>
                  <a:pt x="2380" y="886"/>
                </a:lnTo>
                <a:lnTo>
                  <a:pt x="2375" y="890"/>
                </a:lnTo>
                <a:lnTo>
                  <a:pt x="2371" y="896"/>
                </a:lnTo>
                <a:lnTo>
                  <a:pt x="2369" y="898"/>
                </a:lnTo>
                <a:lnTo>
                  <a:pt x="2368" y="898"/>
                </a:lnTo>
                <a:lnTo>
                  <a:pt x="2368" y="899"/>
                </a:lnTo>
                <a:lnTo>
                  <a:pt x="2363" y="902"/>
                </a:lnTo>
                <a:lnTo>
                  <a:pt x="2362" y="904"/>
                </a:lnTo>
                <a:lnTo>
                  <a:pt x="2360" y="905"/>
                </a:lnTo>
                <a:lnTo>
                  <a:pt x="2360" y="907"/>
                </a:lnTo>
                <a:lnTo>
                  <a:pt x="2357" y="910"/>
                </a:lnTo>
                <a:lnTo>
                  <a:pt x="2356" y="911"/>
                </a:lnTo>
                <a:lnTo>
                  <a:pt x="2357" y="913"/>
                </a:lnTo>
                <a:lnTo>
                  <a:pt x="2357" y="916"/>
                </a:lnTo>
                <a:lnTo>
                  <a:pt x="2359" y="917"/>
                </a:lnTo>
                <a:lnTo>
                  <a:pt x="2360" y="919"/>
                </a:lnTo>
                <a:lnTo>
                  <a:pt x="2362" y="921"/>
                </a:lnTo>
                <a:lnTo>
                  <a:pt x="2363" y="921"/>
                </a:lnTo>
                <a:lnTo>
                  <a:pt x="2365" y="922"/>
                </a:lnTo>
                <a:lnTo>
                  <a:pt x="2366" y="924"/>
                </a:lnTo>
                <a:lnTo>
                  <a:pt x="2369" y="924"/>
                </a:lnTo>
                <a:lnTo>
                  <a:pt x="2371" y="924"/>
                </a:lnTo>
                <a:lnTo>
                  <a:pt x="2372" y="925"/>
                </a:lnTo>
                <a:lnTo>
                  <a:pt x="2371" y="927"/>
                </a:lnTo>
                <a:lnTo>
                  <a:pt x="2371" y="928"/>
                </a:lnTo>
                <a:lnTo>
                  <a:pt x="2372" y="930"/>
                </a:lnTo>
                <a:lnTo>
                  <a:pt x="2372" y="931"/>
                </a:lnTo>
                <a:lnTo>
                  <a:pt x="2372" y="933"/>
                </a:lnTo>
                <a:lnTo>
                  <a:pt x="2374" y="933"/>
                </a:lnTo>
                <a:lnTo>
                  <a:pt x="2377" y="936"/>
                </a:lnTo>
                <a:lnTo>
                  <a:pt x="2380" y="937"/>
                </a:lnTo>
                <a:lnTo>
                  <a:pt x="2383" y="936"/>
                </a:lnTo>
                <a:lnTo>
                  <a:pt x="2384" y="937"/>
                </a:lnTo>
                <a:lnTo>
                  <a:pt x="2386" y="939"/>
                </a:lnTo>
                <a:lnTo>
                  <a:pt x="2387" y="940"/>
                </a:lnTo>
                <a:lnTo>
                  <a:pt x="2389" y="940"/>
                </a:lnTo>
                <a:lnTo>
                  <a:pt x="2393" y="940"/>
                </a:lnTo>
                <a:lnTo>
                  <a:pt x="2395" y="940"/>
                </a:lnTo>
                <a:lnTo>
                  <a:pt x="2399" y="939"/>
                </a:lnTo>
                <a:lnTo>
                  <a:pt x="2401" y="939"/>
                </a:lnTo>
                <a:lnTo>
                  <a:pt x="2401" y="937"/>
                </a:lnTo>
                <a:lnTo>
                  <a:pt x="2402" y="937"/>
                </a:lnTo>
                <a:lnTo>
                  <a:pt x="2404" y="936"/>
                </a:lnTo>
                <a:lnTo>
                  <a:pt x="2404" y="934"/>
                </a:lnTo>
                <a:lnTo>
                  <a:pt x="2404" y="933"/>
                </a:lnTo>
                <a:lnTo>
                  <a:pt x="2407" y="933"/>
                </a:lnTo>
                <a:lnTo>
                  <a:pt x="2408" y="934"/>
                </a:lnTo>
                <a:lnTo>
                  <a:pt x="2410" y="934"/>
                </a:lnTo>
                <a:lnTo>
                  <a:pt x="2411" y="933"/>
                </a:lnTo>
                <a:lnTo>
                  <a:pt x="2415" y="931"/>
                </a:lnTo>
                <a:lnTo>
                  <a:pt x="2421" y="931"/>
                </a:lnTo>
                <a:lnTo>
                  <a:pt x="2424" y="930"/>
                </a:lnTo>
                <a:lnTo>
                  <a:pt x="2427" y="930"/>
                </a:lnTo>
                <a:lnTo>
                  <a:pt x="2427" y="928"/>
                </a:lnTo>
                <a:lnTo>
                  <a:pt x="2428" y="930"/>
                </a:lnTo>
                <a:lnTo>
                  <a:pt x="2430" y="930"/>
                </a:lnTo>
                <a:lnTo>
                  <a:pt x="2430" y="931"/>
                </a:lnTo>
                <a:lnTo>
                  <a:pt x="2433" y="937"/>
                </a:lnTo>
                <a:lnTo>
                  <a:pt x="2433" y="942"/>
                </a:lnTo>
                <a:lnTo>
                  <a:pt x="2433" y="943"/>
                </a:lnTo>
                <a:lnTo>
                  <a:pt x="2431" y="943"/>
                </a:lnTo>
                <a:lnTo>
                  <a:pt x="2430" y="945"/>
                </a:lnTo>
                <a:lnTo>
                  <a:pt x="2430" y="946"/>
                </a:lnTo>
                <a:lnTo>
                  <a:pt x="2431" y="948"/>
                </a:lnTo>
                <a:lnTo>
                  <a:pt x="2436" y="949"/>
                </a:lnTo>
                <a:lnTo>
                  <a:pt x="2437" y="949"/>
                </a:lnTo>
                <a:lnTo>
                  <a:pt x="2440" y="951"/>
                </a:lnTo>
                <a:lnTo>
                  <a:pt x="2442" y="954"/>
                </a:lnTo>
                <a:lnTo>
                  <a:pt x="2442" y="955"/>
                </a:lnTo>
                <a:lnTo>
                  <a:pt x="2445" y="957"/>
                </a:lnTo>
                <a:lnTo>
                  <a:pt x="2446" y="955"/>
                </a:lnTo>
                <a:lnTo>
                  <a:pt x="2449" y="955"/>
                </a:lnTo>
                <a:lnTo>
                  <a:pt x="2451" y="957"/>
                </a:lnTo>
                <a:lnTo>
                  <a:pt x="2452" y="955"/>
                </a:lnTo>
                <a:lnTo>
                  <a:pt x="2454" y="955"/>
                </a:lnTo>
                <a:lnTo>
                  <a:pt x="2457" y="955"/>
                </a:lnTo>
                <a:lnTo>
                  <a:pt x="2458" y="954"/>
                </a:lnTo>
                <a:lnTo>
                  <a:pt x="2460" y="954"/>
                </a:lnTo>
                <a:lnTo>
                  <a:pt x="2463" y="957"/>
                </a:lnTo>
                <a:lnTo>
                  <a:pt x="2464" y="955"/>
                </a:lnTo>
                <a:lnTo>
                  <a:pt x="2466" y="955"/>
                </a:lnTo>
                <a:lnTo>
                  <a:pt x="2467" y="957"/>
                </a:lnTo>
                <a:lnTo>
                  <a:pt x="2469" y="957"/>
                </a:lnTo>
                <a:lnTo>
                  <a:pt x="2469" y="955"/>
                </a:lnTo>
                <a:lnTo>
                  <a:pt x="2470" y="955"/>
                </a:lnTo>
                <a:lnTo>
                  <a:pt x="2472" y="955"/>
                </a:lnTo>
                <a:lnTo>
                  <a:pt x="2473" y="957"/>
                </a:lnTo>
                <a:lnTo>
                  <a:pt x="2473" y="958"/>
                </a:lnTo>
                <a:lnTo>
                  <a:pt x="2475" y="960"/>
                </a:lnTo>
                <a:lnTo>
                  <a:pt x="2478" y="958"/>
                </a:lnTo>
                <a:lnTo>
                  <a:pt x="2481" y="958"/>
                </a:lnTo>
                <a:lnTo>
                  <a:pt x="2482" y="958"/>
                </a:lnTo>
                <a:lnTo>
                  <a:pt x="2484" y="958"/>
                </a:lnTo>
                <a:lnTo>
                  <a:pt x="2485" y="958"/>
                </a:lnTo>
                <a:lnTo>
                  <a:pt x="2485" y="960"/>
                </a:lnTo>
                <a:lnTo>
                  <a:pt x="2487" y="961"/>
                </a:lnTo>
                <a:lnTo>
                  <a:pt x="2488" y="961"/>
                </a:lnTo>
                <a:lnTo>
                  <a:pt x="2490" y="961"/>
                </a:lnTo>
                <a:lnTo>
                  <a:pt x="2490" y="964"/>
                </a:lnTo>
                <a:lnTo>
                  <a:pt x="2491" y="964"/>
                </a:lnTo>
                <a:lnTo>
                  <a:pt x="2493" y="966"/>
                </a:lnTo>
                <a:lnTo>
                  <a:pt x="2491" y="966"/>
                </a:lnTo>
                <a:lnTo>
                  <a:pt x="2491" y="967"/>
                </a:lnTo>
                <a:lnTo>
                  <a:pt x="2491" y="970"/>
                </a:lnTo>
                <a:lnTo>
                  <a:pt x="2496" y="978"/>
                </a:lnTo>
                <a:lnTo>
                  <a:pt x="2497" y="980"/>
                </a:lnTo>
                <a:lnTo>
                  <a:pt x="2500" y="981"/>
                </a:lnTo>
                <a:lnTo>
                  <a:pt x="2502" y="983"/>
                </a:lnTo>
                <a:lnTo>
                  <a:pt x="2505" y="986"/>
                </a:lnTo>
                <a:lnTo>
                  <a:pt x="2508" y="987"/>
                </a:lnTo>
                <a:lnTo>
                  <a:pt x="2510" y="987"/>
                </a:lnTo>
                <a:lnTo>
                  <a:pt x="2511" y="989"/>
                </a:lnTo>
                <a:lnTo>
                  <a:pt x="2513" y="989"/>
                </a:lnTo>
                <a:lnTo>
                  <a:pt x="2514" y="989"/>
                </a:lnTo>
                <a:lnTo>
                  <a:pt x="2517" y="989"/>
                </a:lnTo>
                <a:lnTo>
                  <a:pt x="2519" y="990"/>
                </a:lnTo>
                <a:lnTo>
                  <a:pt x="2520" y="992"/>
                </a:lnTo>
                <a:lnTo>
                  <a:pt x="2520" y="993"/>
                </a:lnTo>
                <a:lnTo>
                  <a:pt x="2520" y="995"/>
                </a:lnTo>
                <a:lnTo>
                  <a:pt x="2519" y="996"/>
                </a:lnTo>
                <a:lnTo>
                  <a:pt x="2519" y="998"/>
                </a:lnTo>
                <a:lnTo>
                  <a:pt x="2520" y="999"/>
                </a:lnTo>
                <a:lnTo>
                  <a:pt x="2520" y="1001"/>
                </a:lnTo>
                <a:lnTo>
                  <a:pt x="2522" y="1001"/>
                </a:lnTo>
                <a:lnTo>
                  <a:pt x="2529" y="1007"/>
                </a:lnTo>
                <a:lnTo>
                  <a:pt x="2531" y="1007"/>
                </a:lnTo>
                <a:lnTo>
                  <a:pt x="2532" y="1010"/>
                </a:lnTo>
                <a:lnTo>
                  <a:pt x="2532" y="1011"/>
                </a:lnTo>
                <a:lnTo>
                  <a:pt x="2532" y="1014"/>
                </a:lnTo>
                <a:lnTo>
                  <a:pt x="2532" y="1016"/>
                </a:lnTo>
                <a:lnTo>
                  <a:pt x="2529" y="1017"/>
                </a:lnTo>
                <a:lnTo>
                  <a:pt x="2525" y="1017"/>
                </a:lnTo>
                <a:lnTo>
                  <a:pt x="2523" y="1019"/>
                </a:lnTo>
                <a:lnTo>
                  <a:pt x="2522" y="1020"/>
                </a:lnTo>
                <a:lnTo>
                  <a:pt x="2520" y="1022"/>
                </a:lnTo>
                <a:lnTo>
                  <a:pt x="2516" y="1022"/>
                </a:lnTo>
                <a:lnTo>
                  <a:pt x="2514" y="1023"/>
                </a:lnTo>
                <a:lnTo>
                  <a:pt x="2513" y="1023"/>
                </a:lnTo>
                <a:lnTo>
                  <a:pt x="2511" y="1023"/>
                </a:lnTo>
                <a:lnTo>
                  <a:pt x="2511" y="1025"/>
                </a:lnTo>
                <a:lnTo>
                  <a:pt x="2513" y="1025"/>
                </a:lnTo>
                <a:lnTo>
                  <a:pt x="2511" y="1025"/>
                </a:lnTo>
                <a:lnTo>
                  <a:pt x="2513" y="1027"/>
                </a:lnTo>
                <a:lnTo>
                  <a:pt x="2511" y="1028"/>
                </a:lnTo>
                <a:lnTo>
                  <a:pt x="2511" y="1031"/>
                </a:lnTo>
                <a:lnTo>
                  <a:pt x="2511" y="1034"/>
                </a:lnTo>
                <a:lnTo>
                  <a:pt x="2513" y="1036"/>
                </a:lnTo>
                <a:lnTo>
                  <a:pt x="2514" y="1037"/>
                </a:lnTo>
                <a:lnTo>
                  <a:pt x="2519" y="1040"/>
                </a:lnTo>
                <a:lnTo>
                  <a:pt x="2520" y="1048"/>
                </a:lnTo>
                <a:lnTo>
                  <a:pt x="2523" y="1049"/>
                </a:lnTo>
                <a:lnTo>
                  <a:pt x="2525" y="1051"/>
                </a:lnTo>
                <a:lnTo>
                  <a:pt x="2525" y="1052"/>
                </a:lnTo>
                <a:lnTo>
                  <a:pt x="2525" y="1055"/>
                </a:lnTo>
                <a:lnTo>
                  <a:pt x="2526" y="1055"/>
                </a:lnTo>
                <a:lnTo>
                  <a:pt x="2528" y="1057"/>
                </a:lnTo>
                <a:lnTo>
                  <a:pt x="2532" y="1057"/>
                </a:lnTo>
                <a:lnTo>
                  <a:pt x="2532" y="1058"/>
                </a:lnTo>
                <a:lnTo>
                  <a:pt x="2534" y="1060"/>
                </a:lnTo>
                <a:lnTo>
                  <a:pt x="2534" y="1061"/>
                </a:lnTo>
                <a:lnTo>
                  <a:pt x="2534" y="1063"/>
                </a:lnTo>
                <a:lnTo>
                  <a:pt x="2534" y="1066"/>
                </a:lnTo>
                <a:lnTo>
                  <a:pt x="2535" y="1066"/>
                </a:lnTo>
                <a:lnTo>
                  <a:pt x="2535" y="1067"/>
                </a:lnTo>
                <a:lnTo>
                  <a:pt x="2535" y="1069"/>
                </a:lnTo>
                <a:lnTo>
                  <a:pt x="2535" y="1070"/>
                </a:lnTo>
                <a:lnTo>
                  <a:pt x="2534" y="1072"/>
                </a:lnTo>
                <a:lnTo>
                  <a:pt x="2534" y="1076"/>
                </a:lnTo>
                <a:lnTo>
                  <a:pt x="2534" y="1078"/>
                </a:lnTo>
                <a:lnTo>
                  <a:pt x="2532" y="1078"/>
                </a:lnTo>
                <a:lnTo>
                  <a:pt x="2531" y="1080"/>
                </a:lnTo>
                <a:lnTo>
                  <a:pt x="2529" y="1081"/>
                </a:lnTo>
                <a:lnTo>
                  <a:pt x="2529" y="1083"/>
                </a:lnTo>
                <a:lnTo>
                  <a:pt x="2529" y="1086"/>
                </a:lnTo>
                <a:lnTo>
                  <a:pt x="2529" y="1090"/>
                </a:lnTo>
                <a:lnTo>
                  <a:pt x="2529" y="1092"/>
                </a:lnTo>
                <a:lnTo>
                  <a:pt x="2529" y="1093"/>
                </a:lnTo>
                <a:lnTo>
                  <a:pt x="2528" y="1093"/>
                </a:lnTo>
                <a:lnTo>
                  <a:pt x="2526" y="1095"/>
                </a:lnTo>
                <a:lnTo>
                  <a:pt x="2525" y="1095"/>
                </a:lnTo>
                <a:lnTo>
                  <a:pt x="2520" y="1095"/>
                </a:lnTo>
                <a:lnTo>
                  <a:pt x="2519" y="1095"/>
                </a:lnTo>
                <a:lnTo>
                  <a:pt x="2517" y="1093"/>
                </a:lnTo>
                <a:lnTo>
                  <a:pt x="2516" y="1093"/>
                </a:lnTo>
                <a:lnTo>
                  <a:pt x="2513" y="1092"/>
                </a:lnTo>
                <a:lnTo>
                  <a:pt x="2510" y="1092"/>
                </a:lnTo>
                <a:lnTo>
                  <a:pt x="2508" y="1090"/>
                </a:lnTo>
                <a:lnTo>
                  <a:pt x="2506" y="1092"/>
                </a:lnTo>
                <a:lnTo>
                  <a:pt x="2508" y="1092"/>
                </a:lnTo>
                <a:lnTo>
                  <a:pt x="2506" y="1095"/>
                </a:lnTo>
                <a:lnTo>
                  <a:pt x="2506" y="1098"/>
                </a:lnTo>
                <a:lnTo>
                  <a:pt x="2510" y="1099"/>
                </a:lnTo>
                <a:lnTo>
                  <a:pt x="2514" y="1102"/>
                </a:lnTo>
                <a:lnTo>
                  <a:pt x="2514" y="1104"/>
                </a:lnTo>
                <a:lnTo>
                  <a:pt x="2516" y="1105"/>
                </a:lnTo>
                <a:lnTo>
                  <a:pt x="2517" y="1107"/>
                </a:lnTo>
                <a:lnTo>
                  <a:pt x="2520" y="1108"/>
                </a:lnTo>
                <a:lnTo>
                  <a:pt x="2520" y="1110"/>
                </a:lnTo>
                <a:lnTo>
                  <a:pt x="2522" y="1113"/>
                </a:lnTo>
                <a:lnTo>
                  <a:pt x="2520" y="1114"/>
                </a:lnTo>
                <a:lnTo>
                  <a:pt x="2520" y="1117"/>
                </a:lnTo>
                <a:lnTo>
                  <a:pt x="2522" y="1122"/>
                </a:lnTo>
                <a:lnTo>
                  <a:pt x="2522" y="1126"/>
                </a:lnTo>
                <a:lnTo>
                  <a:pt x="2522" y="1129"/>
                </a:lnTo>
                <a:lnTo>
                  <a:pt x="2523" y="1136"/>
                </a:lnTo>
                <a:lnTo>
                  <a:pt x="2526" y="1136"/>
                </a:lnTo>
                <a:lnTo>
                  <a:pt x="2526" y="1140"/>
                </a:lnTo>
                <a:lnTo>
                  <a:pt x="2526" y="1142"/>
                </a:lnTo>
                <a:lnTo>
                  <a:pt x="2525" y="1143"/>
                </a:lnTo>
                <a:lnTo>
                  <a:pt x="2523" y="1145"/>
                </a:lnTo>
                <a:lnTo>
                  <a:pt x="2525" y="1146"/>
                </a:lnTo>
                <a:lnTo>
                  <a:pt x="2523" y="1149"/>
                </a:lnTo>
                <a:lnTo>
                  <a:pt x="2520" y="1154"/>
                </a:lnTo>
                <a:lnTo>
                  <a:pt x="2519" y="1155"/>
                </a:lnTo>
                <a:lnTo>
                  <a:pt x="2520" y="1158"/>
                </a:lnTo>
                <a:lnTo>
                  <a:pt x="2517" y="1163"/>
                </a:lnTo>
                <a:lnTo>
                  <a:pt x="2517" y="1164"/>
                </a:lnTo>
                <a:lnTo>
                  <a:pt x="2516" y="1166"/>
                </a:lnTo>
                <a:lnTo>
                  <a:pt x="2513" y="1166"/>
                </a:lnTo>
                <a:lnTo>
                  <a:pt x="2513" y="1167"/>
                </a:lnTo>
                <a:lnTo>
                  <a:pt x="2511" y="1169"/>
                </a:lnTo>
                <a:lnTo>
                  <a:pt x="2510" y="1169"/>
                </a:lnTo>
                <a:lnTo>
                  <a:pt x="2508" y="1169"/>
                </a:lnTo>
                <a:lnTo>
                  <a:pt x="2508" y="1170"/>
                </a:lnTo>
                <a:lnTo>
                  <a:pt x="2506" y="1170"/>
                </a:lnTo>
                <a:lnTo>
                  <a:pt x="2506" y="1172"/>
                </a:lnTo>
                <a:lnTo>
                  <a:pt x="2505" y="1173"/>
                </a:lnTo>
                <a:lnTo>
                  <a:pt x="2505" y="1175"/>
                </a:lnTo>
                <a:lnTo>
                  <a:pt x="2500" y="1176"/>
                </a:lnTo>
                <a:lnTo>
                  <a:pt x="2499" y="1179"/>
                </a:lnTo>
                <a:lnTo>
                  <a:pt x="2496" y="1181"/>
                </a:lnTo>
                <a:lnTo>
                  <a:pt x="2494" y="1182"/>
                </a:lnTo>
                <a:lnTo>
                  <a:pt x="2494" y="1184"/>
                </a:lnTo>
                <a:lnTo>
                  <a:pt x="2493" y="1186"/>
                </a:lnTo>
                <a:lnTo>
                  <a:pt x="2493" y="1187"/>
                </a:lnTo>
                <a:lnTo>
                  <a:pt x="2493" y="1190"/>
                </a:lnTo>
                <a:lnTo>
                  <a:pt x="2493" y="1193"/>
                </a:lnTo>
                <a:lnTo>
                  <a:pt x="2494" y="1195"/>
                </a:lnTo>
                <a:lnTo>
                  <a:pt x="2494" y="1196"/>
                </a:lnTo>
                <a:lnTo>
                  <a:pt x="2494" y="1198"/>
                </a:lnTo>
                <a:lnTo>
                  <a:pt x="2494" y="1199"/>
                </a:lnTo>
                <a:lnTo>
                  <a:pt x="2497" y="1201"/>
                </a:lnTo>
                <a:lnTo>
                  <a:pt x="2497" y="1202"/>
                </a:lnTo>
                <a:lnTo>
                  <a:pt x="2499" y="1204"/>
                </a:lnTo>
                <a:lnTo>
                  <a:pt x="2499" y="1208"/>
                </a:lnTo>
                <a:lnTo>
                  <a:pt x="2497" y="1208"/>
                </a:lnTo>
                <a:lnTo>
                  <a:pt x="2494" y="1210"/>
                </a:lnTo>
                <a:lnTo>
                  <a:pt x="2493" y="1211"/>
                </a:lnTo>
                <a:lnTo>
                  <a:pt x="2493" y="1213"/>
                </a:lnTo>
                <a:lnTo>
                  <a:pt x="2494" y="1216"/>
                </a:lnTo>
                <a:lnTo>
                  <a:pt x="2493" y="1219"/>
                </a:lnTo>
                <a:lnTo>
                  <a:pt x="2493" y="1220"/>
                </a:lnTo>
                <a:lnTo>
                  <a:pt x="2491" y="1220"/>
                </a:lnTo>
                <a:lnTo>
                  <a:pt x="2488" y="1222"/>
                </a:lnTo>
                <a:lnTo>
                  <a:pt x="2487" y="1223"/>
                </a:lnTo>
                <a:lnTo>
                  <a:pt x="2485" y="1225"/>
                </a:lnTo>
                <a:lnTo>
                  <a:pt x="2485" y="1226"/>
                </a:lnTo>
                <a:lnTo>
                  <a:pt x="2485" y="1228"/>
                </a:lnTo>
                <a:lnTo>
                  <a:pt x="2487" y="1229"/>
                </a:lnTo>
                <a:lnTo>
                  <a:pt x="2487" y="1231"/>
                </a:lnTo>
                <a:lnTo>
                  <a:pt x="2485" y="1231"/>
                </a:lnTo>
                <a:lnTo>
                  <a:pt x="2485" y="1232"/>
                </a:lnTo>
                <a:lnTo>
                  <a:pt x="2484" y="1234"/>
                </a:lnTo>
                <a:lnTo>
                  <a:pt x="2482" y="1235"/>
                </a:lnTo>
                <a:lnTo>
                  <a:pt x="2481" y="1237"/>
                </a:lnTo>
                <a:lnTo>
                  <a:pt x="2479" y="1239"/>
                </a:lnTo>
                <a:lnTo>
                  <a:pt x="2479" y="1240"/>
                </a:lnTo>
                <a:lnTo>
                  <a:pt x="2479" y="1243"/>
                </a:lnTo>
                <a:lnTo>
                  <a:pt x="2481" y="1245"/>
                </a:lnTo>
                <a:lnTo>
                  <a:pt x="2482" y="1245"/>
                </a:lnTo>
                <a:lnTo>
                  <a:pt x="2484" y="1245"/>
                </a:lnTo>
                <a:lnTo>
                  <a:pt x="2484" y="1243"/>
                </a:lnTo>
                <a:lnTo>
                  <a:pt x="2485" y="1243"/>
                </a:lnTo>
                <a:lnTo>
                  <a:pt x="2487" y="1242"/>
                </a:lnTo>
                <a:lnTo>
                  <a:pt x="2488" y="1242"/>
                </a:lnTo>
                <a:lnTo>
                  <a:pt x="2488" y="1240"/>
                </a:lnTo>
                <a:lnTo>
                  <a:pt x="2487" y="1239"/>
                </a:lnTo>
                <a:lnTo>
                  <a:pt x="2485" y="1235"/>
                </a:lnTo>
                <a:lnTo>
                  <a:pt x="2485" y="1234"/>
                </a:lnTo>
                <a:lnTo>
                  <a:pt x="2487" y="1234"/>
                </a:lnTo>
                <a:lnTo>
                  <a:pt x="2488" y="1234"/>
                </a:lnTo>
                <a:lnTo>
                  <a:pt x="2488" y="1235"/>
                </a:lnTo>
                <a:lnTo>
                  <a:pt x="2490" y="1237"/>
                </a:lnTo>
                <a:lnTo>
                  <a:pt x="2490" y="1239"/>
                </a:lnTo>
                <a:lnTo>
                  <a:pt x="2490" y="1240"/>
                </a:lnTo>
                <a:lnTo>
                  <a:pt x="2490" y="1242"/>
                </a:lnTo>
                <a:lnTo>
                  <a:pt x="2491" y="1243"/>
                </a:lnTo>
                <a:lnTo>
                  <a:pt x="2493" y="1245"/>
                </a:lnTo>
                <a:lnTo>
                  <a:pt x="2494" y="1246"/>
                </a:lnTo>
                <a:lnTo>
                  <a:pt x="2497" y="1246"/>
                </a:lnTo>
                <a:lnTo>
                  <a:pt x="2497" y="1248"/>
                </a:lnTo>
                <a:lnTo>
                  <a:pt x="2499" y="1249"/>
                </a:lnTo>
                <a:lnTo>
                  <a:pt x="2497" y="1251"/>
                </a:lnTo>
                <a:lnTo>
                  <a:pt x="2497" y="1252"/>
                </a:lnTo>
                <a:lnTo>
                  <a:pt x="2499" y="1252"/>
                </a:lnTo>
                <a:lnTo>
                  <a:pt x="2503" y="1249"/>
                </a:lnTo>
                <a:lnTo>
                  <a:pt x="2505" y="1248"/>
                </a:lnTo>
                <a:lnTo>
                  <a:pt x="2505" y="1245"/>
                </a:lnTo>
                <a:lnTo>
                  <a:pt x="2506" y="1245"/>
                </a:lnTo>
                <a:lnTo>
                  <a:pt x="2508" y="1245"/>
                </a:lnTo>
                <a:lnTo>
                  <a:pt x="2510" y="1246"/>
                </a:lnTo>
                <a:lnTo>
                  <a:pt x="2511" y="1245"/>
                </a:lnTo>
                <a:lnTo>
                  <a:pt x="2516" y="1245"/>
                </a:lnTo>
                <a:lnTo>
                  <a:pt x="2519" y="1245"/>
                </a:lnTo>
                <a:lnTo>
                  <a:pt x="2523" y="1243"/>
                </a:lnTo>
                <a:lnTo>
                  <a:pt x="2528" y="1243"/>
                </a:lnTo>
                <a:lnTo>
                  <a:pt x="2529" y="1245"/>
                </a:lnTo>
                <a:lnTo>
                  <a:pt x="2531" y="1246"/>
                </a:lnTo>
                <a:lnTo>
                  <a:pt x="2532" y="1246"/>
                </a:lnTo>
                <a:lnTo>
                  <a:pt x="2535" y="1245"/>
                </a:lnTo>
                <a:lnTo>
                  <a:pt x="2537" y="1245"/>
                </a:lnTo>
                <a:lnTo>
                  <a:pt x="2538" y="1245"/>
                </a:lnTo>
                <a:lnTo>
                  <a:pt x="2541" y="1248"/>
                </a:lnTo>
                <a:lnTo>
                  <a:pt x="2546" y="1246"/>
                </a:lnTo>
                <a:lnTo>
                  <a:pt x="2547" y="1245"/>
                </a:lnTo>
                <a:lnTo>
                  <a:pt x="2547" y="1243"/>
                </a:lnTo>
                <a:lnTo>
                  <a:pt x="2547" y="1242"/>
                </a:lnTo>
                <a:lnTo>
                  <a:pt x="2550" y="1242"/>
                </a:lnTo>
                <a:lnTo>
                  <a:pt x="2553" y="1242"/>
                </a:lnTo>
                <a:lnTo>
                  <a:pt x="2553" y="1240"/>
                </a:lnTo>
                <a:lnTo>
                  <a:pt x="2553" y="1239"/>
                </a:lnTo>
                <a:lnTo>
                  <a:pt x="2556" y="1235"/>
                </a:lnTo>
                <a:lnTo>
                  <a:pt x="2564" y="1226"/>
                </a:lnTo>
                <a:lnTo>
                  <a:pt x="2565" y="1225"/>
                </a:lnTo>
                <a:lnTo>
                  <a:pt x="2568" y="1223"/>
                </a:lnTo>
                <a:lnTo>
                  <a:pt x="2570" y="1222"/>
                </a:lnTo>
                <a:lnTo>
                  <a:pt x="2570" y="1220"/>
                </a:lnTo>
                <a:lnTo>
                  <a:pt x="2573" y="1219"/>
                </a:lnTo>
                <a:lnTo>
                  <a:pt x="2576" y="1217"/>
                </a:lnTo>
                <a:lnTo>
                  <a:pt x="2577" y="1217"/>
                </a:lnTo>
                <a:lnTo>
                  <a:pt x="2579" y="1219"/>
                </a:lnTo>
                <a:lnTo>
                  <a:pt x="2580" y="1220"/>
                </a:lnTo>
                <a:lnTo>
                  <a:pt x="2585" y="1222"/>
                </a:lnTo>
                <a:lnTo>
                  <a:pt x="2585" y="1223"/>
                </a:lnTo>
                <a:lnTo>
                  <a:pt x="2585" y="1226"/>
                </a:lnTo>
                <a:lnTo>
                  <a:pt x="2592" y="1232"/>
                </a:lnTo>
                <a:lnTo>
                  <a:pt x="2594" y="1232"/>
                </a:lnTo>
                <a:lnTo>
                  <a:pt x="2594" y="1234"/>
                </a:lnTo>
                <a:lnTo>
                  <a:pt x="2594" y="1235"/>
                </a:lnTo>
                <a:lnTo>
                  <a:pt x="2594" y="1237"/>
                </a:lnTo>
                <a:lnTo>
                  <a:pt x="2594" y="1240"/>
                </a:lnTo>
                <a:lnTo>
                  <a:pt x="2595" y="1243"/>
                </a:lnTo>
                <a:lnTo>
                  <a:pt x="2597" y="1243"/>
                </a:lnTo>
                <a:lnTo>
                  <a:pt x="2598" y="1245"/>
                </a:lnTo>
                <a:lnTo>
                  <a:pt x="2598" y="1248"/>
                </a:lnTo>
                <a:lnTo>
                  <a:pt x="2598" y="1249"/>
                </a:lnTo>
                <a:lnTo>
                  <a:pt x="2598" y="1251"/>
                </a:lnTo>
                <a:lnTo>
                  <a:pt x="2598" y="1254"/>
                </a:lnTo>
                <a:lnTo>
                  <a:pt x="2597" y="1255"/>
                </a:lnTo>
                <a:lnTo>
                  <a:pt x="2595" y="1258"/>
                </a:lnTo>
                <a:lnTo>
                  <a:pt x="2594" y="1260"/>
                </a:lnTo>
                <a:lnTo>
                  <a:pt x="2592" y="1261"/>
                </a:lnTo>
                <a:lnTo>
                  <a:pt x="2591" y="1261"/>
                </a:lnTo>
                <a:lnTo>
                  <a:pt x="2591" y="1263"/>
                </a:lnTo>
                <a:lnTo>
                  <a:pt x="2591" y="1266"/>
                </a:lnTo>
                <a:lnTo>
                  <a:pt x="2591" y="1269"/>
                </a:lnTo>
                <a:lnTo>
                  <a:pt x="2589" y="1269"/>
                </a:lnTo>
                <a:lnTo>
                  <a:pt x="2588" y="1270"/>
                </a:lnTo>
                <a:lnTo>
                  <a:pt x="2588" y="1272"/>
                </a:lnTo>
                <a:lnTo>
                  <a:pt x="2586" y="1273"/>
                </a:lnTo>
                <a:lnTo>
                  <a:pt x="2586" y="1275"/>
                </a:lnTo>
                <a:lnTo>
                  <a:pt x="2585" y="1276"/>
                </a:lnTo>
                <a:lnTo>
                  <a:pt x="2585" y="1275"/>
                </a:lnTo>
                <a:lnTo>
                  <a:pt x="2583" y="1276"/>
                </a:lnTo>
                <a:lnTo>
                  <a:pt x="2582" y="1278"/>
                </a:lnTo>
                <a:lnTo>
                  <a:pt x="2582" y="1279"/>
                </a:lnTo>
                <a:lnTo>
                  <a:pt x="2580" y="1281"/>
                </a:lnTo>
                <a:lnTo>
                  <a:pt x="2579" y="1282"/>
                </a:lnTo>
                <a:lnTo>
                  <a:pt x="2579" y="1284"/>
                </a:lnTo>
                <a:lnTo>
                  <a:pt x="2577" y="1288"/>
                </a:lnTo>
                <a:lnTo>
                  <a:pt x="2576" y="1290"/>
                </a:lnTo>
                <a:lnTo>
                  <a:pt x="2574" y="1292"/>
                </a:lnTo>
                <a:lnTo>
                  <a:pt x="2574" y="1293"/>
                </a:lnTo>
                <a:lnTo>
                  <a:pt x="2573" y="1295"/>
                </a:lnTo>
                <a:lnTo>
                  <a:pt x="2574" y="1296"/>
                </a:lnTo>
                <a:lnTo>
                  <a:pt x="2573" y="1298"/>
                </a:lnTo>
                <a:lnTo>
                  <a:pt x="2573" y="1299"/>
                </a:lnTo>
                <a:lnTo>
                  <a:pt x="2573" y="1301"/>
                </a:lnTo>
                <a:lnTo>
                  <a:pt x="2573" y="1302"/>
                </a:lnTo>
                <a:lnTo>
                  <a:pt x="2571" y="1305"/>
                </a:lnTo>
                <a:lnTo>
                  <a:pt x="2570" y="1305"/>
                </a:lnTo>
                <a:lnTo>
                  <a:pt x="2570" y="1307"/>
                </a:lnTo>
                <a:lnTo>
                  <a:pt x="2568" y="1310"/>
                </a:lnTo>
                <a:lnTo>
                  <a:pt x="2567" y="1310"/>
                </a:lnTo>
                <a:lnTo>
                  <a:pt x="2568" y="1311"/>
                </a:lnTo>
                <a:lnTo>
                  <a:pt x="2568" y="1313"/>
                </a:lnTo>
                <a:lnTo>
                  <a:pt x="2567" y="1314"/>
                </a:lnTo>
                <a:lnTo>
                  <a:pt x="2567" y="1316"/>
                </a:lnTo>
                <a:lnTo>
                  <a:pt x="2568" y="1317"/>
                </a:lnTo>
                <a:lnTo>
                  <a:pt x="2567" y="1317"/>
                </a:lnTo>
                <a:lnTo>
                  <a:pt x="2567" y="1319"/>
                </a:lnTo>
                <a:lnTo>
                  <a:pt x="2567" y="1320"/>
                </a:lnTo>
                <a:lnTo>
                  <a:pt x="2567" y="1323"/>
                </a:lnTo>
                <a:lnTo>
                  <a:pt x="2567" y="1325"/>
                </a:lnTo>
                <a:lnTo>
                  <a:pt x="2565" y="1325"/>
                </a:lnTo>
                <a:lnTo>
                  <a:pt x="2564" y="1325"/>
                </a:lnTo>
                <a:lnTo>
                  <a:pt x="2562" y="1326"/>
                </a:lnTo>
                <a:lnTo>
                  <a:pt x="2561" y="1328"/>
                </a:lnTo>
                <a:lnTo>
                  <a:pt x="2559" y="1329"/>
                </a:lnTo>
                <a:lnTo>
                  <a:pt x="2561" y="1331"/>
                </a:lnTo>
                <a:lnTo>
                  <a:pt x="2562" y="1332"/>
                </a:lnTo>
                <a:lnTo>
                  <a:pt x="2561" y="1335"/>
                </a:lnTo>
                <a:lnTo>
                  <a:pt x="2559" y="1338"/>
                </a:lnTo>
                <a:lnTo>
                  <a:pt x="2559" y="1340"/>
                </a:lnTo>
                <a:lnTo>
                  <a:pt x="2559" y="1343"/>
                </a:lnTo>
                <a:lnTo>
                  <a:pt x="2559" y="1345"/>
                </a:lnTo>
                <a:lnTo>
                  <a:pt x="2559" y="1346"/>
                </a:lnTo>
                <a:lnTo>
                  <a:pt x="2555" y="1348"/>
                </a:lnTo>
                <a:lnTo>
                  <a:pt x="2555" y="1349"/>
                </a:lnTo>
                <a:lnTo>
                  <a:pt x="2553" y="1351"/>
                </a:lnTo>
                <a:lnTo>
                  <a:pt x="2552" y="1352"/>
                </a:lnTo>
                <a:lnTo>
                  <a:pt x="2552" y="1354"/>
                </a:lnTo>
                <a:lnTo>
                  <a:pt x="2552" y="1355"/>
                </a:lnTo>
                <a:lnTo>
                  <a:pt x="2553" y="1357"/>
                </a:lnTo>
                <a:lnTo>
                  <a:pt x="2553" y="1358"/>
                </a:lnTo>
                <a:lnTo>
                  <a:pt x="2553" y="1361"/>
                </a:lnTo>
                <a:lnTo>
                  <a:pt x="2553" y="1363"/>
                </a:lnTo>
                <a:lnTo>
                  <a:pt x="2555" y="1364"/>
                </a:lnTo>
                <a:lnTo>
                  <a:pt x="2555" y="1367"/>
                </a:lnTo>
                <a:lnTo>
                  <a:pt x="2555" y="1370"/>
                </a:lnTo>
                <a:lnTo>
                  <a:pt x="2555" y="1372"/>
                </a:lnTo>
                <a:lnTo>
                  <a:pt x="2558" y="1372"/>
                </a:lnTo>
                <a:lnTo>
                  <a:pt x="2559" y="1373"/>
                </a:lnTo>
                <a:lnTo>
                  <a:pt x="2561" y="1375"/>
                </a:lnTo>
                <a:lnTo>
                  <a:pt x="2561" y="1376"/>
                </a:lnTo>
                <a:lnTo>
                  <a:pt x="2564" y="1379"/>
                </a:lnTo>
                <a:lnTo>
                  <a:pt x="2567" y="1381"/>
                </a:lnTo>
                <a:lnTo>
                  <a:pt x="2568" y="1382"/>
                </a:lnTo>
                <a:lnTo>
                  <a:pt x="2568" y="1384"/>
                </a:lnTo>
                <a:lnTo>
                  <a:pt x="2571" y="1385"/>
                </a:lnTo>
                <a:lnTo>
                  <a:pt x="2573" y="1387"/>
                </a:lnTo>
                <a:lnTo>
                  <a:pt x="2574" y="1387"/>
                </a:lnTo>
                <a:lnTo>
                  <a:pt x="2576" y="1387"/>
                </a:lnTo>
                <a:lnTo>
                  <a:pt x="2579" y="1388"/>
                </a:lnTo>
                <a:lnTo>
                  <a:pt x="2580" y="1391"/>
                </a:lnTo>
                <a:lnTo>
                  <a:pt x="2582" y="1393"/>
                </a:lnTo>
                <a:lnTo>
                  <a:pt x="2582" y="1394"/>
                </a:lnTo>
                <a:lnTo>
                  <a:pt x="2583" y="1396"/>
                </a:lnTo>
                <a:lnTo>
                  <a:pt x="2585" y="1398"/>
                </a:lnTo>
                <a:lnTo>
                  <a:pt x="2585" y="1399"/>
                </a:lnTo>
                <a:lnTo>
                  <a:pt x="2583" y="1401"/>
                </a:lnTo>
                <a:lnTo>
                  <a:pt x="2585" y="1404"/>
                </a:lnTo>
                <a:lnTo>
                  <a:pt x="2585" y="1405"/>
                </a:lnTo>
                <a:lnTo>
                  <a:pt x="2586" y="1408"/>
                </a:lnTo>
                <a:lnTo>
                  <a:pt x="2589" y="1410"/>
                </a:lnTo>
                <a:lnTo>
                  <a:pt x="2589" y="1411"/>
                </a:lnTo>
                <a:lnTo>
                  <a:pt x="2591" y="1413"/>
                </a:lnTo>
                <a:lnTo>
                  <a:pt x="2592" y="1414"/>
                </a:lnTo>
                <a:lnTo>
                  <a:pt x="2592" y="1416"/>
                </a:lnTo>
                <a:lnTo>
                  <a:pt x="2592" y="1417"/>
                </a:lnTo>
                <a:lnTo>
                  <a:pt x="2594" y="1417"/>
                </a:lnTo>
                <a:lnTo>
                  <a:pt x="2595" y="1417"/>
                </a:lnTo>
                <a:lnTo>
                  <a:pt x="2597" y="1416"/>
                </a:lnTo>
                <a:lnTo>
                  <a:pt x="2598" y="1417"/>
                </a:lnTo>
                <a:lnTo>
                  <a:pt x="2600" y="1419"/>
                </a:lnTo>
                <a:lnTo>
                  <a:pt x="2603" y="1417"/>
                </a:lnTo>
                <a:lnTo>
                  <a:pt x="2605" y="1419"/>
                </a:lnTo>
                <a:lnTo>
                  <a:pt x="2606" y="1419"/>
                </a:lnTo>
                <a:lnTo>
                  <a:pt x="2608" y="1419"/>
                </a:lnTo>
                <a:lnTo>
                  <a:pt x="2608" y="1420"/>
                </a:lnTo>
                <a:lnTo>
                  <a:pt x="2609" y="1420"/>
                </a:lnTo>
                <a:lnTo>
                  <a:pt x="2612" y="1420"/>
                </a:lnTo>
                <a:lnTo>
                  <a:pt x="2612" y="1422"/>
                </a:lnTo>
                <a:lnTo>
                  <a:pt x="2615" y="1422"/>
                </a:lnTo>
                <a:lnTo>
                  <a:pt x="2617" y="1423"/>
                </a:lnTo>
                <a:lnTo>
                  <a:pt x="2626" y="1426"/>
                </a:lnTo>
                <a:lnTo>
                  <a:pt x="2627" y="1428"/>
                </a:lnTo>
                <a:lnTo>
                  <a:pt x="2627" y="1429"/>
                </a:lnTo>
                <a:lnTo>
                  <a:pt x="2629" y="1431"/>
                </a:lnTo>
                <a:lnTo>
                  <a:pt x="2632" y="1435"/>
                </a:lnTo>
                <a:lnTo>
                  <a:pt x="2632" y="1437"/>
                </a:lnTo>
                <a:lnTo>
                  <a:pt x="2633" y="1441"/>
                </a:lnTo>
                <a:lnTo>
                  <a:pt x="2635" y="1443"/>
                </a:lnTo>
                <a:lnTo>
                  <a:pt x="2633" y="1444"/>
                </a:lnTo>
                <a:lnTo>
                  <a:pt x="2632" y="1443"/>
                </a:lnTo>
                <a:lnTo>
                  <a:pt x="2627" y="1440"/>
                </a:lnTo>
                <a:lnTo>
                  <a:pt x="2627" y="1438"/>
                </a:lnTo>
                <a:lnTo>
                  <a:pt x="2626" y="1435"/>
                </a:lnTo>
                <a:lnTo>
                  <a:pt x="2624" y="1434"/>
                </a:lnTo>
                <a:lnTo>
                  <a:pt x="2621" y="1435"/>
                </a:lnTo>
                <a:lnTo>
                  <a:pt x="2620" y="1437"/>
                </a:lnTo>
                <a:lnTo>
                  <a:pt x="2617" y="1440"/>
                </a:lnTo>
                <a:lnTo>
                  <a:pt x="2615" y="1444"/>
                </a:lnTo>
                <a:lnTo>
                  <a:pt x="2614" y="1449"/>
                </a:lnTo>
                <a:lnTo>
                  <a:pt x="2612" y="1452"/>
                </a:lnTo>
                <a:lnTo>
                  <a:pt x="2612" y="1454"/>
                </a:lnTo>
                <a:lnTo>
                  <a:pt x="2609" y="1461"/>
                </a:lnTo>
                <a:lnTo>
                  <a:pt x="2611" y="1482"/>
                </a:lnTo>
                <a:lnTo>
                  <a:pt x="2608" y="1502"/>
                </a:lnTo>
                <a:lnTo>
                  <a:pt x="2608" y="1508"/>
                </a:lnTo>
                <a:lnTo>
                  <a:pt x="2608" y="1510"/>
                </a:lnTo>
                <a:lnTo>
                  <a:pt x="2603" y="1510"/>
                </a:lnTo>
                <a:lnTo>
                  <a:pt x="2595" y="1511"/>
                </a:lnTo>
                <a:lnTo>
                  <a:pt x="2594" y="1513"/>
                </a:lnTo>
                <a:lnTo>
                  <a:pt x="2591" y="1513"/>
                </a:lnTo>
                <a:lnTo>
                  <a:pt x="2586" y="1511"/>
                </a:lnTo>
                <a:lnTo>
                  <a:pt x="2574" y="1511"/>
                </a:lnTo>
                <a:lnTo>
                  <a:pt x="2573" y="1511"/>
                </a:lnTo>
                <a:lnTo>
                  <a:pt x="2567" y="1513"/>
                </a:lnTo>
                <a:lnTo>
                  <a:pt x="2562" y="1513"/>
                </a:lnTo>
                <a:lnTo>
                  <a:pt x="2561" y="1514"/>
                </a:lnTo>
                <a:lnTo>
                  <a:pt x="2558" y="1514"/>
                </a:lnTo>
                <a:lnTo>
                  <a:pt x="2555" y="1514"/>
                </a:lnTo>
                <a:lnTo>
                  <a:pt x="2550" y="1516"/>
                </a:lnTo>
                <a:lnTo>
                  <a:pt x="2543" y="1517"/>
                </a:lnTo>
                <a:lnTo>
                  <a:pt x="2541" y="1517"/>
                </a:lnTo>
                <a:lnTo>
                  <a:pt x="2540" y="1517"/>
                </a:lnTo>
                <a:lnTo>
                  <a:pt x="2537" y="1519"/>
                </a:lnTo>
                <a:lnTo>
                  <a:pt x="2532" y="1520"/>
                </a:lnTo>
                <a:lnTo>
                  <a:pt x="2517" y="1525"/>
                </a:lnTo>
                <a:lnTo>
                  <a:pt x="2513" y="1528"/>
                </a:lnTo>
                <a:lnTo>
                  <a:pt x="2511" y="1532"/>
                </a:lnTo>
                <a:lnTo>
                  <a:pt x="2510" y="1534"/>
                </a:lnTo>
                <a:lnTo>
                  <a:pt x="2506" y="1538"/>
                </a:lnTo>
                <a:lnTo>
                  <a:pt x="2505" y="1540"/>
                </a:lnTo>
                <a:lnTo>
                  <a:pt x="2503" y="1541"/>
                </a:lnTo>
                <a:lnTo>
                  <a:pt x="2502" y="1546"/>
                </a:lnTo>
                <a:lnTo>
                  <a:pt x="2500" y="1550"/>
                </a:lnTo>
                <a:lnTo>
                  <a:pt x="2502" y="1555"/>
                </a:lnTo>
                <a:lnTo>
                  <a:pt x="2503" y="1558"/>
                </a:lnTo>
                <a:lnTo>
                  <a:pt x="2503" y="1560"/>
                </a:lnTo>
                <a:lnTo>
                  <a:pt x="2508" y="1566"/>
                </a:lnTo>
                <a:lnTo>
                  <a:pt x="2508" y="1567"/>
                </a:lnTo>
                <a:lnTo>
                  <a:pt x="2510" y="1567"/>
                </a:lnTo>
                <a:lnTo>
                  <a:pt x="2510" y="1570"/>
                </a:lnTo>
                <a:lnTo>
                  <a:pt x="2508" y="1570"/>
                </a:lnTo>
                <a:lnTo>
                  <a:pt x="2508" y="1573"/>
                </a:lnTo>
                <a:lnTo>
                  <a:pt x="2506" y="1575"/>
                </a:lnTo>
                <a:lnTo>
                  <a:pt x="2506" y="1576"/>
                </a:lnTo>
                <a:lnTo>
                  <a:pt x="2505" y="1578"/>
                </a:lnTo>
                <a:lnTo>
                  <a:pt x="2503" y="1578"/>
                </a:lnTo>
                <a:lnTo>
                  <a:pt x="2505" y="1579"/>
                </a:lnTo>
                <a:lnTo>
                  <a:pt x="2503" y="1582"/>
                </a:lnTo>
                <a:lnTo>
                  <a:pt x="2502" y="1584"/>
                </a:lnTo>
                <a:lnTo>
                  <a:pt x="2500" y="1584"/>
                </a:lnTo>
                <a:lnTo>
                  <a:pt x="2499" y="1584"/>
                </a:lnTo>
                <a:lnTo>
                  <a:pt x="2497" y="1588"/>
                </a:lnTo>
                <a:lnTo>
                  <a:pt x="2496" y="1591"/>
                </a:lnTo>
                <a:lnTo>
                  <a:pt x="2496" y="1593"/>
                </a:lnTo>
                <a:lnTo>
                  <a:pt x="2494" y="1597"/>
                </a:lnTo>
                <a:lnTo>
                  <a:pt x="2491" y="1599"/>
                </a:lnTo>
                <a:lnTo>
                  <a:pt x="2491" y="1600"/>
                </a:lnTo>
                <a:lnTo>
                  <a:pt x="2490" y="1605"/>
                </a:lnTo>
                <a:lnTo>
                  <a:pt x="2488" y="1605"/>
                </a:lnTo>
                <a:lnTo>
                  <a:pt x="2487" y="1605"/>
                </a:lnTo>
                <a:lnTo>
                  <a:pt x="2485" y="1605"/>
                </a:lnTo>
                <a:lnTo>
                  <a:pt x="2484" y="1606"/>
                </a:lnTo>
                <a:lnTo>
                  <a:pt x="2482" y="1606"/>
                </a:lnTo>
                <a:lnTo>
                  <a:pt x="2481" y="1608"/>
                </a:lnTo>
                <a:lnTo>
                  <a:pt x="2479" y="1610"/>
                </a:lnTo>
                <a:lnTo>
                  <a:pt x="2475" y="1613"/>
                </a:lnTo>
                <a:lnTo>
                  <a:pt x="2473" y="1614"/>
                </a:lnTo>
                <a:lnTo>
                  <a:pt x="2472" y="1619"/>
                </a:lnTo>
                <a:lnTo>
                  <a:pt x="2472" y="1620"/>
                </a:lnTo>
                <a:lnTo>
                  <a:pt x="2470" y="1622"/>
                </a:lnTo>
                <a:lnTo>
                  <a:pt x="2469" y="1626"/>
                </a:lnTo>
                <a:lnTo>
                  <a:pt x="2469" y="1628"/>
                </a:lnTo>
                <a:lnTo>
                  <a:pt x="2467" y="1631"/>
                </a:lnTo>
                <a:lnTo>
                  <a:pt x="2467" y="1632"/>
                </a:lnTo>
                <a:lnTo>
                  <a:pt x="2464" y="1634"/>
                </a:lnTo>
                <a:lnTo>
                  <a:pt x="2464" y="1640"/>
                </a:lnTo>
                <a:lnTo>
                  <a:pt x="2463" y="1644"/>
                </a:lnTo>
                <a:lnTo>
                  <a:pt x="2460" y="1649"/>
                </a:lnTo>
                <a:lnTo>
                  <a:pt x="2460" y="1652"/>
                </a:lnTo>
                <a:lnTo>
                  <a:pt x="2457" y="1658"/>
                </a:lnTo>
                <a:lnTo>
                  <a:pt x="2454" y="1658"/>
                </a:lnTo>
                <a:lnTo>
                  <a:pt x="2452" y="1661"/>
                </a:lnTo>
                <a:lnTo>
                  <a:pt x="2454" y="1663"/>
                </a:lnTo>
                <a:lnTo>
                  <a:pt x="2452" y="1663"/>
                </a:lnTo>
                <a:lnTo>
                  <a:pt x="2451" y="1664"/>
                </a:lnTo>
                <a:lnTo>
                  <a:pt x="2448" y="1667"/>
                </a:lnTo>
                <a:lnTo>
                  <a:pt x="2446" y="1669"/>
                </a:lnTo>
                <a:lnTo>
                  <a:pt x="2445" y="1669"/>
                </a:lnTo>
                <a:lnTo>
                  <a:pt x="2442" y="1673"/>
                </a:lnTo>
                <a:lnTo>
                  <a:pt x="2440" y="1675"/>
                </a:lnTo>
                <a:lnTo>
                  <a:pt x="2439" y="1676"/>
                </a:lnTo>
                <a:lnTo>
                  <a:pt x="2436" y="1682"/>
                </a:lnTo>
                <a:lnTo>
                  <a:pt x="2436" y="1684"/>
                </a:lnTo>
                <a:lnTo>
                  <a:pt x="2434" y="1687"/>
                </a:lnTo>
                <a:lnTo>
                  <a:pt x="2433" y="1690"/>
                </a:lnTo>
                <a:lnTo>
                  <a:pt x="2431" y="1691"/>
                </a:lnTo>
                <a:lnTo>
                  <a:pt x="2431" y="1693"/>
                </a:lnTo>
                <a:lnTo>
                  <a:pt x="2431" y="1700"/>
                </a:lnTo>
                <a:lnTo>
                  <a:pt x="2431" y="1702"/>
                </a:lnTo>
                <a:lnTo>
                  <a:pt x="2430" y="1706"/>
                </a:lnTo>
                <a:lnTo>
                  <a:pt x="2430" y="1711"/>
                </a:lnTo>
                <a:lnTo>
                  <a:pt x="2430" y="1712"/>
                </a:lnTo>
                <a:lnTo>
                  <a:pt x="2430" y="1714"/>
                </a:lnTo>
                <a:lnTo>
                  <a:pt x="2430" y="1719"/>
                </a:lnTo>
                <a:lnTo>
                  <a:pt x="2430" y="1722"/>
                </a:lnTo>
                <a:lnTo>
                  <a:pt x="2431" y="1723"/>
                </a:lnTo>
                <a:lnTo>
                  <a:pt x="2433" y="1728"/>
                </a:lnTo>
                <a:lnTo>
                  <a:pt x="2433" y="1729"/>
                </a:lnTo>
                <a:lnTo>
                  <a:pt x="2434" y="1734"/>
                </a:lnTo>
                <a:lnTo>
                  <a:pt x="2434" y="1735"/>
                </a:lnTo>
                <a:lnTo>
                  <a:pt x="2436" y="1737"/>
                </a:lnTo>
                <a:lnTo>
                  <a:pt x="2434" y="1737"/>
                </a:lnTo>
                <a:lnTo>
                  <a:pt x="2433" y="1737"/>
                </a:lnTo>
                <a:lnTo>
                  <a:pt x="2431" y="1729"/>
                </a:lnTo>
                <a:lnTo>
                  <a:pt x="2428" y="1725"/>
                </a:lnTo>
                <a:lnTo>
                  <a:pt x="2428" y="1723"/>
                </a:lnTo>
                <a:lnTo>
                  <a:pt x="2427" y="1722"/>
                </a:lnTo>
                <a:lnTo>
                  <a:pt x="2425" y="1726"/>
                </a:lnTo>
                <a:lnTo>
                  <a:pt x="2422" y="1729"/>
                </a:lnTo>
                <a:lnTo>
                  <a:pt x="2422" y="1735"/>
                </a:lnTo>
                <a:lnTo>
                  <a:pt x="2422" y="1741"/>
                </a:lnTo>
                <a:lnTo>
                  <a:pt x="2419" y="1747"/>
                </a:lnTo>
                <a:lnTo>
                  <a:pt x="2419" y="1752"/>
                </a:lnTo>
                <a:lnTo>
                  <a:pt x="2421" y="1758"/>
                </a:lnTo>
                <a:lnTo>
                  <a:pt x="2422" y="1761"/>
                </a:lnTo>
                <a:lnTo>
                  <a:pt x="2433" y="1773"/>
                </a:lnTo>
                <a:lnTo>
                  <a:pt x="2433" y="1776"/>
                </a:lnTo>
                <a:lnTo>
                  <a:pt x="2434" y="1778"/>
                </a:lnTo>
                <a:lnTo>
                  <a:pt x="2434" y="1779"/>
                </a:lnTo>
                <a:lnTo>
                  <a:pt x="2434" y="1781"/>
                </a:lnTo>
                <a:lnTo>
                  <a:pt x="2434" y="1784"/>
                </a:lnTo>
                <a:lnTo>
                  <a:pt x="2433" y="1782"/>
                </a:lnTo>
                <a:lnTo>
                  <a:pt x="2433" y="1781"/>
                </a:lnTo>
                <a:lnTo>
                  <a:pt x="2431" y="1776"/>
                </a:lnTo>
                <a:lnTo>
                  <a:pt x="2428" y="1772"/>
                </a:lnTo>
                <a:lnTo>
                  <a:pt x="2425" y="1769"/>
                </a:lnTo>
                <a:lnTo>
                  <a:pt x="2422" y="1767"/>
                </a:lnTo>
                <a:lnTo>
                  <a:pt x="2419" y="1762"/>
                </a:lnTo>
                <a:lnTo>
                  <a:pt x="2418" y="1764"/>
                </a:lnTo>
                <a:lnTo>
                  <a:pt x="2418" y="1772"/>
                </a:lnTo>
                <a:lnTo>
                  <a:pt x="2418" y="1776"/>
                </a:lnTo>
                <a:lnTo>
                  <a:pt x="2416" y="1779"/>
                </a:lnTo>
                <a:lnTo>
                  <a:pt x="2416" y="1784"/>
                </a:lnTo>
                <a:lnTo>
                  <a:pt x="2415" y="1787"/>
                </a:lnTo>
                <a:lnTo>
                  <a:pt x="2411" y="1790"/>
                </a:lnTo>
                <a:lnTo>
                  <a:pt x="2410" y="1788"/>
                </a:lnTo>
                <a:lnTo>
                  <a:pt x="2405" y="1790"/>
                </a:lnTo>
                <a:lnTo>
                  <a:pt x="2404" y="1793"/>
                </a:lnTo>
                <a:lnTo>
                  <a:pt x="2402" y="1794"/>
                </a:lnTo>
                <a:lnTo>
                  <a:pt x="2402" y="1797"/>
                </a:lnTo>
                <a:lnTo>
                  <a:pt x="2402" y="1799"/>
                </a:lnTo>
                <a:lnTo>
                  <a:pt x="2402" y="1800"/>
                </a:lnTo>
                <a:lnTo>
                  <a:pt x="2405" y="1802"/>
                </a:lnTo>
                <a:lnTo>
                  <a:pt x="2407" y="1800"/>
                </a:lnTo>
                <a:lnTo>
                  <a:pt x="2408" y="1802"/>
                </a:lnTo>
                <a:lnTo>
                  <a:pt x="2408" y="1803"/>
                </a:lnTo>
                <a:lnTo>
                  <a:pt x="2416" y="1811"/>
                </a:lnTo>
                <a:lnTo>
                  <a:pt x="2419" y="1814"/>
                </a:lnTo>
                <a:lnTo>
                  <a:pt x="2422" y="1815"/>
                </a:lnTo>
                <a:lnTo>
                  <a:pt x="2424" y="1815"/>
                </a:lnTo>
                <a:lnTo>
                  <a:pt x="2425" y="1815"/>
                </a:lnTo>
                <a:lnTo>
                  <a:pt x="2427" y="1817"/>
                </a:lnTo>
                <a:lnTo>
                  <a:pt x="2430" y="1815"/>
                </a:lnTo>
                <a:lnTo>
                  <a:pt x="2431" y="1815"/>
                </a:lnTo>
                <a:lnTo>
                  <a:pt x="2433" y="1815"/>
                </a:lnTo>
                <a:lnTo>
                  <a:pt x="2434" y="1818"/>
                </a:lnTo>
                <a:lnTo>
                  <a:pt x="2433" y="1820"/>
                </a:lnTo>
                <a:lnTo>
                  <a:pt x="2439" y="1822"/>
                </a:lnTo>
                <a:lnTo>
                  <a:pt x="2446" y="1823"/>
                </a:lnTo>
                <a:lnTo>
                  <a:pt x="2452" y="1823"/>
                </a:lnTo>
                <a:lnTo>
                  <a:pt x="2454" y="1822"/>
                </a:lnTo>
                <a:lnTo>
                  <a:pt x="2455" y="1820"/>
                </a:lnTo>
                <a:lnTo>
                  <a:pt x="2458" y="1818"/>
                </a:lnTo>
                <a:lnTo>
                  <a:pt x="2461" y="1814"/>
                </a:lnTo>
                <a:lnTo>
                  <a:pt x="2461" y="1812"/>
                </a:lnTo>
                <a:lnTo>
                  <a:pt x="2464" y="1809"/>
                </a:lnTo>
                <a:lnTo>
                  <a:pt x="2472" y="1796"/>
                </a:lnTo>
                <a:lnTo>
                  <a:pt x="2473" y="1796"/>
                </a:lnTo>
                <a:lnTo>
                  <a:pt x="2473" y="1791"/>
                </a:lnTo>
                <a:lnTo>
                  <a:pt x="2472" y="1788"/>
                </a:lnTo>
                <a:lnTo>
                  <a:pt x="2469" y="1790"/>
                </a:lnTo>
                <a:lnTo>
                  <a:pt x="2467" y="1790"/>
                </a:lnTo>
                <a:lnTo>
                  <a:pt x="2469" y="1787"/>
                </a:lnTo>
                <a:lnTo>
                  <a:pt x="2470" y="1787"/>
                </a:lnTo>
                <a:lnTo>
                  <a:pt x="2473" y="1785"/>
                </a:lnTo>
                <a:lnTo>
                  <a:pt x="2476" y="1782"/>
                </a:lnTo>
                <a:lnTo>
                  <a:pt x="2478" y="1781"/>
                </a:lnTo>
                <a:lnTo>
                  <a:pt x="2479" y="1779"/>
                </a:lnTo>
                <a:lnTo>
                  <a:pt x="2479" y="1778"/>
                </a:lnTo>
                <a:lnTo>
                  <a:pt x="2482" y="1775"/>
                </a:lnTo>
                <a:lnTo>
                  <a:pt x="2482" y="1772"/>
                </a:lnTo>
                <a:lnTo>
                  <a:pt x="2487" y="1770"/>
                </a:lnTo>
                <a:lnTo>
                  <a:pt x="2488" y="1769"/>
                </a:lnTo>
                <a:lnTo>
                  <a:pt x="2490" y="1767"/>
                </a:lnTo>
                <a:lnTo>
                  <a:pt x="2491" y="1762"/>
                </a:lnTo>
                <a:lnTo>
                  <a:pt x="2494" y="1761"/>
                </a:lnTo>
                <a:lnTo>
                  <a:pt x="2494" y="1759"/>
                </a:lnTo>
                <a:lnTo>
                  <a:pt x="2499" y="1761"/>
                </a:lnTo>
                <a:lnTo>
                  <a:pt x="2503" y="1761"/>
                </a:lnTo>
                <a:lnTo>
                  <a:pt x="2508" y="1756"/>
                </a:lnTo>
                <a:lnTo>
                  <a:pt x="2511" y="1755"/>
                </a:lnTo>
                <a:lnTo>
                  <a:pt x="2519" y="1749"/>
                </a:lnTo>
                <a:lnTo>
                  <a:pt x="2522" y="1747"/>
                </a:lnTo>
                <a:lnTo>
                  <a:pt x="2526" y="1747"/>
                </a:lnTo>
                <a:lnTo>
                  <a:pt x="2535" y="1746"/>
                </a:lnTo>
                <a:lnTo>
                  <a:pt x="2540" y="1744"/>
                </a:lnTo>
                <a:lnTo>
                  <a:pt x="2541" y="1743"/>
                </a:lnTo>
                <a:lnTo>
                  <a:pt x="2544" y="1740"/>
                </a:lnTo>
                <a:lnTo>
                  <a:pt x="2547" y="1734"/>
                </a:lnTo>
                <a:lnTo>
                  <a:pt x="2547" y="1732"/>
                </a:lnTo>
                <a:lnTo>
                  <a:pt x="2547" y="1731"/>
                </a:lnTo>
                <a:lnTo>
                  <a:pt x="2549" y="1726"/>
                </a:lnTo>
                <a:lnTo>
                  <a:pt x="2555" y="1720"/>
                </a:lnTo>
                <a:lnTo>
                  <a:pt x="2558" y="1716"/>
                </a:lnTo>
                <a:lnTo>
                  <a:pt x="2562" y="1708"/>
                </a:lnTo>
                <a:lnTo>
                  <a:pt x="2564" y="1705"/>
                </a:lnTo>
                <a:lnTo>
                  <a:pt x="2564" y="1697"/>
                </a:lnTo>
                <a:lnTo>
                  <a:pt x="2562" y="1690"/>
                </a:lnTo>
                <a:lnTo>
                  <a:pt x="2562" y="1687"/>
                </a:lnTo>
                <a:lnTo>
                  <a:pt x="2565" y="1682"/>
                </a:lnTo>
                <a:lnTo>
                  <a:pt x="2568" y="1679"/>
                </a:lnTo>
                <a:lnTo>
                  <a:pt x="2570" y="1676"/>
                </a:lnTo>
                <a:lnTo>
                  <a:pt x="2579" y="1663"/>
                </a:lnTo>
                <a:lnTo>
                  <a:pt x="2579" y="1661"/>
                </a:lnTo>
                <a:lnTo>
                  <a:pt x="2580" y="1659"/>
                </a:lnTo>
                <a:lnTo>
                  <a:pt x="2586" y="1652"/>
                </a:lnTo>
                <a:lnTo>
                  <a:pt x="2588" y="1650"/>
                </a:lnTo>
                <a:lnTo>
                  <a:pt x="2591" y="1647"/>
                </a:lnTo>
                <a:lnTo>
                  <a:pt x="2591" y="1644"/>
                </a:lnTo>
                <a:lnTo>
                  <a:pt x="2592" y="1641"/>
                </a:lnTo>
                <a:lnTo>
                  <a:pt x="2598" y="1634"/>
                </a:lnTo>
                <a:lnTo>
                  <a:pt x="2600" y="1631"/>
                </a:lnTo>
                <a:lnTo>
                  <a:pt x="2603" y="1625"/>
                </a:lnTo>
                <a:lnTo>
                  <a:pt x="2605" y="1623"/>
                </a:lnTo>
                <a:lnTo>
                  <a:pt x="2609" y="1617"/>
                </a:lnTo>
                <a:lnTo>
                  <a:pt x="2615" y="1610"/>
                </a:lnTo>
                <a:lnTo>
                  <a:pt x="2617" y="1606"/>
                </a:lnTo>
                <a:lnTo>
                  <a:pt x="2620" y="1605"/>
                </a:lnTo>
                <a:lnTo>
                  <a:pt x="2626" y="1603"/>
                </a:lnTo>
                <a:lnTo>
                  <a:pt x="2627" y="1600"/>
                </a:lnTo>
                <a:lnTo>
                  <a:pt x="2632" y="1597"/>
                </a:lnTo>
                <a:lnTo>
                  <a:pt x="2633" y="1596"/>
                </a:lnTo>
                <a:lnTo>
                  <a:pt x="2635" y="1596"/>
                </a:lnTo>
                <a:lnTo>
                  <a:pt x="2636" y="1596"/>
                </a:lnTo>
                <a:lnTo>
                  <a:pt x="2644" y="1597"/>
                </a:lnTo>
                <a:lnTo>
                  <a:pt x="2647" y="1597"/>
                </a:lnTo>
                <a:lnTo>
                  <a:pt x="2647" y="1599"/>
                </a:lnTo>
                <a:lnTo>
                  <a:pt x="2647" y="1600"/>
                </a:lnTo>
                <a:lnTo>
                  <a:pt x="2645" y="1602"/>
                </a:lnTo>
                <a:lnTo>
                  <a:pt x="2644" y="1602"/>
                </a:lnTo>
                <a:lnTo>
                  <a:pt x="2642" y="1602"/>
                </a:lnTo>
                <a:lnTo>
                  <a:pt x="2641" y="1610"/>
                </a:lnTo>
                <a:lnTo>
                  <a:pt x="2639" y="1613"/>
                </a:lnTo>
                <a:lnTo>
                  <a:pt x="2641" y="1613"/>
                </a:lnTo>
                <a:lnTo>
                  <a:pt x="2642" y="1611"/>
                </a:lnTo>
                <a:lnTo>
                  <a:pt x="2644" y="1613"/>
                </a:lnTo>
                <a:lnTo>
                  <a:pt x="2642" y="1614"/>
                </a:lnTo>
                <a:lnTo>
                  <a:pt x="2642" y="1616"/>
                </a:lnTo>
                <a:lnTo>
                  <a:pt x="2644" y="1616"/>
                </a:lnTo>
                <a:lnTo>
                  <a:pt x="2647" y="1614"/>
                </a:lnTo>
                <a:lnTo>
                  <a:pt x="2648" y="1613"/>
                </a:lnTo>
                <a:lnTo>
                  <a:pt x="2651" y="1611"/>
                </a:lnTo>
                <a:lnTo>
                  <a:pt x="2651" y="1603"/>
                </a:lnTo>
                <a:lnTo>
                  <a:pt x="2654" y="1602"/>
                </a:lnTo>
                <a:lnTo>
                  <a:pt x="2656" y="1599"/>
                </a:lnTo>
                <a:lnTo>
                  <a:pt x="2654" y="1596"/>
                </a:lnTo>
                <a:lnTo>
                  <a:pt x="2654" y="1593"/>
                </a:lnTo>
                <a:lnTo>
                  <a:pt x="2656" y="1593"/>
                </a:lnTo>
                <a:lnTo>
                  <a:pt x="2657" y="1597"/>
                </a:lnTo>
                <a:lnTo>
                  <a:pt x="2662" y="1597"/>
                </a:lnTo>
                <a:lnTo>
                  <a:pt x="2665" y="1597"/>
                </a:lnTo>
                <a:lnTo>
                  <a:pt x="2668" y="1596"/>
                </a:lnTo>
                <a:lnTo>
                  <a:pt x="2669" y="1594"/>
                </a:lnTo>
                <a:lnTo>
                  <a:pt x="2669" y="1591"/>
                </a:lnTo>
                <a:lnTo>
                  <a:pt x="2668" y="1591"/>
                </a:lnTo>
                <a:lnTo>
                  <a:pt x="2666" y="1590"/>
                </a:lnTo>
                <a:lnTo>
                  <a:pt x="2662" y="1585"/>
                </a:lnTo>
                <a:lnTo>
                  <a:pt x="2662" y="1582"/>
                </a:lnTo>
                <a:lnTo>
                  <a:pt x="2663" y="1582"/>
                </a:lnTo>
                <a:lnTo>
                  <a:pt x="2665" y="1582"/>
                </a:lnTo>
                <a:lnTo>
                  <a:pt x="2668" y="1585"/>
                </a:lnTo>
                <a:lnTo>
                  <a:pt x="2669" y="1588"/>
                </a:lnTo>
                <a:lnTo>
                  <a:pt x="2672" y="1588"/>
                </a:lnTo>
                <a:lnTo>
                  <a:pt x="2672" y="1590"/>
                </a:lnTo>
                <a:lnTo>
                  <a:pt x="2671" y="1593"/>
                </a:lnTo>
                <a:lnTo>
                  <a:pt x="2675" y="1594"/>
                </a:lnTo>
                <a:lnTo>
                  <a:pt x="2678" y="1596"/>
                </a:lnTo>
                <a:lnTo>
                  <a:pt x="2681" y="1593"/>
                </a:lnTo>
                <a:lnTo>
                  <a:pt x="2681" y="1590"/>
                </a:lnTo>
                <a:lnTo>
                  <a:pt x="2683" y="1588"/>
                </a:lnTo>
                <a:lnTo>
                  <a:pt x="2686" y="1585"/>
                </a:lnTo>
                <a:lnTo>
                  <a:pt x="2690" y="1579"/>
                </a:lnTo>
                <a:lnTo>
                  <a:pt x="2692" y="1578"/>
                </a:lnTo>
                <a:lnTo>
                  <a:pt x="2695" y="1576"/>
                </a:lnTo>
                <a:lnTo>
                  <a:pt x="2700" y="1573"/>
                </a:lnTo>
                <a:lnTo>
                  <a:pt x="2700" y="1570"/>
                </a:lnTo>
                <a:lnTo>
                  <a:pt x="2703" y="1569"/>
                </a:lnTo>
                <a:lnTo>
                  <a:pt x="2706" y="1569"/>
                </a:lnTo>
                <a:lnTo>
                  <a:pt x="2712" y="1572"/>
                </a:lnTo>
                <a:lnTo>
                  <a:pt x="2712" y="1573"/>
                </a:lnTo>
                <a:lnTo>
                  <a:pt x="2706" y="1573"/>
                </a:lnTo>
                <a:lnTo>
                  <a:pt x="2703" y="1572"/>
                </a:lnTo>
                <a:lnTo>
                  <a:pt x="2703" y="1573"/>
                </a:lnTo>
                <a:lnTo>
                  <a:pt x="2703" y="1576"/>
                </a:lnTo>
                <a:lnTo>
                  <a:pt x="2706" y="1578"/>
                </a:lnTo>
                <a:lnTo>
                  <a:pt x="2707" y="1576"/>
                </a:lnTo>
                <a:lnTo>
                  <a:pt x="2709" y="1578"/>
                </a:lnTo>
                <a:lnTo>
                  <a:pt x="2712" y="1581"/>
                </a:lnTo>
                <a:lnTo>
                  <a:pt x="2715" y="1584"/>
                </a:lnTo>
                <a:lnTo>
                  <a:pt x="2716" y="1590"/>
                </a:lnTo>
                <a:lnTo>
                  <a:pt x="2719" y="1591"/>
                </a:lnTo>
                <a:lnTo>
                  <a:pt x="2721" y="1597"/>
                </a:lnTo>
                <a:lnTo>
                  <a:pt x="2721" y="1599"/>
                </a:lnTo>
                <a:lnTo>
                  <a:pt x="2722" y="1603"/>
                </a:lnTo>
                <a:lnTo>
                  <a:pt x="2725" y="1606"/>
                </a:lnTo>
                <a:lnTo>
                  <a:pt x="2727" y="1611"/>
                </a:lnTo>
                <a:lnTo>
                  <a:pt x="2728" y="1611"/>
                </a:lnTo>
                <a:lnTo>
                  <a:pt x="2730" y="1610"/>
                </a:lnTo>
                <a:lnTo>
                  <a:pt x="2728" y="1606"/>
                </a:lnTo>
                <a:lnTo>
                  <a:pt x="2728" y="1602"/>
                </a:lnTo>
                <a:lnTo>
                  <a:pt x="2728" y="1599"/>
                </a:lnTo>
                <a:lnTo>
                  <a:pt x="2730" y="1597"/>
                </a:lnTo>
                <a:lnTo>
                  <a:pt x="2730" y="1596"/>
                </a:lnTo>
                <a:lnTo>
                  <a:pt x="2730" y="1594"/>
                </a:lnTo>
                <a:lnTo>
                  <a:pt x="2728" y="1591"/>
                </a:lnTo>
                <a:lnTo>
                  <a:pt x="2728" y="1587"/>
                </a:lnTo>
                <a:lnTo>
                  <a:pt x="2728" y="1585"/>
                </a:lnTo>
                <a:lnTo>
                  <a:pt x="2728" y="1582"/>
                </a:lnTo>
                <a:lnTo>
                  <a:pt x="2730" y="1573"/>
                </a:lnTo>
                <a:lnTo>
                  <a:pt x="2728" y="1570"/>
                </a:lnTo>
                <a:lnTo>
                  <a:pt x="2725" y="1564"/>
                </a:lnTo>
                <a:lnTo>
                  <a:pt x="2718" y="1560"/>
                </a:lnTo>
                <a:lnTo>
                  <a:pt x="2719" y="1555"/>
                </a:lnTo>
                <a:lnTo>
                  <a:pt x="2721" y="1552"/>
                </a:lnTo>
                <a:lnTo>
                  <a:pt x="2724" y="1549"/>
                </a:lnTo>
                <a:lnTo>
                  <a:pt x="2724" y="1547"/>
                </a:lnTo>
                <a:lnTo>
                  <a:pt x="2722" y="1546"/>
                </a:lnTo>
                <a:lnTo>
                  <a:pt x="2725" y="1538"/>
                </a:lnTo>
                <a:lnTo>
                  <a:pt x="2727" y="1537"/>
                </a:lnTo>
                <a:lnTo>
                  <a:pt x="2728" y="1535"/>
                </a:lnTo>
                <a:lnTo>
                  <a:pt x="2730" y="1531"/>
                </a:lnTo>
                <a:lnTo>
                  <a:pt x="2734" y="1523"/>
                </a:lnTo>
                <a:lnTo>
                  <a:pt x="2740" y="1502"/>
                </a:lnTo>
                <a:lnTo>
                  <a:pt x="2743" y="1496"/>
                </a:lnTo>
                <a:lnTo>
                  <a:pt x="2748" y="1493"/>
                </a:lnTo>
                <a:lnTo>
                  <a:pt x="2748" y="1490"/>
                </a:lnTo>
                <a:lnTo>
                  <a:pt x="2749" y="1487"/>
                </a:lnTo>
                <a:lnTo>
                  <a:pt x="2749" y="1484"/>
                </a:lnTo>
                <a:lnTo>
                  <a:pt x="2751" y="1484"/>
                </a:lnTo>
                <a:lnTo>
                  <a:pt x="2752" y="1484"/>
                </a:lnTo>
                <a:lnTo>
                  <a:pt x="2755" y="1482"/>
                </a:lnTo>
                <a:lnTo>
                  <a:pt x="2758" y="1475"/>
                </a:lnTo>
                <a:lnTo>
                  <a:pt x="2758" y="1473"/>
                </a:lnTo>
                <a:lnTo>
                  <a:pt x="2760" y="1470"/>
                </a:lnTo>
                <a:lnTo>
                  <a:pt x="2760" y="1469"/>
                </a:lnTo>
                <a:lnTo>
                  <a:pt x="2760" y="1466"/>
                </a:lnTo>
                <a:lnTo>
                  <a:pt x="2761" y="1466"/>
                </a:lnTo>
                <a:lnTo>
                  <a:pt x="2764" y="1464"/>
                </a:lnTo>
                <a:lnTo>
                  <a:pt x="2766" y="1461"/>
                </a:lnTo>
                <a:lnTo>
                  <a:pt x="2767" y="1457"/>
                </a:lnTo>
                <a:lnTo>
                  <a:pt x="2769" y="1457"/>
                </a:lnTo>
                <a:lnTo>
                  <a:pt x="2770" y="1455"/>
                </a:lnTo>
                <a:lnTo>
                  <a:pt x="2772" y="1455"/>
                </a:lnTo>
                <a:lnTo>
                  <a:pt x="2772" y="1458"/>
                </a:lnTo>
                <a:lnTo>
                  <a:pt x="2775" y="1460"/>
                </a:lnTo>
                <a:lnTo>
                  <a:pt x="2776" y="1461"/>
                </a:lnTo>
                <a:lnTo>
                  <a:pt x="2779" y="1460"/>
                </a:lnTo>
                <a:lnTo>
                  <a:pt x="2779" y="1457"/>
                </a:lnTo>
                <a:lnTo>
                  <a:pt x="2779" y="1452"/>
                </a:lnTo>
                <a:lnTo>
                  <a:pt x="2778" y="1451"/>
                </a:lnTo>
                <a:lnTo>
                  <a:pt x="2778" y="1447"/>
                </a:lnTo>
                <a:lnTo>
                  <a:pt x="2779" y="1444"/>
                </a:lnTo>
                <a:lnTo>
                  <a:pt x="2781" y="1441"/>
                </a:lnTo>
                <a:lnTo>
                  <a:pt x="2781" y="1440"/>
                </a:lnTo>
                <a:lnTo>
                  <a:pt x="2782" y="1438"/>
                </a:lnTo>
                <a:lnTo>
                  <a:pt x="2784" y="1438"/>
                </a:lnTo>
                <a:lnTo>
                  <a:pt x="2785" y="1438"/>
                </a:lnTo>
                <a:lnTo>
                  <a:pt x="2788" y="1435"/>
                </a:lnTo>
                <a:lnTo>
                  <a:pt x="2790" y="1432"/>
                </a:lnTo>
                <a:lnTo>
                  <a:pt x="2790" y="1428"/>
                </a:lnTo>
                <a:lnTo>
                  <a:pt x="2790" y="1419"/>
                </a:lnTo>
                <a:lnTo>
                  <a:pt x="2790" y="1413"/>
                </a:lnTo>
                <a:lnTo>
                  <a:pt x="2792" y="1407"/>
                </a:lnTo>
                <a:lnTo>
                  <a:pt x="2796" y="1401"/>
                </a:lnTo>
                <a:lnTo>
                  <a:pt x="2796" y="1399"/>
                </a:lnTo>
                <a:lnTo>
                  <a:pt x="2799" y="1401"/>
                </a:lnTo>
                <a:lnTo>
                  <a:pt x="2801" y="1398"/>
                </a:lnTo>
                <a:lnTo>
                  <a:pt x="2801" y="1396"/>
                </a:lnTo>
                <a:lnTo>
                  <a:pt x="2799" y="1393"/>
                </a:lnTo>
                <a:lnTo>
                  <a:pt x="2799" y="1387"/>
                </a:lnTo>
                <a:lnTo>
                  <a:pt x="2801" y="1384"/>
                </a:lnTo>
                <a:lnTo>
                  <a:pt x="2801" y="1382"/>
                </a:lnTo>
                <a:lnTo>
                  <a:pt x="2801" y="1381"/>
                </a:lnTo>
                <a:lnTo>
                  <a:pt x="2802" y="1379"/>
                </a:lnTo>
                <a:lnTo>
                  <a:pt x="2804" y="1378"/>
                </a:lnTo>
                <a:lnTo>
                  <a:pt x="2804" y="1376"/>
                </a:lnTo>
                <a:lnTo>
                  <a:pt x="2802" y="1376"/>
                </a:lnTo>
                <a:lnTo>
                  <a:pt x="2802" y="1375"/>
                </a:lnTo>
                <a:lnTo>
                  <a:pt x="2802" y="1373"/>
                </a:lnTo>
                <a:lnTo>
                  <a:pt x="2805" y="1370"/>
                </a:lnTo>
                <a:lnTo>
                  <a:pt x="2810" y="1369"/>
                </a:lnTo>
                <a:lnTo>
                  <a:pt x="2810" y="1372"/>
                </a:lnTo>
                <a:lnTo>
                  <a:pt x="2810" y="1373"/>
                </a:lnTo>
                <a:lnTo>
                  <a:pt x="2811" y="1376"/>
                </a:lnTo>
                <a:lnTo>
                  <a:pt x="2813" y="1376"/>
                </a:lnTo>
                <a:lnTo>
                  <a:pt x="2814" y="1376"/>
                </a:lnTo>
                <a:lnTo>
                  <a:pt x="2817" y="1378"/>
                </a:lnTo>
                <a:lnTo>
                  <a:pt x="2820" y="1378"/>
                </a:lnTo>
                <a:lnTo>
                  <a:pt x="2823" y="1378"/>
                </a:lnTo>
                <a:lnTo>
                  <a:pt x="2823" y="1381"/>
                </a:lnTo>
                <a:lnTo>
                  <a:pt x="2825" y="1382"/>
                </a:lnTo>
                <a:lnTo>
                  <a:pt x="2826" y="1387"/>
                </a:lnTo>
                <a:lnTo>
                  <a:pt x="2831" y="1388"/>
                </a:lnTo>
                <a:lnTo>
                  <a:pt x="2834" y="1387"/>
                </a:lnTo>
                <a:lnTo>
                  <a:pt x="2835" y="1384"/>
                </a:lnTo>
                <a:lnTo>
                  <a:pt x="2834" y="1382"/>
                </a:lnTo>
                <a:lnTo>
                  <a:pt x="2834" y="1378"/>
                </a:lnTo>
                <a:lnTo>
                  <a:pt x="2832" y="1370"/>
                </a:lnTo>
                <a:lnTo>
                  <a:pt x="2837" y="1363"/>
                </a:lnTo>
                <a:lnTo>
                  <a:pt x="2838" y="1363"/>
                </a:lnTo>
                <a:lnTo>
                  <a:pt x="2841" y="1361"/>
                </a:lnTo>
                <a:lnTo>
                  <a:pt x="2843" y="1361"/>
                </a:lnTo>
                <a:lnTo>
                  <a:pt x="2844" y="1363"/>
                </a:lnTo>
                <a:lnTo>
                  <a:pt x="2846" y="1361"/>
                </a:lnTo>
                <a:lnTo>
                  <a:pt x="2846" y="1360"/>
                </a:lnTo>
                <a:lnTo>
                  <a:pt x="2846" y="1358"/>
                </a:lnTo>
                <a:lnTo>
                  <a:pt x="2847" y="1358"/>
                </a:lnTo>
                <a:lnTo>
                  <a:pt x="2849" y="1358"/>
                </a:lnTo>
                <a:lnTo>
                  <a:pt x="2852" y="1358"/>
                </a:lnTo>
                <a:lnTo>
                  <a:pt x="2853" y="1357"/>
                </a:lnTo>
                <a:lnTo>
                  <a:pt x="2855" y="1357"/>
                </a:lnTo>
                <a:lnTo>
                  <a:pt x="2858" y="1360"/>
                </a:lnTo>
                <a:lnTo>
                  <a:pt x="2859" y="1358"/>
                </a:lnTo>
                <a:lnTo>
                  <a:pt x="2861" y="1352"/>
                </a:lnTo>
                <a:lnTo>
                  <a:pt x="2861" y="1348"/>
                </a:lnTo>
                <a:lnTo>
                  <a:pt x="2859" y="1345"/>
                </a:lnTo>
                <a:lnTo>
                  <a:pt x="2859" y="1335"/>
                </a:lnTo>
                <a:lnTo>
                  <a:pt x="2861" y="1331"/>
                </a:lnTo>
                <a:lnTo>
                  <a:pt x="2862" y="1322"/>
                </a:lnTo>
                <a:lnTo>
                  <a:pt x="2864" y="1320"/>
                </a:lnTo>
                <a:lnTo>
                  <a:pt x="2865" y="1317"/>
                </a:lnTo>
                <a:lnTo>
                  <a:pt x="2865" y="1314"/>
                </a:lnTo>
                <a:lnTo>
                  <a:pt x="2865" y="1311"/>
                </a:lnTo>
                <a:lnTo>
                  <a:pt x="2867" y="1311"/>
                </a:lnTo>
                <a:lnTo>
                  <a:pt x="2870" y="1310"/>
                </a:lnTo>
                <a:lnTo>
                  <a:pt x="2871" y="1311"/>
                </a:lnTo>
                <a:lnTo>
                  <a:pt x="2874" y="1313"/>
                </a:lnTo>
                <a:lnTo>
                  <a:pt x="2877" y="1314"/>
                </a:lnTo>
                <a:lnTo>
                  <a:pt x="2880" y="1314"/>
                </a:lnTo>
                <a:lnTo>
                  <a:pt x="2882" y="1313"/>
                </a:lnTo>
                <a:lnTo>
                  <a:pt x="2882" y="1311"/>
                </a:lnTo>
                <a:lnTo>
                  <a:pt x="2880" y="1310"/>
                </a:lnTo>
                <a:lnTo>
                  <a:pt x="2880" y="1305"/>
                </a:lnTo>
                <a:lnTo>
                  <a:pt x="2884" y="1301"/>
                </a:lnTo>
                <a:lnTo>
                  <a:pt x="2884" y="1299"/>
                </a:lnTo>
                <a:lnTo>
                  <a:pt x="2884" y="1298"/>
                </a:lnTo>
                <a:lnTo>
                  <a:pt x="2885" y="1295"/>
                </a:lnTo>
                <a:lnTo>
                  <a:pt x="2885" y="1288"/>
                </a:lnTo>
                <a:lnTo>
                  <a:pt x="2885" y="1285"/>
                </a:lnTo>
                <a:lnTo>
                  <a:pt x="2887" y="1284"/>
                </a:lnTo>
                <a:lnTo>
                  <a:pt x="2890" y="1282"/>
                </a:lnTo>
                <a:lnTo>
                  <a:pt x="2891" y="1284"/>
                </a:lnTo>
                <a:lnTo>
                  <a:pt x="2891" y="1285"/>
                </a:lnTo>
                <a:lnTo>
                  <a:pt x="2893" y="1287"/>
                </a:lnTo>
                <a:lnTo>
                  <a:pt x="2894" y="1292"/>
                </a:lnTo>
                <a:lnTo>
                  <a:pt x="2897" y="1292"/>
                </a:lnTo>
                <a:lnTo>
                  <a:pt x="2899" y="1292"/>
                </a:lnTo>
                <a:lnTo>
                  <a:pt x="2900" y="1290"/>
                </a:lnTo>
                <a:lnTo>
                  <a:pt x="2902" y="1290"/>
                </a:lnTo>
                <a:lnTo>
                  <a:pt x="2905" y="1290"/>
                </a:lnTo>
                <a:lnTo>
                  <a:pt x="2908" y="1292"/>
                </a:lnTo>
                <a:lnTo>
                  <a:pt x="2909" y="1290"/>
                </a:lnTo>
                <a:lnTo>
                  <a:pt x="2908" y="1287"/>
                </a:lnTo>
                <a:lnTo>
                  <a:pt x="2909" y="1285"/>
                </a:lnTo>
                <a:lnTo>
                  <a:pt x="2909" y="1282"/>
                </a:lnTo>
                <a:lnTo>
                  <a:pt x="2911" y="1281"/>
                </a:lnTo>
                <a:lnTo>
                  <a:pt x="2912" y="1282"/>
                </a:lnTo>
                <a:lnTo>
                  <a:pt x="2914" y="1284"/>
                </a:lnTo>
                <a:lnTo>
                  <a:pt x="2915" y="1284"/>
                </a:lnTo>
                <a:lnTo>
                  <a:pt x="2915" y="1285"/>
                </a:lnTo>
                <a:lnTo>
                  <a:pt x="2918" y="1284"/>
                </a:lnTo>
                <a:lnTo>
                  <a:pt x="2920" y="1284"/>
                </a:lnTo>
                <a:lnTo>
                  <a:pt x="2921" y="1282"/>
                </a:lnTo>
                <a:lnTo>
                  <a:pt x="2923" y="1282"/>
                </a:lnTo>
                <a:lnTo>
                  <a:pt x="2924" y="1284"/>
                </a:lnTo>
                <a:lnTo>
                  <a:pt x="2927" y="1284"/>
                </a:lnTo>
                <a:lnTo>
                  <a:pt x="2930" y="1288"/>
                </a:lnTo>
                <a:lnTo>
                  <a:pt x="2933" y="1293"/>
                </a:lnTo>
                <a:lnTo>
                  <a:pt x="2935" y="1296"/>
                </a:lnTo>
                <a:lnTo>
                  <a:pt x="2932" y="1301"/>
                </a:lnTo>
                <a:lnTo>
                  <a:pt x="2927" y="1307"/>
                </a:lnTo>
                <a:lnTo>
                  <a:pt x="2927" y="1310"/>
                </a:lnTo>
                <a:lnTo>
                  <a:pt x="2929" y="1317"/>
                </a:lnTo>
                <a:lnTo>
                  <a:pt x="2932" y="1319"/>
                </a:lnTo>
                <a:lnTo>
                  <a:pt x="2933" y="1319"/>
                </a:lnTo>
                <a:lnTo>
                  <a:pt x="2933" y="1322"/>
                </a:lnTo>
                <a:lnTo>
                  <a:pt x="2932" y="1323"/>
                </a:lnTo>
                <a:lnTo>
                  <a:pt x="2929" y="1323"/>
                </a:lnTo>
                <a:lnTo>
                  <a:pt x="2927" y="1325"/>
                </a:lnTo>
                <a:lnTo>
                  <a:pt x="2926" y="1328"/>
                </a:lnTo>
                <a:lnTo>
                  <a:pt x="2927" y="1329"/>
                </a:lnTo>
                <a:lnTo>
                  <a:pt x="2930" y="1332"/>
                </a:lnTo>
                <a:lnTo>
                  <a:pt x="2930" y="1334"/>
                </a:lnTo>
                <a:lnTo>
                  <a:pt x="2929" y="1337"/>
                </a:lnTo>
                <a:lnTo>
                  <a:pt x="2929" y="1340"/>
                </a:lnTo>
                <a:lnTo>
                  <a:pt x="2926" y="1341"/>
                </a:lnTo>
                <a:lnTo>
                  <a:pt x="2923" y="1340"/>
                </a:lnTo>
                <a:lnTo>
                  <a:pt x="2921" y="1343"/>
                </a:lnTo>
                <a:lnTo>
                  <a:pt x="2918" y="1343"/>
                </a:lnTo>
                <a:lnTo>
                  <a:pt x="2917" y="1341"/>
                </a:lnTo>
                <a:lnTo>
                  <a:pt x="2915" y="1337"/>
                </a:lnTo>
                <a:lnTo>
                  <a:pt x="2914" y="1332"/>
                </a:lnTo>
                <a:lnTo>
                  <a:pt x="2909" y="1331"/>
                </a:lnTo>
                <a:lnTo>
                  <a:pt x="2908" y="1329"/>
                </a:lnTo>
                <a:lnTo>
                  <a:pt x="2905" y="1329"/>
                </a:lnTo>
                <a:lnTo>
                  <a:pt x="2902" y="1331"/>
                </a:lnTo>
                <a:lnTo>
                  <a:pt x="2903" y="1335"/>
                </a:lnTo>
                <a:lnTo>
                  <a:pt x="2903" y="1338"/>
                </a:lnTo>
                <a:lnTo>
                  <a:pt x="2903" y="1343"/>
                </a:lnTo>
                <a:lnTo>
                  <a:pt x="2899" y="1343"/>
                </a:lnTo>
                <a:lnTo>
                  <a:pt x="2900" y="1349"/>
                </a:lnTo>
                <a:lnTo>
                  <a:pt x="2900" y="1352"/>
                </a:lnTo>
                <a:lnTo>
                  <a:pt x="2900" y="1358"/>
                </a:lnTo>
                <a:lnTo>
                  <a:pt x="2897" y="1370"/>
                </a:lnTo>
                <a:lnTo>
                  <a:pt x="2897" y="1375"/>
                </a:lnTo>
                <a:lnTo>
                  <a:pt x="2899" y="1379"/>
                </a:lnTo>
                <a:lnTo>
                  <a:pt x="2897" y="1381"/>
                </a:lnTo>
                <a:lnTo>
                  <a:pt x="2905" y="1390"/>
                </a:lnTo>
                <a:lnTo>
                  <a:pt x="2903" y="1393"/>
                </a:lnTo>
                <a:lnTo>
                  <a:pt x="2900" y="1396"/>
                </a:lnTo>
                <a:lnTo>
                  <a:pt x="2897" y="1398"/>
                </a:lnTo>
                <a:lnTo>
                  <a:pt x="2894" y="1396"/>
                </a:lnTo>
                <a:lnTo>
                  <a:pt x="2894" y="1394"/>
                </a:lnTo>
                <a:lnTo>
                  <a:pt x="2893" y="1393"/>
                </a:lnTo>
                <a:lnTo>
                  <a:pt x="2891" y="1388"/>
                </a:lnTo>
                <a:lnTo>
                  <a:pt x="2890" y="1387"/>
                </a:lnTo>
                <a:lnTo>
                  <a:pt x="2887" y="1385"/>
                </a:lnTo>
                <a:lnTo>
                  <a:pt x="2885" y="1385"/>
                </a:lnTo>
                <a:lnTo>
                  <a:pt x="2880" y="1390"/>
                </a:lnTo>
                <a:lnTo>
                  <a:pt x="2879" y="1393"/>
                </a:lnTo>
                <a:lnTo>
                  <a:pt x="2880" y="1398"/>
                </a:lnTo>
                <a:lnTo>
                  <a:pt x="2882" y="1402"/>
                </a:lnTo>
                <a:lnTo>
                  <a:pt x="2884" y="1404"/>
                </a:lnTo>
                <a:lnTo>
                  <a:pt x="2885" y="1404"/>
                </a:lnTo>
                <a:lnTo>
                  <a:pt x="2887" y="1404"/>
                </a:lnTo>
                <a:lnTo>
                  <a:pt x="2891" y="1405"/>
                </a:lnTo>
                <a:lnTo>
                  <a:pt x="2893" y="1408"/>
                </a:lnTo>
                <a:lnTo>
                  <a:pt x="2894" y="1411"/>
                </a:lnTo>
                <a:lnTo>
                  <a:pt x="2896" y="1416"/>
                </a:lnTo>
                <a:lnTo>
                  <a:pt x="2896" y="1419"/>
                </a:lnTo>
                <a:lnTo>
                  <a:pt x="2894" y="1422"/>
                </a:lnTo>
                <a:lnTo>
                  <a:pt x="2894" y="1425"/>
                </a:lnTo>
                <a:lnTo>
                  <a:pt x="2896" y="1426"/>
                </a:lnTo>
                <a:lnTo>
                  <a:pt x="2896" y="1431"/>
                </a:lnTo>
                <a:lnTo>
                  <a:pt x="2894" y="1431"/>
                </a:lnTo>
                <a:lnTo>
                  <a:pt x="2894" y="1429"/>
                </a:lnTo>
                <a:lnTo>
                  <a:pt x="2891" y="1431"/>
                </a:lnTo>
                <a:lnTo>
                  <a:pt x="2890" y="1434"/>
                </a:lnTo>
                <a:lnTo>
                  <a:pt x="2890" y="1435"/>
                </a:lnTo>
                <a:lnTo>
                  <a:pt x="2888" y="1437"/>
                </a:lnTo>
                <a:lnTo>
                  <a:pt x="2887" y="1438"/>
                </a:lnTo>
                <a:lnTo>
                  <a:pt x="2887" y="1437"/>
                </a:lnTo>
                <a:lnTo>
                  <a:pt x="2885" y="1434"/>
                </a:lnTo>
                <a:lnTo>
                  <a:pt x="2882" y="1431"/>
                </a:lnTo>
                <a:lnTo>
                  <a:pt x="2879" y="1428"/>
                </a:lnTo>
                <a:lnTo>
                  <a:pt x="2877" y="1426"/>
                </a:lnTo>
                <a:lnTo>
                  <a:pt x="2873" y="1428"/>
                </a:lnTo>
                <a:lnTo>
                  <a:pt x="2871" y="1431"/>
                </a:lnTo>
                <a:lnTo>
                  <a:pt x="2871" y="1435"/>
                </a:lnTo>
                <a:lnTo>
                  <a:pt x="2874" y="1437"/>
                </a:lnTo>
                <a:lnTo>
                  <a:pt x="2877" y="1437"/>
                </a:lnTo>
                <a:lnTo>
                  <a:pt x="2877" y="1440"/>
                </a:lnTo>
                <a:lnTo>
                  <a:pt x="2880" y="1441"/>
                </a:lnTo>
                <a:lnTo>
                  <a:pt x="2880" y="1443"/>
                </a:lnTo>
                <a:lnTo>
                  <a:pt x="2880" y="1447"/>
                </a:lnTo>
                <a:lnTo>
                  <a:pt x="2880" y="1452"/>
                </a:lnTo>
                <a:lnTo>
                  <a:pt x="2876" y="1454"/>
                </a:lnTo>
                <a:lnTo>
                  <a:pt x="2874" y="1454"/>
                </a:lnTo>
                <a:lnTo>
                  <a:pt x="2871" y="1454"/>
                </a:lnTo>
                <a:lnTo>
                  <a:pt x="2871" y="1451"/>
                </a:lnTo>
                <a:lnTo>
                  <a:pt x="2871" y="1446"/>
                </a:lnTo>
                <a:lnTo>
                  <a:pt x="2870" y="1444"/>
                </a:lnTo>
                <a:lnTo>
                  <a:pt x="2865" y="1443"/>
                </a:lnTo>
                <a:lnTo>
                  <a:pt x="2862" y="1443"/>
                </a:lnTo>
                <a:lnTo>
                  <a:pt x="2861" y="1444"/>
                </a:lnTo>
                <a:lnTo>
                  <a:pt x="2858" y="1446"/>
                </a:lnTo>
                <a:lnTo>
                  <a:pt x="2859" y="1447"/>
                </a:lnTo>
                <a:lnTo>
                  <a:pt x="2859" y="1449"/>
                </a:lnTo>
                <a:lnTo>
                  <a:pt x="2858" y="1451"/>
                </a:lnTo>
                <a:lnTo>
                  <a:pt x="2859" y="1452"/>
                </a:lnTo>
                <a:lnTo>
                  <a:pt x="2858" y="1454"/>
                </a:lnTo>
                <a:lnTo>
                  <a:pt x="2858" y="1455"/>
                </a:lnTo>
                <a:lnTo>
                  <a:pt x="2858" y="1463"/>
                </a:lnTo>
                <a:lnTo>
                  <a:pt x="2855" y="1467"/>
                </a:lnTo>
                <a:lnTo>
                  <a:pt x="2855" y="1470"/>
                </a:lnTo>
                <a:lnTo>
                  <a:pt x="2853" y="1475"/>
                </a:lnTo>
                <a:lnTo>
                  <a:pt x="2853" y="1476"/>
                </a:lnTo>
                <a:lnTo>
                  <a:pt x="2850" y="1484"/>
                </a:lnTo>
                <a:lnTo>
                  <a:pt x="2846" y="1485"/>
                </a:lnTo>
                <a:lnTo>
                  <a:pt x="2843" y="1487"/>
                </a:lnTo>
                <a:lnTo>
                  <a:pt x="2838" y="1490"/>
                </a:lnTo>
                <a:lnTo>
                  <a:pt x="2835" y="1494"/>
                </a:lnTo>
                <a:lnTo>
                  <a:pt x="2832" y="1504"/>
                </a:lnTo>
                <a:lnTo>
                  <a:pt x="2829" y="1507"/>
                </a:lnTo>
                <a:lnTo>
                  <a:pt x="2828" y="1510"/>
                </a:lnTo>
                <a:lnTo>
                  <a:pt x="2826" y="1516"/>
                </a:lnTo>
                <a:lnTo>
                  <a:pt x="2826" y="1525"/>
                </a:lnTo>
                <a:lnTo>
                  <a:pt x="2826" y="1529"/>
                </a:lnTo>
                <a:lnTo>
                  <a:pt x="2828" y="1532"/>
                </a:lnTo>
                <a:lnTo>
                  <a:pt x="2831" y="1534"/>
                </a:lnTo>
                <a:lnTo>
                  <a:pt x="2832" y="1535"/>
                </a:lnTo>
                <a:lnTo>
                  <a:pt x="2834" y="1537"/>
                </a:lnTo>
                <a:lnTo>
                  <a:pt x="2834" y="1538"/>
                </a:lnTo>
                <a:lnTo>
                  <a:pt x="2834" y="1541"/>
                </a:lnTo>
                <a:lnTo>
                  <a:pt x="2832" y="1544"/>
                </a:lnTo>
                <a:lnTo>
                  <a:pt x="2831" y="1544"/>
                </a:lnTo>
                <a:lnTo>
                  <a:pt x="2829" y="1544"/>
                </a:lnTo>
                <a:lnTo>
                  <a:pt x="2828" y="1546"/>
                </a:lnTo>
                <a:lnTo>
                  <a:pt x="2819" y="1552"/>
                </a:lnTo>
                <a:lnTo>
                  <a:pt x="2814" y="1555"/>
                </a:lnTo>
                <a:lnTo>
                  <a:pt x="2813" y="1558"/>
                </a:lnTo>
                <a:lnTo>
                  <a:pt x="2811" y="1564"/>
                </a:lnTo>
                <a:lnTo>
                  <a:pt x="2814" y="1567"/>
                </a:lnTo>
                <a:lnTo>
                  <a:pt x="2817" y="1573"/>
                </a:lnTo>
                <a:lnTo>
                  <a:pt x="2817" y="1575"/>
                </a:lnTo>
                <a:lnTo>
                  <a:pt x="2819" y="1581"/>
                </a:lnTo>
                <a:lnTo>
                  <a:pt x="2816" y="1582"/>
                </a:lnTo>
                <a:lnTo>
                  <a:pt x="2813" y="1582"/>
                </a:lnTo>
                <a:lnTo>
                  <a:pt x="2808" y="1585"/>
                </a:lnTo>
                <a:lnTo>
                  <a:pt x="2808" y="1588"/>
                </a:lnTo>
                <a:lnTo>
                  <a:pt x="2802" y="1591"/>
                </a:lnTo>
                <a:lnTo>
                  <a:pt x="2796" y="1594"/>
                </a:lnTo>
                <a:lnTo>
                  <a:pt x="2790" y="1597"/>
                </a:lnTo>
                <a:lnTo>
                  <a:pt x="2788" y="1599"/>
                </a:lnTo>
                <a:lnTo>
                  <a:pt x="2787" y="1600"/>
                </a:lnTo>
                <a:lnTo>
                  <a:pt x="2785" y="1603"/>
                </a:lnTo>
                <a:lnTo>
                  <a:pt x="2782" y="1608"/>
                </a:lnTo>
                <a:lnTo>
                  <a:pt x="2782" y="1610"/>
                </a:lnTo>
                <a:lnTo>
                  <a:pt x="2781" y="1616"/>
                </a:lnTo>
                <a:lnTo>
                  <a:pt x="2781" y="1622"/>
                </a:lnTo>
                <a:lnTo>
                  <a:pt x="2779" y="1623"/>
                </a:lnTo>
                <a:lnTo>
                  <a:pt x="2778" y="1623"/>
                </a:lnTo>
                <a:lnTo>
                  <a:pt x="2775" y="1625"/>
                </a:lnTo>
                <a:lnTo>
                  <a:pt x="2769" y="1631"/>
                </a:lnTo>
                <a:lnTo>
                  <a:pt x="2767" y="1632"/>
                </a:lnTo>
                <a:lnTo>
                  <a:pt x="2767" y="1634"/>
                </a:lnTo>
                <a:lnTo>
                  <a:pt x="2766" y="1635"/>
                </a:lnTo>
                <a:lnTo>
                  <a:pt x="2764" y="1637"/>
                </a:lnTo>
                <a:lnTo>
                  <a:pt x="2764" y="1638"/>
                </a:lnTo>
                <a:lnTo>
                  <a:pt x="2761" y="1641"/>
                </a:lnTo>
                <a:lnTo>
                  <a:pt x="2761" y="1644"/>
                </a:lnTo>
                <a:lnTo>
                  <a:pt x="2760" y="1646"/>
                </a:lnTo>
                <a:lnTo>
                  <a:pt x="2761" y="1650"/>
                </a:lnTo>
                <a:lnTo>
                  <a:pt x="2761" y="1653"/>
                </a:lnTo>
                <a:lnTo>
                  <a:pt x="2760" y="1656"/>
                </a:lnTo>
                <a:lnTo>
                  <a:pt x="2758" y="1659"/>
                </a:lnTo>
                <a:lnTo>
                  <a:pt x="2757" y="1661"/>
                </a:lnTo>
                <a:lnTo>
                  <a:pt x="2754" y="1669"/>
                </a:lnTo>
                <a:lnTo>
                  <a:pt x="2752" y="1672"/>
                </a:lnTo>
                <a:lnTo>
                  <a:pt x="2752" y="1678"/>
                </a:lnTo>
                <a:lnTo>
                  <a:pt x="2749" y="1690"/>
                </a:lnTo>
                <a:lnTo>
                  <a:pt x="2746" y="1696"/>
                </a:lnTo>
                <a:lnTo>
                  <a:pt x="2745" y="1699"/>
                </a:lnTo>
                <a:lnTo>
                  <a:pt x="2745" y="1702"/>
                </a:lnTo>
                <a:lnTo>
                  <a:pt x="2743" y="1703"/>
                </a:lnTo>
                <a:lnTo>
                  <a:pt x="2740" y="1708"/>
                </a:lnTo>
                <a:lnTo>
                  <a:pt x="2740" y="1709"/>
                </a:lnTo>
                <a:lnTo>
                  <a:pt x="2737" y="1714"/>
                </a:lnTo>
                <a:lnTo>
                  <a:pt x="2734" y="1720"/>
                </a:lnTo>
                <a:lnTo>
                  <a:pt x="2731" y="1725"/>
                </a:lnTo>
                <a:lnTo>
                  <a:pt x="2731" y="1726"/>
                </a:lnTo>
                <a:lnTo>
                  <a:pt x="2731" y="1728"/>
                </a:lnTo>
                <a:lnTo>
                  <a:pt x="2731" y="1729"/>
                </a:lnTo>
                <a:lnTo>
                  <a:pt x="2730" y="1732"/>
                </a:lnTo>
                <a:lnTo>
                  <a:pt x="2728" y="1735"/>
                </a:lnTo>
                <a:lnTo>
                  <a:pt x="2725" y="1741"/>
                </a:lnTo>
                <a:lnTo>
                  <a:pt x="2725" y="1743"/>
                </a:lnTo>
                <a:lnTo>
                  <a:pt x="2725" y="1746"/>
                </a:lnTo>
                <a:lnTo>
                  <a:pt x="2721" y="1752"/>
                </a:lnTo>
                <a:lnTo>
                  <a:pt x="2719" y="1753"/>
                </a:lnTo>
                <a:lnTo>
                  <a:pt x="2719" y="1755"/>
                </a:lnTo>
                <a:lnTo>
                  <a:pt x="2716" y="1756"/>
                </a:lnTo>
                <a:lnTo>
                  <a:pt x="2712" y="1759"/>
                </a:lnTo>
                <a:lnTo>
                  <a:pt x="2712" y="1761"/>
                </a:lnTo>
                <a:lnTo>
                  <a:pt x="2712" y="1762"/>
                </a:lnTo>
                <a:lnTo>
                  <a:pt x="2706" y="1767"/>
                </a:lnTo>
                <a:lnTo>
                  <a:pt x="2703" y="1770"/>
                </a:lnTo>
                <a:lnTo>
                  <a:pt x="2703" y="1772"/>
                </a:lnTo>
                <a:lnTo>
                  <a:pt x="2701" y="1773"/>
                </a:lnTo>
                <a:lnTo>
                  <a:pt x="2701" y="1776"/>
                </a:lnTo>
                <a:lnTo>
                  <a:pt x="2698" y="1782"/>
                </a:lnTo>
                <a:lnTo>
                  <a:pt x="2698" y="1784"/>
                </a:lnTo>
                <a:lnTo>
                  <a:pt x="2697" y="1790"/>
                </a:lnTo>
                <a:lnTo>
                  <a:pt x="2695" y="1793"/>
                </a:lnTo>
                <a:lnTo>
                  <a:pt x="2687" y="1806"/>
                </a:lnTo>
                <a:lnTo>
                  <a:pt x="2686" y="1811"/>
                </a:lnTo>
                <a:lnTo>
                  <a:pt x="2686" y="1812"/>
                </a:lnTo>
                <a:lnTo>
                  <a:pt x="2684" y="1815"/>
                </a:lnTo>
                <a:lnTo>
                  <a:pt x="2684" y="1822"/>
                </a:lnTo>
                <a:lnTo>
                  <a:pt x="2683" y="1828"/>
                </a:lnTo>
                <a:lnTo>
                  <a:pt x="2680" y="1835"/>
                </a:lnTo>
                <a:lnTo>
                  <a:pt x="2680" y="1840"/>
                </a:lnTo>
                <a:lnTo>
                  <a:pt x="2680" y="1844"/>
                </a:lnTo>
                <a:lnTo>
                  <a:pt x="2678" y="1850"/>
                </a:lnTo>
                <a:lnTo>
                  <a:pt x="2677" y="1856"/>
                </a:lnTo>
                <a:lnTo>
                  <a:pt x="2677" y="1859"/>
                </a:lnTo>
                <a:lnTo>
                  <a:pt x="2674" y="1864"/>
                </a:lnTo>
                <a:lnTo>
                  <a:pt x="2675" y="1867"/>
                </a:lnTo>
                <a:lnTo>
                  <a:pt x="2675" y="1868"/>
                </a:lnTo>
                <a:lnTo>
                  <a:pt x="2674" y="1868"/>
                </a:lnTo>
                <a:lnTo>
                  <a:pt x="2672" y="1870"/>
                </a:lnTo>
                <a:lnTo>
                  <a:pt x="2672" y="1871"/>
                </a:lnTo>
                <a:lnTo>
                  <a:pt x="2672" y="1873"/>
                </a:lnTo>
                <a:lnTo>
                  <a:pt x="2671" y="1875"/>
                </a:lnTo>
                <a:lnTo>
                  <a:pt x="2671" y="1876"/>
                </a:lnTo>
                <a:lnTo>
                  <a:pt x="2671" y="1882"/>
                </a:lnTo>
                <a:lnTo>
                  <a:pt x="2671" y="1884"/>
                </a:lnTo>
                <a:lnTo>
                  <a:pt x="2671" y="1888"/>
                </a:lnTo>
                <a:lnTo>
                  <a:pt x="2669" y="1896"/>
                </a:lnTo>
                <a:lnTo>
                  <a:pt x="2668" y="1897"/>
                </a:lnTo>
                <a:lnTo>
                  <a:pt x="2666" y="1903"/>
                </a:lnTo>
                <a:lnTo>
                  <a:pt x="2665" y="1909"/>
                </a:lnTo>
                <a:lnTo>
                  <a:pt x="2663" y="1917"/>
                </a:lnTo>
                <a:lnTo>
                  <a:pt x="2663" y="1924"/>
                </a:lnTo>
                <a:lnTo>
                  <a:pt x="2663" y="1931"/>
                </a:lnTo>
                <a:lnTo>
                  <a:pt x="2662" y="1935"/>
                </a:lnTo>
                <a:lnTo>
                  <a:pt x="2657" y="1941"/>
                </a:lnTo>
                <a:lnTo>
                  <a:pt x="2656" y="1946"/>
                </a:lnTo>
                <a:lnTo>
                  <a:pt x="2654" y="1947"/>
                </a:lnTo>
                <a:lnTo>
                  <a:pt x="2654" y="1950"/>
                </a:lnTo>
                <a:lnTo>
                  <a:pt x="2656" y="1953"/>
                </a:lnTo>
                <a:lnTo>
                  <a:pt x="2654" y="1956"/>
                </a:lnTo>
                <a:lnTo>
                  <a:pt x="2651" y="1959"/>
                </a:lnTo>
                <a:lnTo>
                  <a:pt x="2651" y="1961"/>
                </a:lnTo>
                <a:lnTo>
                  <a:pt x="2650" y="1964"/>
                </a:lnTo>
                <a:lnTo>
                  <a:pt x="2650" y="1968"/>
                </a:lnTo>
                <a:lnTo>
                  <a:pt x="2650" y="1978"/>
                </a:lnTo>
                <a:lnTo>
                  <a:pt x="2651" y="1987"/>
                </a:lnTo>
                <a:lnTo>
                  <a:pt x="2651" y="1988"/>
                </a:lnTo>
                <a:lnTo>
                  <a:pt x="2654" y="1994"/>
                </a:lnTo>
                <a:lnTo>
                  <a:pt x="2654" y="1997"/>
                </a:lnTo>
                <a:lnTo>
                  <a:pt x="2660" y="2011"/>
                </a:lnTo>
                <a:lnTo>
                  <a:pt x="2663" y="2020"/>
                </a:lnTo>
                <a:lnTo>
                  <a:pt x="2665" y="2024"/>
                </a:lnTo>
                <a:lnTo>
                  <a:pt x="2668" y="2032"/>
                </a:lnTo>
                <a:lnTo>
                  <a:pt x="2668" y="2044"/>
                </a:lnTo>
                <a:lnTo>
                  <a:pt x="2665" y="2058"/>
                </a:lnTo>
                <a:lnTo>
                  <a:pt x="2662" y="2067"/>
                </a:lnTo>
                <a:lnTo>
                  <a:pt x="2651" y="2080"/>
                </a:lnTo>
                <a:lnTo>
                  <a:pt x="2650" y="2082"/>
                </a:lnTo>
                <a:lnTo>
                  <a:pt x="2647" y="2085"/>
                </a:lnTo>
                <a:lnTo>
                  <a:pt x="2644" y="2088"/>
                </a:lnTo>
                <a:lnTo>
                  <a:pt x="2642" y="2088"/>
                </a:lnTo>
                <a:lnTo>
                  <a:pt x="2641" y="2090"/>
                </a:lnTo>
                <a:lnTo>
                  <a:pt x="2641" y="2091"/>
                </a:lnTo>
                <a:lnTo>
                  <a:pt x="2636" y="2093"/>
                </a:lnTo>
                <a:lnTo>
                  <a:pt x="2630" y="2096"/>
                </a:lnTo>
                <a:lnTo>
                  <a:pt x="2627" y="2097"/>
                </a:lnTo>
                <a:lnTo>
                  <a:pt x="2624" y="2099"/>
                </a:lnTo>
                <a:lnTo>
                  <a:pt x="2621" y="2100"/>
                </a:lnTo>
                <a:lnTo>
                  <a:pt x="2614" y="2105"/>
                </a:lnTo>
                <a:lnTo>
                  <a:pt x="2612" y="2106"/>
                </a:lnTo>
                <a:lnTo>
                  <a:pt x="2606" y="2111"/>
                </a:lnTo>
                <a:lnTo>
                  <a:pt x="2603" y="2114"/>
                </a:lnTo>
                <a:lnTo>
                  <a:pt x="2602" y="2115"/>
                </a:lnTo>
                <a:lnTo>
                  <a:pt x="2600" y="2118"/>
                </a:lnTo>
                <a:lnTo>
                  <a:pt x="2598" y="2118"/>
                </a:lnTo>
                <a:lnTo>
                  <a:pt x="2598" y="2120"/>
                </a:lnTo>
                <a:lnTo>
                  <a:pt x="2598" y="2121"/>
                </a:lnTo>
                <a:lnTo>
                  <a:pt x="2597" y="2121"/>
                </a:lnTo>
                <a:lnTo>
                  <a:pt x="2597" y="2124"/>
                </a:lnTo>
                <a:lnTo>
                  <a:pt x="2597" y="2126"/>
                </a:lnTo>
                <a:lnTo>
                  <a:pt x="2597" y="2127"/>
                </a:lnTo>
                <a:lnTo>
                  <a:pt x="2597" y="2129"/>
                </a:lnTo>
                <a:lnTo>
                  <a:pt x="2595" y="2133"/>
                </a:lnTo>
                <a:lnTo>
                  <a:pt x="2594" y="2137"/>
                </a:lnTo>
                <a:lnTo>
                  <a:pt x="2594" y="2140"/>
                </a:lnTo>
                <a:lnTo>
                  <a:pt x="2595" y="2144"/>
                </a:lnTo>
                <a:lnTo>
                  <a:pt x="2595" y="2146"/>
                </a:lnTo>
                <a:lnTo>
                  <a:pt x="2595" y="2150"/>
                </a:lnTo>
                <a:lnTo>
                  <a:pt x="2594" y="2155"/>
                </a:lnTo>
                <a:lnTo>
                  <a:pt x="2592" y="2158"/>
                </a:lnTo>
                <a:lnTo>
                  <a:pt x="2586" y="2165"/>
                </a:lnTo>
                <a:lnTo>
                  <a:pt x="2583" y="2170"/>
                </a:lnTo>
                <a:lnTo>
                  <a:pt x="2582" y="2174"/>
                </a:lnTo>
                <a:lnTo>
                  <a:pt x="2580" y="2177"/>
                </a:lnTo>
                <a:lnTo>
                  <a:pt x="2574" y="2199"/>
                </a:lnTo>
                <a:lnTo>
                  <a:pt x="2574" y="2205"/>
                </a:lnTo>
                <a:lnTo>
                  <a:pt x="2573" y="2214"/>
                </a:lnTo>
                <a:lnTo>
                  <a:pt x="2573" y="2215"/>
                </a:lnTo>
                <a:lnTo>
                  <a:pt x="2571" y="2218"/>
                </a:lnTo>
                <a:lnTo>
                  <a:pt x="2570" y="2221"/>
                </a:lnTo>
                <a:lnTo>
                  <a:pt x="2568" y="2224"/>
                </a:lnTo>
                <a:lnTo>
                  <a:pt x="2567" y="2226"/>
                </a:lnTo>
                <a:lnTo>
                  <a:pt x="2565" y="2230"/>
                </a:lnTo>
                <a:lnTo>
                  <a:pt x="2564" y="2232"/>
                </a:lnTo>
                <a:lnTo>
                  <a:pt x="2564" y="2233"/>
                </a:lnTo>
                <a:lnTo>
                  <a:pt x="2562" y="2238"/>
                </a:lnTo>
                <a:lnTo>
                  <a:pt x="2562" y="2243"/>
                </a:lnTo>
                <a:lnTo>
                  <a:pt x="2561" y="2246"/>
                </a:lnTo>
                <a:lnTo>
                  <a:pt x="2561" y="2250"/>
                </a:lnTo>
                <a:lnTo>
                  <a:pt x="2559" y="2253"/>
                </a:lnTo>
                <a:lnTo>
                  <a:pt x="2559" y="2258"/>
                </a:lnTo>
                <a:lnTo>
                  <a:pt x="2556" y="2265"/>
                </a:lnTo>
                <a:lnTo>
                  <a:pt x="2556" y="2270"/>
                </a:lnTo>
                <a:lnTo>
                  <a:pt x="2555" y="2273"/>
                </a:lnTo>
                <a:lnTo>
                  <a:pt x="2555" y="2274"/>
                </a:lnTo>
                <a:lnTo>
                  <a:pt x="2555" y="2276"/>
                </a:lnTo>
                <a:lnTo>
                  <a:pt x="2555" y="2279"/>
                </a:lnTo>
                <a:lnTo>
                  <a:pt x="2555" y="2280"/>
                </a:lnTo>
                <a:lnTo>
                  <a:pt x="2558" y="2292"/>
                </a:lnTo>
                <a:lnTo>
                  <a:pt x="2558" y="2294"/>
                </a:lnTo>
                <a:lnTo>
                  <a:pt x="2558" y="2296"/>
                </a:lnTo>
                <a:lnTo>
                  <a:pt x="2558" y="2297"/>
                </a:lnTo>
                <a:lnTo>
                  <a:pt x="2558" y="2303"/>
                </a:lnTo>
                <a:lnTo>
                  <a:pt x="2558" y="2308"/>
                </a:lnTo>
                <a:lnTo>
                  <a:pt x="2558" y="2309"/>
                </a:lnTo>
                <a:lnTo>
                  <a:pt x="2558" y="2314"/>
                </a:lnTo>
                <a:lnTo>
                  <a:pt x="2559" y="2317"/>
                </a:lnTo>
                <a:lnTo>
                  <a:pt x="2559" y="2318"/>
                </a:lnTo>
                <a:lnTo>
                  <a:pt x="2559" y="2321"/>
                </a:lnTo>
                <a:lnTo>
                  <a:pt x="2561" y="2326"/>
                </a:lnTo>
                <a:lnTo>
                  <a:pt x="2562" y="2327"/>
                </a:lnTo>
                <a:lnTo>
                  <a:pt x="2564" y="2335"/>
                </a:lnTo>
                <a:lnTo>
                  <a:pt x="2565" y="2335"/>
                </a:lnTo>
                <a:lnTo>
                  <a:pt x="2567" y="2338"/>
                </a:lnTo>
                <a:lnTo>
                  <a:pt x="2567" y="2341"/>
                </a:lnTo>
                <a:lnTo>
                  <a:pt x="2568" y="2342"/>
                </a:lnTo>
                <a:lnTo>
                  <a:pt x="2570" y="2347"/>
                </a:lnTo>
                <a:lnTo>
                  <a:pt x="2573" y="2352"/>
                </a:lnTo>
                <a:lnTo>
                  <a:pt x="2573" y="2353"/>
                </a:lnTo>
                <a:lnTo>
                  <a:pt x="2574" y="2353"/>
                </a:lnTo>
                <a:lnTo>
                  <a:pt x="2574" y="2355"/>
                </a:lnTo>
                <a:lnTo>
                  <a:pt x="2573" y="2356"/>
                </a:lnTo>
                <a:lnTo>
                  <a:pt x="2571" y="2356"/>
                </a:lnTo>
                <a:lnTo>
                  <a:pt x="2571" y="2358"/>
                </a:lnTo>
                <a:lnTo>
                  <a:pt x="2571" y="2361"/>
                </a:lnTo>
                <a:lnTo>
                  <a:pt x="2573" y="2361"/>
                </a:lnTo>
                <a:lnTo>
                  <a:pt x="2573" y="2362"/>
                </a:lnTo>
                <a:lnTo>
                  <a:pt x="2571" y="2364"/>
                </a:lnTo>
                <a:lnTo>
                  <a:pt x="2570" y="2367"/>
                </a:lnTo>
                <a:lnTo>
                  <a:pt x="2570" y="2368"/>
                </a:lnTo>
                <a:lnTo>
                  <a:pt x="2568" y="2368"/>
                </a:lnTo>
                <a:lnTo>
                  <a:pt x="2568" y="2373"/>
                </a:lnTo>
                <a:lnTo>
                  <a:pt x="2568" y="2376"/>
                </a:lnTo>
                <a:lnTo>
                  <a:pt x="2568" y="2377"/>
                </a:lnTo>
                <a:lnTo>
                  <a:pt x="2568" y="2382"/>
                </a:lnTo>
                <a:lnTo>
                  <a:pt x="2570" y="2389"/>
                </a:lnTo>
                <a:lnTo>
                  <a:pt x="2571" y="2394"/>
                </a:lnTo>
                <a:lnTo>
                  <a:pt x="2571" y="2397"/>
                </a:lnTo>
                <a:lnTo>
                  <a:pt x="2570" y="2402"/>
                </a:lnTo>
                <a:lnTo>
                  <a:pt x="2571" y="2406"/>
                </a:lnTo>
                <a:lnTo>
                  <a:pt x="2571" y="2408"/>
                </a:lnTo>
                <a:lnTo>
                  <a:pt x="2570" y="2412"/>
                </a:lnTo>
                <a:lnTo>
                  <a:pt x="2568" y="2414"/>
                </a:lnTo>
                <a:lnTo>
                  <a:pt x="2567" y="2417"/>
                </a:lnTo>
                <a:lnTo>
                  <a:pt x="2561" y="2427"/>
                </a:lnTo>
                <a:lnTo>
                  <a:pt x="2561" y="2429"/>
                </a:lnTo>
                <a:lnTo>
                  <a:pt x="2555" y="2439"/>
                </a:lnTo>
                <a:lnTo>
                  <a:pt x="2552" y="2447"/>
                </a:lnTo>
                <a:lnTo>
                  <a:pt x="2543" y="2462"/>
                </a:lnTo>
                <a:lnTo>
                  <a:pt x="2538" y="2471"/>
                </a:lnTo>
                <a:lnTo>
                  <a:pt x="2532" y="2482"/>
                </a:lnTo>
                <a:lnTo>
                  <a:pt x="2531" y="2486"/>
                </a:lnTo>
                <a:lnTo>
                  <a:pt x="2529" y="2489"/>
                </a:lnTo>
                <a:lnTo>
                  <a:pt x="2528" y="2492"/>
                </a:lnTo>
                <a:lnTo>
                  <a:pt x="2526" y="2500"/>
                </a:lnTo>
                <a:lnTo>
                  <a:pt x="2526" y="2503"/>
                </a:lnTo>
                <a:lnTo>
                  <a:pt x="2528" y="2504"/>
                </a:lnTo>
                <a:lnTo>
                  <a:pt x="2528" y="2506"/>
                </a:lnTo>
                <a:lnTo>
                  <a:pt x="2526" y="2514"/>
                </a:lnTo>
                <a:lnTo>
                  <a:pt x="2526" y="2518"/>
                </a:lnTo>
                <a:lnTo>
                  <a:pt x="2526" y="2527"/>
                </a:lnTo>
                <a:lnTo>
                  <a:pt x="2526" y="2535"/>
                </a:lnTo>
                <a:lnTo>
                  <a:pt x="2528" y="2541"/>
                </a:lnTo>
                <a:lnTo>
                  <a:pt x="2525" y="2545"/>
                </a:lnTo>
                <a:lnTo>
                  <a:pt x="2523" y="2553"/>
                </a:lnTo>
                <a:lnTo>
                  <a:pt x="2522" y="2559"/>
                </a:lnTo>
                <a:lnTo>
                  <a:pt x="2522" y="2561"/>
                </a:lnTo>
                <a:lnTo>
                  <a:pt x="2519" y="2565"/>
                </a:lnTo>
                <a:lnTo>
                  <a:pt x="2517" y="2565"/>
                </a:lnTo>
                <a:lnTo>
                  <a:pt x="2517" y="2567"/>
                </a:lnTo>
                <a:lnTo>
                  <a:pt x="2517" y="2570"/>
                </a:lnTo>
                <a:lnTo>
                  <a:pt x="2514" y="2571"/>
                </a:lnTo>
                <a:lnTo>
                  <a:pt x="2510" y="2580"/>
                </a:lnTo>
                <a:lnTo>
                  <a:pt x="2496" y="2600"/>
                </a:lnTo>
                <a:lnTo>
                  <a:pt x="2491" y="2609"/>
                </a:lnTo>
                <a:lnTo>
                  <a:pt x="2491" y="2610"/>
                </a:lnTo>
                <a:lnTo>
                  <a:pt x="2491" y="2612"/>
                </a:lnTo>
                <a:lnTo>
                  <a:pt x="2491" y="2614"/>
                </a:lnTo>
                <a:lnTo>
                  <a:pt x="2490" y="2615"/>
                </a:lnTo>
                <a:lnTo>
                  <a:pt x="2488" y="2615"/>
                </a:lnTo>
                <a:lnTo>
                  <a:pt x="2487" y="2618"/>
                </a:lnTo>
                <a:lnTo>
                  <a:pt x="2485" y="2623"/>
                </a:lnTo>
                <a:lnTo>
                  <a:pt x="2484" y="2626"/>
                </a:lnTo>
                <a:lnTo>
                  <a:pt x="2482" y="2636"/>
                </a:lnTo>
                <a:lnTo>
                  <a:pt x="2482" y="2638"/>
                </a:lnTo>
                <a:lnTo>
                  <a:pt x="2481" y="2645"/>
                </a:lnTo>
                <a:lnTo>
                  <a:pt x="2481" y="2653"/>
                </a:lnTo>
                <a:lnTo>
                  <a:pt x="2481" y="2659"/>
                </a:lnTo>
                <a:lnTo>
                  <a:pt x="2479" y="2663"/>
                </a:lnTo>
                <a:lnTo>
                  <a:pt x="2479" y="2667"/>
                </a:lnTo>
                <a:lnTo>
                  <a:pt x="2478" y="2671"/>
                </a:lnTo>
                <a:lnTo>
                  <a:pt x="2472" y="2683"/>
                </a:lnTo>
                <a:lnTo>
                  <a:pt x="2472" y="2686"/>
                </a:lnTo>
                <a:lnTo>
                  <a:pt x="2469" y="2698"/>
                </a:lnTo>
                <a:lnTo>
                  <a:pt x="2467" y="2706"/>
                </a:lnTo>
                <a:lnTo>
                  <a:pt x="2469" y="2716"/>
                </a:lnTo>
                <a:lnTo>
                  <a:pt x="2472" y="2724"/>
                </a:lnTo>
                <a:lnTo>
                  <a:pt x="2473" y="2727"/>
                </a:lnTo>
                <a:lnTo>
                  <a:pt x="2473" y="2729"/>
                </a:lnTo>
                <a:lnTo>
                  <a:pt x="2475" y="2732"/>
                </a:lnTo>
                <a:lnTo>
                  <a:pt x="2475" y="2735"/>
                </a:lnTo>
                <a:lnTo>
                  <a:pt x="2475" y="2738"/>
                </a:lnTo>
                <a:lnTo>
                  <a:pt x="2475" y="2742"/>
                </a:lnTo>
                <a:lnTo>
                  <a:pt x="2478" y="2747"/>
                </a:lnTo>
                <a:lnTo>
                  <a:pt x="2479" y="2750"/>
                </a:lnTo>
                <a:lnTo>
                  <a:pt x="2482" y="2760"/>
                </a:lnTo>
                <a:lnTo>
                  <a:pt x="2482" y="2762"/>
                </a:lnTo>
                <a:lnTo>
                  <a:pt x="2481" y="2766"/>
                </a:lnTo>
                <a:lnTo>
                  <a:pt x="2479" y="2773"/>
                </a:lnTo>
                <a:lnTo>
                  <a:pt x="2478" y="2776"/>
                </a:lnTo>
                <a:lnTo>
                  <a:pt x="2473" y="2783"/>
                </a:lnTo>
                <a:lnTo>
                  <a:pt x="2473" y="2786"/>
                </a:lnTo>
                <a:lnTo>
                  <a:pt x="2473" y="2791"/>
                </a:lnTo>
                <a:lnTo>
                  <a:pt x="2473" y="2794"/>
                </a:lnTo>
                <a:lnTo>
                  <a:pt x="2475" y="2795"/>
                </a:lnTo>
                <a:lnTo>
                  <a:pt x="2476" y="2798"/>
                </a:lnTo>
                <a:lnTo>
                  <a:pt x="2476" y="2800"/>
                </a:lnTo>
                <a:lnTo>
                  <a:pt x="2484" y="2807"/>
                </a:lnTo>
                <a:lnTo>
                  <a:pt x="2485" y="2810"/>
                </a:lnTo>
                <a:lnTo>
                  <a:pt x="2488" y="2818"/>
                </a:lnTo>
                <a:lnTo>
                  <a:pt x="2488" y="2819"/>
                </a:lnTo>
                <a:lnTo>
                  <a:pt x="2488" y="2821"/>
                </a:lnTo>
                <a:lnTo>
                  <a:pt x="2488" y="2822"/>
                </a:lnTo>
                <a:lnTo>
                  <a:pt x="2488" y="2824"/>
                </a:lnTo>
                <a:lnTo>
                  <a:pt x="2490" y="2827"/>
                </a:lnTo>
                <a:lnTo>
                  <a:pt x="2491" y="2827"/>
                </a:lnTo>
                <a:lnTo>
                  <a:pt x="2491" y="2829"/>
                </a:lnTo>
                <a:lnTo>
                  <a:pt x="2485" y="2836"/>
                </a:lnTo>
                <a:lnTo>
                  <a:pt x="2485" y="2838"/>
                </a:lnTo>
                <a:lnTo>
                  <a:pt x="2482" y="2841"/>
                </a:lnTo>
                <a:lnTo>
                  <a:pt x="2482" y="2842"/>
                </a:lnTo>
                <a:lnTo>
                  <a:pt x="2481" y="2842"/>
                </a:lnTo>
                <a:lnTo>
                  <a:pt x="2479" y="2842"/>
                </a:lnTo>
                <a:lnTo>
                  <a:pt x="2478" y="2845"/>
                </a:lnTo>
                <a:lnTo>
                  <a:pt x="2479" y="2847"/>
                </a:lnTo>
                <a:lnTo>
                  <a:pt x="2481" y="2845"/>
                </a:lnTo>
                <a:lnTo>
                  <a:pt x="2481" y="2847"/>
                </a:lnTo>
                <a:lnTo>
                  <a:pt x="2478" y="2848"/>
                </a:lnTo>
                <a:lnTo>
                  <a:pt x="2476" y="2848"/>
                </a:lnTo>
                <a:lnTo>
                  <a:pt x="2475" y="2851"/>
                </a:lnTo>
                <a:lnTo>
                  <a:pt x="2476" y="2851"/>
                </a:lnTo>
                <a:lnTo>
                  <a:pt x="2476" y="2853"/>
                </a:lnTo>
                <a:lnTo>
                  <a:pt x="2475" y="2853"/>
                </a:lnTo>
                <a:lnTo>
                  <a:pt x="2475" y="2857"/>
                </a:lnTo>
                <a:lnTo>
                  <a:pt x="2475" y="2854"/>
                </a:lnTo>
                <a:lnTo>
                  <a:pt x="2476" y="2854"/>
                </a:lnTo>
                <a:lnTo>
                  <a:pt x="2476" y="2856"/>
                </a:lnTo>
                <a:lnTo>
                  <a:pt x="2476" y="2857"/>
                </a:lnTo>
                <a:lnTo>
                  <a:pt x="2475" y="2857"/>
                </a:lnTo>
                <a:lnTo>
                  <a:pt x="2475" y="2859"/>
                </a:lnTo>
                <a:lnTo>
                  <a:pt x="2473" y="2860"/>
                </a:lnTo>
                <a:lnTo>
                  <a:pt x="2475" y="2860"/>
                </a:lnTo>
                <a:lnTo>
                  <a:pt x="2475" y="2863"/>
                </a:lnTo>
                <a:lnTo>
                  <a:pt x="2478" y="2872"/>
                </a:lnTo>
                <a:lnTo>
                  <a:pt x="2479" y="2871"/>
                </a:lnTo>
                <a:lnTo>
                  <a:pt x="2481" y="2874"/>
                </a:lnTo>
                <a:lnTo>
                  <a:pt x="2479" y="2875"/>
                </a:lnTo>
                <a:lnTo>
                  <a:pt x="2479" y="2877"/>
                </a:lnTo>
                <a:lnTo>
                  <a:pt x="2481" y="2879"/>
                </a:lnTo>
                <a:lnTo>
                  <a:pt x="2482" y="2880"/>
                </a:lnTo>
                <a:lnTo>
                  <a:pt x="2484" y="2882"/>
                </a:lnTo>
                <a:lnTo>
                  <a:pt x="2484" y="2883"/>
                </a:lnTo>
                <a:lnTo>
                  <a:pt x="2487" y="2885"/>
                </a:lnTo>
                <a:lnTo>
                  <a:pt x="2488" y="2886"/>
                </a:lnTo>
                <a:lnTo>
                  <a:pt x="2491" y="2888"/>
                </a:lnTo>
                <a:lnTo>
                  <a:pt x="2494" y="2892"/>
                </a:lnTo>
                <a:lnTo>
                  <a:pt x="2496" y="2894"/>
                </a:lnTo>
                <a:lnTo>
                  <a:pt x="2497" y="2897"/>
                </a:lnTo>
                <a:lnTo>
                  <a:pt x="2499" y="2898"/>
                </a:lnTo>
                <a:lnTo>
                  <a:pt x="2499" y="2900"/>
                </a:lnTo>
                <a:lnTo>
                  <a:pt x="2500" y="2904"/>
                </a:lnTo>
                <a:lnTo>
                  <a:pt x="2500" y="2907"/>
                </a:lnTo>
                <a:lnTo>
                  <a:pt x="2502" y="2910"/>
                </a:lnTo>
                <a:lnTo>
                  <a:pt x="2502" y="2912"/>
                </a:lnTo>
                <a:lnTo>
                  <a:pt x="2502" y="2913"/>
                </a:lnTo>
                <a:lnTo>
                  <a:pt x="2502" y="2915"/>
                </a:lnTo>
                <a:lnTo>
                  <a:pt x="2500" y="2924"/>
                </a:lnTo>
                <a:lnTo>
                  <a:pt x="2500" y="2928"/>
                </a:lnTo>
                <a:lnTo>
                  <a:pt x="2500" y="2930"/>
                </a:lnTo>
                <a:lnTo>
                  <a:pt x="2503" y="2935"/>
                </a:lnTo>
                <a:lnTo>
                  <a:pt x="2502" y="2941"/>
                </a:lnTo>
                <a:lnTo>
                  <a:pt x="2500" y="2942"/>
                </a:lnTo>
                <a:lnTo>
                  <a:pt x="2500" y="2945"/>
                </a:lnTo>
                <a:lnTo>
                  <a:pt x="2499" y="2948"/>
                </a:lnTo>
                <a:lnTo>
                  <a:pt x="2499" y="2950"/>
                </a:lnTo>
                <a:lnTo>
                  <a:pt x="2500" y="2951"/>
                </a:lnTo>
                <a:lnTo>
                  <a:pt x="2502" y="2951"/>
                </a:lnTo>
                <a:lnTo>
                  <a:pt x="2502" y="2956"/>
                </a:lnTo>
                <a:lnTo>
                  <a:pt x="2500" y="2956"/>
                </a:lnTo>
                <a:lnTo>
                  <a:pt x="2502" y="2962"/>
                </a:lnTo>
                <a:lnTo>
                  <a:pt x="2502" y="2963"/>
                </a:lnTo>
                <a:lnTo>
                  <a:pt x="2502" y="2965"/>
                </a:lnTo>
                <a:lnTo>
                  <a:pt x="2503" y="2966"/>
                </a:lnTo>
                <a:lnTo>
                  <a:pt x="2503" y="2969"/>
                </a:lnTo>
                <a:lnTo>
                  <a:pt x="2503" y="2971"/>
                </a:lnTo>
                <a:lnTo>
                  <a:pt x="2505" y="2975"/>
                </a:lnTo>
                <a:lnTo>
                  <a:pt x="2510" y="2981"/>
                </a:lnTo>
                <a:lnTo>
                  <a:pt x="2510" y="2985"/>
                </a:lnTo>
                <a:lnTo>
                  <a:pt x="2511" y="2989"/>
                </a:lnTo>
                <a:lnTo>
                  <a:pt x="2517" y="2998"/>
                </a:lnTo>
                <a:lnTo>
                  <a:pt x="2522" y="3004"/>
                </a:lnTo>
                <a:lnTo>
                  <a:pt x="2526" y="3009"/>
                </a:lnTo>
                <a:lnTo>
                  <a:pt x="2531" y="3012"/>
                </a:lnTo>
                <a:lnTo>
                  <a:pt x="2534" y="3015"/>
                </a:lnTo>
                <a:lnTo>
                  <a:pt x="2535" y="3016"/>
                </a:lnTo>
                <a:lnTo>
                  <a:pt x="2537" y="3018"/>
                </a:lnTo>
                <a:lnTo>
                  <a:pt x="2538" y="3019"/>
                </a:lnTo>
                <a:lnTo>
                  <a:pt x="2540" y="3019"/>
                </a:lnTo>
                <a:lnTo>
                  <a:pt x="2544" y="3025"/>
                </a:lnTo>
                <a:lnTo>
                  <a:pt x="2544" y="3027"/>
                </a:lnTo>
                <a:lnTo>
                  <a:pt x="2543" y="3027"/>
                </a:lnTo>
                <a:lnTo>
                  <a:pt x="2543" y="3028"/>
                </a:lnTo>
                <a:lnTo>
                  <a:pt x="2541" y="3028"/>
                </a:lnTo>
                <a:lnTo>
                  <a:pt x="2537" y="3033"/>
                </a:lnTo>
                <a:lnTo>
                  <a:pt x="2535" y="3036"/>
                </a:lnTo>
                <a:lnTo>
                  <a:pt x="2534" y="3038"/>
                </a:lnTo>
                <a:lnTo>
                  <a:pt x="2534" y="3039"/>
                </a:lnTo>
                <a:lnTo>
                  <a:pt x="2534" y="3041"/>
                </a:lnTo>
                <a:lnTo>
                  <a:pt x="2534" y="3042"/>
                </a:lnTo>
                <a:lnTo>
                  <a:pt x="2532" y="3044"/>
                </a:lnTo>
                <a:lnTo>
                  <a:pt x="2532" y="3047"/>
                </a:lnTo>
                <a:lnTo>
                  <a:pt x="2532" y="3051"/>
                </a:lnTo>
                <a:lnTo>
                  <a:pt x="2534" y="3053"/>
                </a:lnTo>
                <a:lnTo>
                  <a:pt x="2534" y="3054"/>
                </a:lnTo>
                <a:lnTo>
                  <a:pt x="2534" y="3056"/>
                </a:lnTo>
                <a:lnTo>
                  <a:pt x="2534" y="3057"/>
                </a:lnTo>
                <a:lnTo>
                  <a:pt x="2534" y="3059"/>
                </a:lnTo>
                <a:lnTo>
                  <a:pt x="2534" y="3060"/>
                </a:lnTo>
                <a:lnTo>
                  <a:pt x="2534" y="3062"/>
                </a:lnTo>
                <a:lnTo>
                  <a:pt x="2534" y="3063"/>
                </a:lnTo>
                <a:lnTo>
                  <a:pt x="2534" y="3066"/>
                </a:lnTo>
                <a:lnTo>
                  <a:pt x="2534" y="3068"/>
                </a:lnTo>
                <a:lnTo>
                  <a:pt x="2532" y="3069"/>
                </a:lnTo>
                <a:lnTo>
                  <a:pt x="2532" y="3074"/>
                </a:lnTo>
                <a:lnTo>
                  <a:pt x="2532" y="3075"/>
                </a:lnTo>
                <a:lnTo>
                  <a:pt x="2531" y="3078"/>
                </a:lnTo>
                <a:lnTo>
                  <a:pt x="2531" y="3080"/>
                </a:lnTo>
                <a:lnTo>
                  <a:pt x="2529" y="3080"/>
                </a:lnTo>
                <a:lnTo>
                  <a:pt x="2529" y="3081"/>
                </a:lnTo>
                <a:lnTo>
                  <a:pt x="2529" y="3083"/>
                </a:lnTo>
                <a:lnTo>
                  <a:pt x="2528" y="3084"/>
                </a:lnTo>
                <a:lnTo>
                  <a:pt x="2526" y="3087"/>
                </a:lnTo>
                <a:lnTo>
                  <a:pt x="2525" y="3087"/>
                </a:lnTo>
                <a:lnTo>
                  <a:pt x="2525" y="3091"/>
                </a:lnTo>
                <a:lnTo>
                  <a:pt x="2525" y="3092"/>
                </a:lnTo>
                <a:lnTo>
                  <a:pt x="2522" y="3098"/>
                </a:lnTo>
                <a:lnTo>
                  <a:pt x="2520" y="3103"/>
                </a:lnTo>
                <a:lnTo>
                  <a:pt x="2520" y="3104"/>
                </a:lnTo>
                <a:lnTo>
                  <a:pt x="2517" y="3112"/>
                </a:lnTo>
                <a:lnTo>
                  <a:pt x="2517" y="3113"/>
                </a:lnTo>
                <a:lnTo>
                  <a:pt x="2517" y="3115"/>
                </a:lnTo>
                <a:lnTo>
                  <a:pt x="2516" y="3119"/>
                </a:lnTo>
                <a:lnTo>
                  <a:pt x="2516" y="3122"/>
                </a:lnTo>
                <a:lnTo>
                  <a:pt x="2514" y="3124"/>
                </a:lnTo>
                <a:lnTo>
                  <a:pt x="2514" y="3128"/>
                </a:lnTo>
                <a:lnTo>
                  <a:pt x="2514" y="3130"/>
                </a:lnTo>
                <a:lnTo>
                  <a:pt x="2513" y="3137"/>
                </a:lnTo>
                <a:lnTo>
                  <a:pt x="2513" y="3139"/>
                </a:lnTo>
                <a:lnTo>
                  <a:pt x="2514" y="3144"/>
                </a:lnTo>
                <a:lnTo>
                  <a:pt x="2514" y="3147"/>
                </a:lnTo>
                <a:lnTo>
                  <a:pt x="2516" y="3148"/>
                </a:lnTo>
                <a:lnTo>
                  <a:pt x="2516" y="3151"/>
                </a:lnTo>
                <a:lnTo>
                  <a:pt x="2516" y="3153"/>
                </a:lnTo>
                <a:lnTo>
                  <a:pt x="2517" y="3156"/>
                </a:lnTo>
                <a:lnTo>
                  <a:pt x="2519" y="3156"/>
                </a:lnTo>
                <a:lnTo>
                  <a:pt x="2519" y="3157"/>
                </a:lnTo>
                <a:lnTo>
                  <a:pt x="2519" y="3159"/>
                </a:lnTo>
                <a:lnTo>
                  <a:pt x="2517" y="3160"/>
                </a:lnTo>
                <a:lnTo>
                  <a:pt x="2517" y="3162"/>
                </a:lnTo>
                <a:lnTo>
                  <a:pt x="2517" y="3163"/>
                </a:lnTo>
                <a:lnTo>
                  <a:pt x="2517" y="3169"/>
                </a:lnTo>
                <a:lnTo>
                  <a:pt x="2517" y="3175"/>
                </a:lnTo>
                <a:lnTo>
                  <a:pt x="2517" y="3177"/>
                </a:lnTo>
                <a:lnTo>
                  <a:pt x="2517" y="3178"/>
                </a:lnTo>
                <a:lnTo>
                  <a:pt x="2517" y="3183"/>
                </a:lnTo>
                <a:lnTo>
                  <a:pt x="2516" y="3187"/>
                </a:lnTo>
                <a:lnTo>
                  <a:pt x="2517" y="3193"/>
                </a:lnTo>
                <a:lnTo>
                  <a:pt x="2517" y="3197"/>
                </a:lnTo>
                <a:lnTo>
                  <a:pt x="2517" y="3200"/>
                </a:lnTo>
                <a:lnTo>
                  <a:pt x="2517" y="3203"/>
                </a:lnTo>
                <a:lnTo>
                  <a:pt x="2517" y="3206"/>
                </a:lnTo>
                <a:lnTo>
                  <a:pt x="2520" y="3213"/>
                </a:lnTo>
                <a:lnTo>
                  <a:pt x="2520" y="3215"/>
                </a:lnTo>
                <a:lnTo>
                  <a:pt x="2520" y="3216"/>
                </a:lnTo>
                <a:lnTo>
                  <a:pt x="2522" y="3218"/>
                </a:lnTo>
                <a:lnTo>
                  <a:pt x="2522" y="3219"/>
                </a:lnTo>
                <a:lnTo>
                  <a:pt x="2522" y="3221"/>
                </a:lnTo>
                <a:lnTo>
                  <a:pt x="2514" y="3221"/>
                </a:lnTo>
                <a:lnTo>
                  <a:pt x="2513" y="3221"/>
                </a:lnTo>
                <a:lnTo>
                  <a:pt x="2511" y="3221"/>
                </a:lnTo>
                <a:lnTo>
                  <a:pt x="2500" y="3221"/>
                </a:lnTo>
                <a:lnTo>
                  <a:pt x="2499" y="3221"/>
                </a:lnTo>
                <a:lnTo>
                  <a:pt x="2497" y="3221"/>
                </a:lnTo>
                <a:lnTo>
                  <a:pt x="2491" y="3221"/>
                </a:lnTo>
                <a:lnTo>
                  <a:pt x="2488" y="3221"/>
                </a:lnTo>
                <a:lnTo>
                  <a:pt x="2487" y="3221"/>
                </a:lnTo>
                <a:lnTo>
                  <a:pt x="2482" y="3221"/>
                </a:lnTo>
                <a:lnTo>
                  <a:pt x="2479" y="3221"/>
                </a:lnTo>
                <a:lnTo>
                  <a:pt x="2475" y="3221"/>
                </a:lnTo>
                <a:lnTo>
                  <a:pt x="2473" y="3221"/>
                </a:lnTo>
                <a:lnTo>
                  <a:pt x="2464" y="3221"/>
                </a:lnTo>
                <a:lnTo>
                  <a:pt x="2448" y="3219"/>
                </a:lnTo>
                <a:lnTo>
                  <a:pt x="2445" y="3219"/>
                </a:lnTo>
                <a:lnTo>
                  <a:pt x="2437" y="3219"/>
                </a:lnTo>
                <a:lnTo>
                  <a:pt x="2428" y="3219"/>
                </a:lnTo>
                <a:lnTo>
                  <a:pt x="2422" y="3219"/>
                </a:lnTo>
                <a:lnTo>
                  <a:pt x="2399" y="3219"/>
                </a:lnTo>
                <a:lnTo>
                  <a:pt x="2393" y="3219"/>
                </a:lnTo>
                <a:lnTo>
                  <a:pt x="2389" y="3219"/>
                </a:lnTo>
                <a:lnTo>
                  <a:pt x="2386" y="3219"/>
                </a:lnTo>
                <a:lnTo>
                  <a:pt x="2377" y="3219"/>
                </a:lnTo>
                <a:lnTo>
                  <a:pt x="2374" y="3219"/>
                </a:lnTo>
                <a:lnTo>
                  <a:pt x="2369" y="3219"/>
                </a:lnTo>
                <a:lnTo>
                  <a:pt x="2368" y="3219"/>
                </a:lnTo>
                <a:lnTo>
                  <a:pt x="2366" y="3219"/>
                </a:lnTo>
                <a:lnTo>
                  <a:pt x="2365" y="3219"/>
                </a:lnTo>
                <a:lnTo>
                  <a:pt x="2362" y="3219"/>
                </a:lnTo>
                <a:lnTo>
                  <a:pt x="2356" y="3219"/>
                </a:lnTo>
                <a:lnTo>
                  <a:pt x="2350" y="3219"/>
                </a:lnTo>
                <a:lnTo>
                  <a:pt x="2336" y="3219"/>
                </a:lnTo>
                <a:lnTo>
                  <a:pt x="2332" y="3219"/>
                </a:lnTo>
                <a:lnTo>
                  <a:pt x="2326" y="3219"/>
                </a:lnTo>
                <a:lnTo>
                  <a:pt x="2324" y="3219"/>
                </a:lnTo>
                <a:lnTo>
                  <a:pt x="2321" y="3219"/>
                </a:lnTo>
                <a:lnTo>
                  <a:pt x="2320" y="3219"/>
                </a:lnTo>
                <a:lnTo>
                  <a:pt x="2318" y="3219"/>
                </a:lnTo>
                <a:lnTo>
                  <a:pt x="2316" y="3219"/>
                </a:lnTo>
                <a:lnTo>
                  <a:pt x="2315" y="3219"/>
                </a:lnTo>
                <a:lnTo>
                  <a:pt x="2313" y="3219"/>
                </a:lnTo>
                <a:lnTo>
                  <a:pt x="2309" y="3219"/>
                </a:lnTo>
                <a:lnTo>
                  <a:pt x="2306" y="3219"/>
                </a:lnTo>
                <a:lnTo>
                  <a:pt x="2300" y="3219"/>
                </a:lnTo>
                <a:lnTo>
                  <a:pt x="2294" y="3219"/>
                </a:lnTo>
                <a:lnTo>
                  <a:pt x="2292" y="3219"/>
                </a:lnTo>
                <a:lnTo>
                  <a:pt x="2289" y="3219"/>
                </a:lnTo>
                <a:lnTo>
                  <a:pt x="2288" y="3219"/>
                </a:lnTo>
                <a:lnTo>
                  <a:pt x="2286" y="3219"/>
                </a:lnTo>
                <a:lnTo>
                  <a:pt x="2285" y="3219"/>
                </a:lnTo>
                <a:lnTo>
                  <a:pt x="2282" y="3219"/>
                </a:lnTo>
                <a:lnTo>
                  <a:pt x="2274" y="3219"/>
                </a:lnTo>
                <a:lnTo>
                  <a:pt x="2273" y="3219"/>
                </a:lnTo>
                <a:lnTo>
                  <a:pt x="2270" y="3219"/>
                </a:lnTo>
                <a:lnTo>
                  <a:pt x="2268" y="3219"/>
                </a:lnTo>
                <a:lnTo>
                  <a:pt x="2267" y="3219"/>
                </a:lnTo>
                <a:lnTo>
                  <a:pt x="2265" y="3219"/>
                </a:lnTo>
                <a:lnTo>
                  <a:pt x="2264" y="3219"/>
                </a:lnTo>
                <a:lnTo>
                  <a:pt x="2258" y="3219"/>
                </a:lnTo>
                <a:lnTo>
                  <a:pt x="2256" y="3219"/>
                </a:lnTo>
                <a:lnTo>
                  <a:pt x="2247" y="3219"/>
                </a:lnTo>
                <a:lnTo>
                  <a:pt x="2218" y="3219"/>
                </a:lnTo>
                <a:lnTo>
                  <a:pt x="2217" y="3219"/>
                </a:lnTo>
                <a:lnTo>
                  <a:pt x="2214" y="3219"/>
                </a:lnTo>
                <a:lnTo>
                  <a:pt x="2209" y="3219"/>
                </a:lnTo>
                <a:lnTo>
                  <a:pt x="2202" y="3219"/>
                </a:lnTo>
                <a:lnTo>
                  <a:pt x="2194" y="3219"/>
                </a:lnTo>
                <a:lnTo>
                  <a:pt x="2190" y="3219"/>
                </a:lnTo>
                <a:lnTo>
                  <a:pt x="2173" y="3219"/>
                </a:lnTo>
                <a:lnTo>
                  <a:pt x="2155" y="3219"/>
                </a:lnTo>
                <a:lnTo>
                  <a:pt x="2151" y="3219"/>
                </a:lnTo>
                <a:lnTo>
                  <a:pt x="2146" y="3219"/>
                </a:lnTo>
                <a:lnTo>
                  <a:pt x="2131" y="3219"/>
                </a:lnTo>
                <a:lnTo>
                  <a:pt x="2126" y="3219"/>
                </a:lnTo>
                <a:lnTo>
                  <a:pt x="2107" y="3219"/>
                </a:lnTo>
                <a:lnTo>
                  <a:pt x="2098" y="3219"/>
                </a:lnTo>
                <a:lnTo>
                  <a:pt x="2092" y="3219"/>
                </a:lnTo>
                <a:lnTo>
                  <a:pt x="2074" y="3221"/>
                </a:lnTo>
                <a:lnTo>
                  <a:pt x="2066" y="3221"/>
                </a:lnTo>
                <a:lnTo>
                  <a:pt x="2063" y="3221"/>
                </a:lnTo>
                <a:lnTo>
                  <a:pt x="2059" y="3221"/>
                </a:lnTo>
                <a:lnTo>
                  <a:pt x="2045" y="3221"/>
                </a:lnTo>
                <a:lnTo>
                  <a:pt x="2039" y="3222"/>
                </a:lnTo>
                <a:lnTo>
                  <a:pt x="2034" y="3222"/>
                </a:lnTo>
                <a:lnTo>
                  <a:pt x="2018" y="3221"/>
                </a:lnTo>
                <a:lnTo>
                  <a:pt x="1980" y="3221"/>
                </a:lnTo>
                <a:lnTo>
                  <a:pt x="1958" y="3219"/>
                </a:lnTo>
                <a:lnTo>
                  <a:pt x="1956" y="3219"/>
                </a:lnTo>
                <a:lnTo>
                  <a:pt x="1952" y="3219"/>
                </a:lnTo>
                <a:lnTo>
                  <a:pt x="1939" y="3219"/>
                </a:lnTo>
                <a:lnTo>
                  <a:pt x="1938" y="3219"/>
                </a:lnTo>
                <a:lnTo>
                  <a:pt x="1935" y="3219"/>
                </a:lnTo>
                <a:lnTo>
                  <a:pt x="1932" y="3219"/>
                </a:lnTo>
                <a:lnTo>
                  <a:pt x="1927" y="3219"/>
                </a:lnTo>
                <a:lnTo>
                  <a:pt x="1923" y="3219"/>
                </a:lnTo>
                <a:lnTo>
                  <a:pt x="1921" y="3219"/>
                </a:lnTo>
                <a:lnTo>
                  <a:pt x="1918" y="3219"/>
                </a:lnTo>
                <a:lnTo>
                  <a:pt x="1915" y="3219"/>
                </a:lnTo>
                <a:lnTo>
                  <a:pt x="1909" y="3219"/>
                </a:lnTo>
                <a:lnTo>
                  <a:pt x="1908" y="3219"/>
                </a:lnTo>
                <a:lnTo>
                  <a:pt x="1906" y="3219"/>
                </a:lnTo>
                <a:lnTo>
                  <a:pt x="1905" y="3219"/>
                </a:lnTo>
                <a:lnTo>
                  <a:pt x="1900" y="3219"/>
                </a:lnTo>
                <a:lnTo>
                  <a:pt x="1899" y="3219"/>
                </a:lnTo>
                <a:lnTo>
                  <a:pt x="1894" y="3219"/>
                </a:lnTo>
                <a:lnTo>
                  <a:pt x="1893" y="3219"/>
                </a:lnTo>
                <a:lnTo>
                  <a:pt x="1888" y="3219"/>
                </a:lnTo>
                <a:lnTo>
                  <a:pt x="1879" y="3219"/>
                </a:lnTo>
                <a:lnTo>
                  <a:pt x="1870" y="3218"/>
                </a:lnTo>
                <a:lnTo>
                  <a:pt x="1869" y="3218"/>
                </a:lnTo>
                <a:lnTo>
                  <a:pt x="1866" y="3218"/>
                </a:lnTo>
                <a:lnTo>
                  <a:pt x="1864" y="3218"/>
                </a:lnTo>
                <a:lnTo>
                  <a:pt x="1851" y="3218"/>
                </a:lnTo>
                <a:lnTo>
                  <a:pt x="1846" y="3218"/>
                </a:lnTo>
                <a:lnTo>
                  <a:pt x="1829" y="3218"/>
                </a:lnTo>
                <a:lnTo>
                  <a:pt x="1816" y="3218"/>
                </a:lnTo>
                <a:lnTo>
                  <a:pt x="1814" y="3218"/>
                </a:lnTo>
                <a:lnTo>
                  <a:pt x="1805" y="3218"/>
                </a:lnTo>
                <a:lnTo>
                  <a:pt x="1804" y="3218"/>
                </a:lnTo>
                <a:lnTo>
                  <a:pt x="1798" y="3218"/>
                </a:lnTo>
                <a:lnTo>
                  <a:pt x="1784" y="3216"/>
                </a:lnTo>
                <a:lnTo>
                  <a:pt x="1749" y="3216"/>
                </a:lnTo>
                <a:lnTo>
                  <a:pt x="1746" y="3216"/>
                </a:lnTo>
                <a:lnTo>
                  <a:pt x="1728" y="3216"/>
                </a:lnTo>
                <a:lnTo>
                  <a:pt x="1725" y="3216"/>
                </a:lnTo>
                <a:lnTo>
                  <a:pt x="1721" y="3216"/>
                </a:lnTo>
                <a:lnTo>
                  <a:pt x="1719" y="3216"/>
                </a:lnTo>
                <a:lnTo>
                  <a:pt x="1718" y="3216"/>
                </a:lnTo>
                <a:lnTo>
                  <a:pt x="1707" y="3216"/>
                </a:lnTo>
                <a:lnTo>
                  <a:pt x="1703" y="3215"/>
                </a:lnTo>
                <a:lnTo>
                  <a:pt x="1688" y="3215"/>
                </a:lnTo>
                <a:lnTo>
                  <a:pt x="1683" y="3215"/>
                </a:lnTo>
                <a:lnTo>
                  <a:pt x="1670" y="3215"/>
                </a:lnTo>
                <a:lnTo>
                  <a:pt x="1648" y="3215"/>
                </a:lnTo>
                <a:lnTo>
                  <a:pt x="1644" y="3215"/>
                </a:lnTo>
                <a:lnTo>
                  <a:pt x="1641" y="3215"/>
                </a:lnTo>
                <a:lnTo>
                  <a:pt x="1639" y="3215"/>
                </a:lnTo>
                <a:lnTo>
                  <a:pt x="1633" y="3213"/>
                </a:lnTo>
                <a:lnTo>
                  <a:pt x="1630" y="3213"/>
                </a:lnTo>
                <a:lnTo>
                  <a:pt x="1629" y="3213"/>
                </a:lnTo>
                <a:lnTo>
                  <a:pt x="1624" y="3213"/>
                </a:lnTo>
                <a:lnTo>
                  <a:pt x="1609" y="3213"/>
                </a:lnTo>
                <a:lnTo>
                  <a:pt x="1606" y="3213"/>
                </a:lnTo>
                <a:lnTo>
                  <a:pt x="1597" y="3213"/>
                </a:lnTo>
                <a:lnTo>
                  <a:pt x="1587" y="3213"/>
                </a:lnTo>
                <a:lnTo>
                  <a:pt x="1584" y="3213"/>
                </a:lnTo>
                <a:lnTo>
                  <a:pt x="1572" y="3213"/>
                </a:lnTo>
                <a:lnTo>
                  <a:pt x="1564" y="3213"/>
                </a:lnTo>
                <a:lnTo>
                  <a:pt x="1559" y="3213"/>
                </a:lnTo>
                <a:lnTo>
                  <a:pt x="1556" y="3213"/>
                </a:lnTo>
                <a:lnTo>
                  <a:pt x="1547" y="3213"/>
                </a:lnTo>
                <a:lnTo>
                  <a:pt x="1546" y="3213"/>
                </a:lnTo>
                <a:lnTo>
                  <a:pt x="1541" y="3213"/>
                </a:lnTo>
                <a:lnTo>
                  <a:pt x="1534" y="3213"/>
                </a:lnTo>
                <a:lnTo>
                  <a:pt x="1532" y="3213"/>
                </a:lnTo>
                <a:lnTo>
                  <a:pt x="1531" y="3213"/>
                </a:lnTo>
                <a:lnTo>
                  <a:pt x="1513" y="3212"/>
                </a:lnTo>
                <a:lnTo>
                  <a:pt x="1478" y="3212"/>
                </a:lnTo>
                <a:lnTo>
                  <a:pt x="1469" y="3212"/>
                </a:lnTo>
                <a:lnTo>
                  <a:pt x="1458" y="3212"/>
                </a:lnTo>
                <a:lnTo>
                  <a:pt x="1454" y="3212"/>
                </a:lnTo>
                <a:lnTo>
                  <a:pt x="1449" y="3212"/>
                </a:lnTo>
                <a:lnTo>
                  <a:pt x="1442" y="3212"/>
                </a:lnTo>
                <a:lnTo>
                  <a:pt x="1440" y="3212"/>
                </a:lnTo>
                <a:lnTo>
                  <a:pt x="1439" y="3212"/>
                </a:lnTo>
                <a:lnTo>
                  <a:pt x="1434" y="3212"/>
                </a:lnTo>
                <a:lnTo>
                  <a:pt x="1433" y="3212"/>
                </a:lnTo>
                <a:lnTo>
                  <a:pt x="1424" y="3212"/>
                </a:lnTo>
                <a:lnTo>
                  <a:pt x="1397" y="3210"/>
                </a:lnTo>
                <a:lnTo>
                  <a:pt x="1395" y="3210"/>
                </a:lnTo>
                <a:lnTo>
                  <a:pt x="1391" y="3210"/>
                </a:lnTo>
                <a:lnTo>
                  <a:pt x="1386" y="3210"/>
                </a:lnTo>
                <a:lnTo>
                  <a:pt x="1385" y="3210"/>
                </a:lnTo>
                <a:lnTo>
                  <a:pt x="1382" y="3210"/>
                </a:lnTo>
                <a:lnTo>
                  <a:pt x="1362" y="3210"/>
                </a:lnTo>
                <a:lnTo>
                  <a:pt x="1351" y="3210"/>
                </a:lnTo>
                <a:lnTo>
                  <a:pt x="1342" y="3210"/>
                </a:lnTo>
                <a:lnTo>
                  <a:pt x="1339" y="3210"/>
                </a:lnTo>
                <a:lnTo>
                  <a:pt x="1336" y="3210"/>
                </a:lnTo>
                <a:lnTo>
                  <a:pt x="1332" y="3210"/>
                </a:lnTo>
                <a:lnTo>
                  <a:pt x="1330" y="3210"/>
                </a:lnTo>
                <a:lnTo>
                  <a:pt x="1323" y="3210"/>
                </a:lnTo>
                <a:lnTo>
                  <a:pt x="1321" y="3210"/>
                </a:lnTo>
                <a:lnTo>
                  <a:pt x="1308" y="3212"/>
                </a:lnTo>
                <a:lnTo>
                  <a:pt x="1306" y="3212"/>
                </a:lnTo>
                <a:lnTo>
                  <a:pt x="1300" y="3212"/>
                </a:lnTo>
                <a:lnTo>
                  <a:pt x="1299" y="3212"/>
                </a:lnTo>
                <a:lnTo>
                  <a:pt x="1297" y="3212"/>
                </a:lnTo>
                <a:lnTo>
                  <a:pt x="1282" y="3212"/>
                </a:lnTo>
                <a:lnTo>
                  <a:pt x="1279" y="3212"/>
                </a:lnTo>
                <a:lnTo>
                  <a:pt x="1252" y="3212"/>
                </a:lnTo>
                <a:lnTo>
                  <a:pt x="1250" y="3212"/>
                </a:lnTo>
                <a:lnTo>
                  <a:pt x="1249" y="3212"/>
                </a:lnTo>
                <a:lnTo>
                  <a:pt x="1243" y="3212"/>
                </a:lnTo>
                <a:lnTo>
                  <a:pt x="1234" y="3212"/>
                </a:lnTo>
                <a:lnTo>
                  <a:pt x="1231" y="3212"/>
                </a:lnTo>
                <a:lnTo>
                  <a:pt x="1222" y="3212"/>
                </a:lnTo>
                <a:lnTo>
                  <a:pt x="1216" y="3212"/>
                </a:lnTo>
                <a:lnTo>
                  <a:pt x="1198" y="3212"/>
                </a:lnTo>
                <a:lnTo>
                  <a:pt x="1195" y="3212"/>
                </a:lnTo>
                <a:lnTo>
                  <a:pt x="1192" y="3212"/>
                </a:lnTo>
                <a:lnTo>
                  <a:pt x="1188" y="3212"/>
                </a:lnTo>
                <a:lnTo>
                  <a:pt x="1169" y="3212"/>
                </a:lnTo>
                <a:lnTo>
                  <a:pt x="1163" y="3212"/>
                </a:lnTo>
                <a:lnTo>
                  <a:pt x="1158" y="3212"/>
                </a:lnTo>
                <a:lnTo>
                  <a:pt x="1157" y="3212"/>
                </a:lnTo>
                <a:lnTo>
                  <a:pt x="1152" y="3212"/>
                </a:lnTo>
                <a:lnTo>
                  <a:pt x="1142" y="3210"/>
                </a:lnTo>
                <a:lnTo>
                  <a:pt x="1140" y="3210"/>
                </a:lnTo>
                <a:lnTo>
                  <a:pt x="1130" y="3210"/>
                </a:lnTo>
                <a:lnTo>
                  <a:pt x="1128" y="3210"/>
                </a:lnTo>
                <a:lnTo>
                  <a:pt x="1127" y="3210"/>
                </a:lnTo>
                <a:lnTo>
                  <a:pt x="1122" y="3210"/>
                </a:lnTo>
                <a:lnTo>
                  <a:pt x="1121" y="3210"/>
                </a:lnTo>
                <a:lnTo>
                  <a:pt x="1118" y="3210"/>
                </a:lnTo>
                <a:lnTo>
                  <a:pt x="1116" y="3210"/>
                </a:lnTo>
                <a:lnTo>
                  <a:pt x="1113" y="3210"/>
                </a:lnTo>
                <a:lnTo>
                  <a:pt x="1116" y="3207"/>
                </a:lnTo>
                <a:lnTo>
                  <a:pt x="1116" y="3204"/>
                </a:lnTo>
                <a:lnTo>
                  <a:pt x="1115" y="3198"/>
                </a:lnTo>
                <a:lnTo>
                  <a:pt x="1115" y="3193"/>
                </a:lnTo>
                <a:lnTo>
                  <a:pt x="1113" y="3189"/>
                </a:lnTo>
                <a:lnTo>
                  <a:pt x="1112" y="3186"/>
                </a:lnTo>
                <a:lnTo>
                  <a:pt x="1109" y="3183"/>
                </a:lnTo>
                <a:lnTo>
                  <a:pt x="1106" y="3177"/>
                </a:lnTo>
                <a:lnTo>
                  <a:pt x="1104" y="3171"/>
                </a:lnTo>
                <a:lnTo>
                  <a:pt x="1101" y="3166"/>
                </a:lnTo>
                <a:lnTo>
                  <a:pt x="1100" y="3165"/>
                </a:lnTo>
                <a:lnTo>
                  <a:pt x="1098" y="3163"/>
                </a:lnTo>
                <a:lnTo>
                  <a:pt x="1097" y="3163"/>
                </a:lnTo>
                <a:lnTo>
                  <a:pt x="1095" y="3162"/>
                </a:lnTo>
                <a:lnTo>
                  <a:pt x="1092" y="3156"/>
                </a:lnTo>
                <a:lnTo>
                  <a:pt x="1092" y="3154"/>
                </a:lnTo>
                <a:lnTo>
                  <a:pt x="1092" y="3153"/>
                </a:lnTo>
                <a:lnTo>
                  <a:pt x="1092" y="3150"/>
                </a:lnTo>
                <a:lnTo>
                  <a:pt x="1090" y="3144"/>
                </a:lnTo>
                <a:lnTo>
                  <a:pt x="1089" y="3142"/>
                </a:lnTo>
                <a:lnTo>
                  <a:pt x="1089" y="3139"/>
                </a:lnTo>
                <a:lnTo>
                  <a:pt x="1086" y="3133"/>
                </a:lnTo>
                <a:lnTo>
                  <a:pt x="1084" y="3131"/>
                </a:lnTo>
                <a:lnTo>
                  <a:pt x="1084" y="3128"/>
                </a:lnTo>
                <a:lnTo>
                  <a:pt x="1083" y="3125"/>
                </a:lnTo>
                <a:lnTo>
                  <a:pt x="1081" y="3124"/>
                </a:lnTo>
                <a:lnTo>
                  <a:pt x="1075" y="3121"/>
                </a:lnTo>
                <a:lnTo>
                  <a:pt x="1069" y="3119"/>
                </a:lnTo>
                <a:lnTo>
                  <a:pt x="1063" y="3118"/>
                </a:lnTo>
                <a:lnTo>
                  <a:pt x="1056" y="3115"/>
                </a:lnTo>
                <a:lnTo>
                  <a:pt x="1054" y="3115"/>
                </a:lnTo>
                <a:lnTo>
                  <a:pt x="1051" y="3113"/>
                </a:lnTo>
                <a:lnTo>
                  <a:pt x="1047" y="3113"/>
                </a:lnTo>
                <a:lnTo>
                  <a:pt x="1045" y="3113"/>
                </a:lnTo>
                <a:lnTo>
                  <a:pt x="1042" y="3112"/>
                </a:lnTo>
                <a:lnTo>
                  <a:pt x="1038" y="3110"/>
                </a:lnTo>
                <a:lnTo>
                  <a:pt x="1033" y="3110"/>
                </a:lnTo>
                <a:lnTo>
                  <a:pt x="1021" y="3107"/>
                </a:lnTo>
                <a:lnTo>
                  <a:pt x="1020" y="3107"/>
                </a:lnTo>
                <a:lnTo>
                  <a:pt x="1014" y="3106"/>
                </a:lnTo>
                <a:lnTo>
                  <a:pt x="1009" y="3104"/>
                </a:lnTo>
                <a:lnTo>
                  <a:pt x="1003" y="3103"/>
                </a:lnTo>
                <a:lnTo>
                  <a:pt x="995" y="3100"/>
                </a:lnTo>
                <a:lnTo>
                  <a:pt x="992" y="3100"/>
                </a:lnTo>
                <a:lnTo>
                  <a:pt x="988" y="3098"/>
                </a:lnTo>
                <a:lnTo>
                  <a:pt x="986" y="3097"/>
                </a:lnTo>
                <a:lnTo>
                  <a:pt x="979" y="3092"/>
                </a:lnTo>
                <a:lnTo>
                  <a:pt x="976" y="3091"/>
                </a:lnTo>
                <a:lnTo>
                  <a:pt x="974" y="3091"/>
                </a:lnTo>
                <a:lnTo>
                  <a:pt x="971" y="3092"/>
                </a:lnTo>
                <a:lnTo>
                  <a:pt x="968" y="3092"/>
                </a:lnTo>
                <a:lnTo>
                  <a:pt x="965" y="3092"/>
                </a:lnTo>
                <a:lnTo>
                  <a:pt x="962" y="3091"/>
                </a:lnTo>
                <a:lnTo>
                  <a:pt x="961" y="3091"/>
                </a:lnTo>
                <a:lnTo>
                  <a:pt x="959" y="3089"/>
                </a:lnTo>
                <a:lnTo>
                  <a:pt x="953" y="3086"/>
                </a:lnTo>
                <a:lnTo>
                  <a:pt x="949" y="3084"/>
                </a:lnTo>
                <a:lnTo>
                  <a:pt x="947" y="3083"/>
                </a:lnTo>
                <a:lnTo>
                  <a:pt x="946" y="3081"/>
                </a:lnTo>
                <a:lnTo>
                  <a:pt x="943" y="3075"/>
                </a:lnTo>
                <a:lnTo>
                  <a:pt x="938" y="3071"/>
                </a:lnTo>
                <a:lnTo>
                  <a:pt x="937" y="3069"/>
                </a:lnTo>
                <a:lnTo>
                  <a:pt x="932" y="3068"/>
                </a:lnTo>
                <a:lnTo>
                  <a:pt x="929" y="3068"/>
                </a:lnTo>
                <a:lnTo>
                  <a:pt x="928" y="3068"/>
                </a:lnTo>
                <a:lnTo>
                  <a:pt x="923" y="3065"/>
                </a:lnTo>
                <a:lnTo>
                  <a:pt x="922" y="3063"/>
                </a:lnTo>
                <a:lnTo>
                  <a:pt x="922" y="3060"/>
                </a:lnTo>
                <a:lnTo>
                  <a:pt x="922" y="3059"/>
                </a:lnTo>
                <a:lnTo>
                  <a:pt x="920" y="3057"/>
                </a:lnTo>
                <a:lnTo>
                  <a:pt x="919" y="3056"/>
                </a:lnTo>
                <a:lnTo>
                  <a:pt x="917" y="3054"/>
                </a:lnTo>
                <a:lnTo>
                  <a:pt x="914" y="3054"/>
                </a:lnTo>
                <a:lnTo>
                  <a:pt x="914" y="3056"/>
                </a:lnTo>
                <a:lnTo>
                  <a:pt x="913" y="3056"/>
                </a:lnTo>
                <a:lnTo>
                  <a:pt x="911" y="3056"/>
                </a:lnTo>
                <a:lnTo>
                  <a:pt x="910" y="3056"/>
                </a:lnTo>
                <a:lnTo>
                  <a:pt x="910" y="3053"/>
                </a:lnTo>
                <a:lnTo>
                  <a:pt x="910" y="3051"/>
                </a:lnTo>
                <a:lnTo>
                  <a:pt x="908" y="3048"/>
                </a:lnTo>
                <a:lnTo>
                  <a:pt x="906" y="3047"/>
                </a:lnTo>
                <a:lnTo>
                  <a:pt x="905" y="3047"/>
                </a:lnTo>
                <a:lnTo>
                  <a:pt x="903" y="3045"/>
                </a:lnTo>
                <a:lnTo>
                  <a:pt x="903" y="3042"/>
                </a:lnTo>
                <a:lnTo>
                  <a:pt x="905" y="3042"/>
                </a:lnTo>
                <a:lnTo>
                  <a:pt x="906" y="3042"/>
                </a:lnTo>
                <a:lnTo>
                  <a:pt x="906" y="3041"/>
                </a:lnTo>
                <a:lnTo>
                  <a:pt x="906" y="3039"/>
                </a:lnTo>
                <a:lnTo>
                  <a:pt x="905" y="3038"/>
                </a:lnTo>
                <a:lnTo>
                  <a:pt x="902" y="3033"/>
                </a:lnTo>
                <a:lnTo>
                  <a:pt x="902" y="3030"/>
                </a:lnTo>
                <a:lnTo>
                  <a:pt x="902" y="3024"/>
                </a:lnTo>
                <a:lnTo>
                  <a:pt x="900" y="3021"/>
                </a:lnTo>
                <a:lnTo>
                  <a:pt x="899" y="3016"/>
                </a:lnTo>
                <a:lnTo>
                  <a:pt x="897" y="3009"/>
                </a:lnTo>
                <a:lnTo>
                  <a:pt x="897" y="3003"/>
                </a:lnTo>
                <a:lnTo>
                  <a:pt x="897" y="3000"/>
                </a:lnTo>
                <a:lnTo>
                  <a:pt x="897" y="2994"/>
                </a:lnTo>
                <a:lnTo>
                  <a:pt x="896" y="2992"/>
                </a:lnTo>
                <a:lnTo>
                  <a:pt x="891" y="2994"/>
                </a:lnTo>
                <a:lnTo>
                  <a:pt x="890" y="2992"/>
                </a:lnTo>
                <a:lnTo>
                  <a:pt x="890" y="2989"/>
                </a:lnTo>
                <a:lnTo>
                  <a:pt x="890" y="2983"/>
                </a:lnTo>
                <a:lnTo>
                  <a:pt x="891" y="2980"/>
                </a:lnTo>
                <a:lnTo>
                  <a:pt x="891" y="2978"/>
                </a:lnTo>
                <a:lnTo>
                  <a:pt x="890" y="2975"/>
                </a:lnTo>
                <a:lnTo>
                  <a:pt x="888" y="2972"/>
                </a:lnTo>
                <a:lnTo>
                  <a:pt x="887" y="2969"/>
                </a:lnTo>
                <a:lnTo>
                  <a:pt x="888" y="2962"/>
                </a:lnTo>
                <a:lnTo>
                  <a:pt x="887" y="2957"/>
                </a:lnTo>
                <a:lnTo>
                  <a:pt x="885" y="2954"/>
                </a:lnTo>
                <a:lnTo>
                  <a:pt x="881" y="2951"/>
                </a:lnTo>
                <a:lnTo>
                  <a:pt x="879" y="2948"/>
                </a:lnTo>
                <a:lnTo>
                  <a:pt x="878" y="2948"/>
                </a:lnTo>
                <a:lnTo>
                  <a:pt x="872" y="2945"/>
                </a:lnTo>
                <a:lnTo>
                  <a:pt x="869" y="2942"/>
                </a:lnTo>
                <a:lnTo>
                  <a:pt x="866" y="2942"/>
                </a:lnTo>
                <a:lnTo>
                  <a:pt x="864" y="2941"/>
                </a:lnTo>
                <a:lnTo>
                  <a:pt x="864" y="2939"/>
                </a:lnTo>
                <a:lnTo>
                  <a:pt x="864" y="2936"/>
                </a:lnTo>
                <a:lnTo>
                  <a:pt x="864" y="2935"/>
                </a:lnTo>
                <a:lnTo>
                  <a:pt x="866" y="2932"/>
                </a:lnTo>
                <a:lnTo>
                  <a:pt x="866" y="2930"/>
                </a:lnTo>
                <a:lnTo>
                  <a:pt x="866" y="2927"/>
                </a:lnTo>
                <a:lnTo>
                  <a:pt x="864" y="2924"/>
                </a:lnTo>
                <a:lnTo>
                  <a:pt x="863" y="2918"/>
                </a:lnTo>
                <a:lnTo>
                  <a:pt x="863" y="2916"/>
                </a:lnTo>
                <a:lnTo>
                  <a:pt x="863" y="2913"/>
                </a:lnTo>
                <a:lnTo>
                  <a:pt x="864" y="2907"/>
                </a:lnTo>
                <a:lnTo>
                  <a:pt x="864" y="2906"/>
                </a:lnTo>
                <a:lnTo>
                  <a:pt x="864" y="2903"/>
                </a:lnTo>
                <a:lnTo>
                  <a:pt x="864" y="2901"/>
                </a:lnTo>
                <a:lnTo>
                  <a:pt x="863" y="2900"/>
                </a:lnTo>
                <a:lnTo>
                  <a:pt x="861" y="2897"/>
                </a:lnTo>
                <a:lnTo>
                  <a:pt x="860" y="2894"/>
                </a:lnTo>
                <a:lnTo>
                  <a:pt x="858" y="2892"/>
                </a:lnTo>
                <a:lnTo>
                  <a:pt x="858" y="2886"/>
                </a:lnTo>
                <a:lnTo>
                  <a:pt x="858" y="2885"/>
                </a:lnTo>
                <a:lnTo>
                  <a:pt x="858" y="2883"/>
                </a:lnTo>
                <a:lnTo>
                  <a:pt x="854" y="2865"/>
                </a:lnTo>
                <a:lnTo>
                  <a:pt x="854" y="2863"/>
                </a:lnTo>
                <a:lnTo>
                  <a:pt x="851" y="2856"/>
                </a:lnTo>
                <a:lnTo>
                  <a:pt x="851" y="2851"/>
                </a:lnTo>
                <a:lnTo>
                  <a:pt x="849" y="2848"/>
                </a:lnTo>
                <a:lnTo>
                  <a:pt x="849" y="2847"/>
                </a:lnTo>
                <a:lnTo>
                  <a:pt x="849" y="2842"/>
                </a:lnTo>
                <a:lnTo>
                  <a:pt x="848" y="2835"/>
                </a:lnTo>
                <a:lnTo>
                  <a:pt x="848" y="2833"/>
                </a:lnTo>
                <a:lnTo>
                  <a:pt x="848" y="2832"/>
                </a:lnTo>
                <a:lnTo>
                  <a:pt x="848" y="2829"/>
                </a:lnTo>
                <a:lnTo>
                  <a:pt x="849" y="2827"/>
                </a:lnTo>
                <a:lnTo>
                  <a:pt x="849" y="2822"/>
                </a:lnTo>
                <a:lnTo>
                  <a:pt x="849" y="2806"/>
                </a:lnTo>
                <a:lnTo>
                  <a:pt x="849" y="2797"/>
                </a:lnTo>
                <a:lnTo>
                  <a:pt x="848" y="2792"/>
                </a:lnTo>
                <a:lnTo>
                  <a:pt x="848" y="2789"/>
                </a:lnTo>
                <a:lnTo>
                  <a:pt x="849" y="2788"/>
                </a:lnTo>
                <a:lnTo>
                  <a:pt x="849" y="2786"/>
                </a:lnTo>
                <a:lnTo>
                  <a:pt x="852" y="2783"/>
                </a:lnTo>
                <a:lnTo>
                  <a:pt x="857" y="2782"/>
                </a:lnTo>
                <a:lnTo>
                  <a:pt x="860" y="2780"/>
                </a:lnTo>
                <a:lnTo>
                  <a:pt x="864" y="2774"/>
                </a:lnTo>
                <a:lnTo>
                  <a:pt x="864" y="2773"/>
                </a:lnTo>
                <a:lnTo>
                  <a:pt x="866" y="2771"/>
                </a:lnTo>
                <a:lnTo>
                  <a:pt x="866" y="2766"/>
                </a:lnTo>
                <a:lnTo>
                  <a:pt x="867" y="2762"/>
                </a:lnTo>
                <a:lnTo>
                  <a:pt x="869" y="2759"/>
                </a:lnTo>
                <a:lnTo>
                  <a:pt x="870" y="2759"/>
                </a:lnTo>
                <a:lnTo>
                  <a:pt x="875" y="2750"/>
                </a:lnTo>
                <a:lnTo>
                  <a:pt x="875" y="2745"/>
                </a:lnTo>
                <a:lnTo>
                  <a:pt x="876" y="2742"/>
                </a:lnTo>
                <a:lnTo>
                  <a:pt x="878" y="2741"/>
                </a:lnTo>
                <a:lnTo>
                  <a:pt x="881" y="2739"/>
                </a:lnTo>
                <a:lnTo>
                  <a:pt x="882" y="2738"/>
                </a:lnTo>
                <a:lnTo>
                  <a:pt x="882" y="2736"/>
                </a:lnTo>
                <a:lnTo>
                  <a:pt x="888" y="2732"/>
                </a:lnTo>
                <a:lnTo>
                  <a:pt x="893" y="2726"/>
                </a:lnTo>
                <a:lnTo>
                  <a:pt x="897" y="2721"/>
                </a:lnTo>
                <a:lnTo>
                  <a:pt x="900" y="2716"/>
                </a:lnTo>
                <a:lnTo>
                  <a:pt x="903" y="2713"/>
                </a:lnTo>
                <a:lnTo>
                  <a:pt x="905" y="2712"/>
                </a:lnTo>
                <a:lnTo>
                  <a:pt x="906" y="2710"/>
                </a:lnTo>
                <a:lnTo>
                  <a:pt x="906" y="2707"/>
                </a:lnTo>
                <a:lnTo>
                  <a:pt x="908" y="2704"/>
                </a:lnTo>
                <a:lnTo>
                  <a:pt x="908" y="2703"/>
                </a:lnTo>
                <a:lnTo>
                  <a:pt x="908" y="2701"/>
                </a:lnTo>
                <a:lnTo>
                  <a:pt x="906" y="2700"/>
                </a:lnTo>
                <a:lnTo>
                  <a:pt x="902" y="2700"/>
                </a:lnTo>
                <a:lnTo>
                  <a:pt x="900" y="2700"/>
                </a:lnTo>
                <a:lnTo>
                  <a:pt x="900" y="2698"/>
                </a:lnTo>
                <a:lnTo>
                  <a:pt x="900" y="2697"/>
                </a:lnTo>
                <a:lnTo>
                  <a:pt x="900" y="2694"/>
                </a:lnTo>
                <a:lnTo>
                  <a:pt x="900" y="2692"/>
                </a:lnTo>
                <a:lnTo>
                  <a:pt x="900" y="2689"/>
                </a:lnTo>
                <a:lnTo>
                  <a:pt x="897" y="2685"/>
                </a:lnTo>
                <a:lnTo>
                  <a:pt x="894" y="2679"/>
                </a:lnTo>
                <a:lnTo>
                  <a:pt x="884" y="2663"/>
                </a:lnTo>
                <a:lnTo>
                  <a:pt x="878" y="2659"/>
                </a:lnTo>
                <a:lnTo>
                  <a:pt x="876" y="2657"/>
                </a:lnTo>
                <a:lnTo>
                  <a:pt x="873" y="2654"/>
                </a:lnTo>
                <a:lnTo>
                  <a:pt x="870" y="2653"/>
                </a:lnTo>
                <a:lnTo>
                  <a:pt x="869" y="2651"/>
                </a:lnTo>
                <a:lnTo>
                  <a:pt x="860" y="2648"/>
                </a:lnTo>
                <a:lnTo>
                  <a:pt x="852" y="2644"/>
                </a:lnTo>
                <a:lnTo>
                  <a:pt x="846" y="2641"/>
                </a:lnTo>
                <a:lnTo>
                  <a:pt x="843" y="2639"/>
                </a:lnTo>
                <a:lnTo>
                  <a:pt x="837" y="2639"/>
                </a:lnTo>
                <a:lnTo>
                  <a:pt x="836" y="2639"/>
                </a:lnTo>
                <a:lnTo>
                  <a:pt x="836" y="2638"/>
                </a:lnTo>
                <a:lnTo>
                  <a:pt x="834" y="2636"/>
                </a:lnTo>
                <a:lnTo>
                  <a:pt x="830" y="2627"/>
                </a:lnTo>
                <a:lnTo>
                  <a:pt x="830" y="2626"/>
                </a:lnTo>
                <a:lnTo>
                  <a:pt x="831" y="2624"/>
                </a:lnTo>
                <a:lnTo>
                  <a:pt x="834" y="2623"/>
                </a:lnTo>
                <a:lnTo>
                  <a:pt x="834" y="2621"/>
                </a:lnTo>
                <a:lnTo>
                  <a:pt x="836" y="2618"/>
                </a:lnTo>
                <a:lnTo>
                  <a:pt x="837" y="2614"/>
                </a:lnTo>
                <a:lnTo>
                  <a:pt x="839" y="2610"/>
                </a:lnTo>
                <a:lnTo>
                  <a:pt x="839" y="2607"/>
                </a:lnTo>
                <a:lnTo>
                  <a:pt x="839" y="2604"/>
                </a:lnTo>
                <a:lnTo>
                  <a:pt x="837" y="2601"/>
                </a:lnTo>
                <a:lnTo>
                  <a:pt x="837" y="2598"/>
                </a:lnTo>
                <a:lnTo>
                  <a:pt x="837" y="2595"/>
                </a:lnTo>
                <a:lnTo>
                  <a:pt x="837" y="2594"/>
                </a:lnTo>
                <a:lnTo>
                  <a:pt x="836" y="2591"/>
                </a:lnTo>
                <a:lnTo>
                  <a:pt x="834" y="2588"/>
                </a:lnTo>
                <a:lnTo>
                  <a:pt x="834" y="2586"/>
                </a:lnTo>
                <a:lnTo>
                  <a:pt x="833" y="2586"/>
                </a:lnTo>
                <a:lnTo>
                  <a:pt x="824" y="2573"/>
                </a:lnTo>
                <a:lnTo>
                  <a:pt x="822" y="2570"/>
                </a:lnTo>
                <a:lnTo>
                  <a:pt x="821" y="2567"/>
                </a:lnTo>
                <a:lnTo>
                  <a:pt x="821" y="2565"/>
                </a:lnTo>
                <a:lnTo>
                  <a:pt x="822" y="2564"/>
                </a:lnTo>
                <a:lnTo>
                  <a:pt x="822" y="2562"/>
                </a:lnTo>
                <a:lnTo>
                  <a:pt x="824" y="2561"/>
                </a:lnTo>
                <a:lnTo>
                  <a:pt x="825" y="2559"/>
                </a:lnTo>
                <a:lnTo>
                  <a:pt x="827" y="2554"/>
                </a:lnTo>
                <a:lnTo>
                  <a:pt x="830" y="2548"/>
                </a:lnTo>
                <a:lnTo>
                  <a:pt x="830" y="2545"/>
                </a:lnTo>
                <a:lnTo>
                  <a:pt x="828" y="2542"/>
                </a:lnTo>
                <a:lnTo>
                  <a:pt x="828" y="2539"/>
                </a:lnTo>
                <a:lnTo>
                  <a:pt x="828" y="2538"/>
                </a:lnTo>
                <a:lnTo>
                  <a:pt x="828" y="2535"/>
                </a:lnTo>
                <a:lnTo>
                  <a:pt x="828" y="2530"/>
                </a:lnTo>
                <a:lnTo>
                  <a:pt x="830" y="2527"/>
                </a:lnTo>
                <a:lnTo>
                  <a:pt x="828" y="2526"/>
                </a:lnTo>
                <a:lnTo>
                  <a:pt x="827" y="2523"/>
                </a:lnTo>
                <a:lnTo>
                  <a:pt x="825" y="2523"/>
                </a:lnTo>
                <a:lnTo>
                  <a:pt x="822" y="2521"/>
                </a:lnTo>
                <a:lnTo>
                  <a:pt x="821" y="2520"/>
                </a:lnTo>
                <a:lnTo>
                  <a:pt x="819" y="2514"/>
                </a:lnTo>
                <a:lnTo>
                  <a:pt x="816" y="2508"/>
                </a:lnTo>
                <a:lnTo>
                  <a:pt x="816" y="2504"/>
                </a:lnTo>
                <a:lnTo>
                  <a:pt x="816" y="2501"/>
                </a:lnTo>
                <a:lnTo>
                  <a:pt x="816" y="2500"/>
                </a:lnTo>
                <a:lnTo>
                  <a:pt x="818" y="2498"/>
                </a:lnTo>
                <a:lnTo>
                  <a:pt x="821" y="2492"/>
                </a:lnTo>
                <a:lnTo>
                  <a:pt x="821" y="2491"/>
                </a:lnTo>
                <a:lnTo>
                  <a:pt x="822" y="2485"/>
                </a:lnTo>
                <a:lnTo>
                  <a:pt x="822" y="2483"/>
                </a:lnTo>
                <a:lnTo>
                  <a:pt x="822" y="2479"/>
                </a:lnTo>
                <a:lnTo>
                  <a:pt x="821" y="2479"/>
                </a:lnTo>
                <a:lnTo>
                  <a:pt x="821" y="2477"/>
                </a:lnTo>
                <a:lnTo>
                  <a:pt x="818" y="2474"/>
                </a:lnTo>
                <a:lnTo>
                  <a:pt x="816" y="2471"/>
                </a:lnTo>
                <a:lnTo>
                  <a:pt x="811" y="2467"/>
                </a:lnTo>
                <a:lnTo>
                  <a:pt x="808" y="2465"/>
                </a:lnTo>
                <a:lnTo>
                  <a:pt x="807" y="2462"/>
                </a:lnTo>
                <a:lnTo>
                  <a:pt x="805" y="2461"/>
                </a:lnTo>
                <a:lnTo>
                  <a:pt x="804" y="2456"/>
                </a:lnTo>
                <a:lnTo>
                  <a:pt x="804" y="2448"/>
                </a:lnTo>
                <a:lnTo>
                  <a:pt x="805" y="2441"/>
                </a:lnTo>
                <a:lnTo>
                  <a:pt x="807" y="2438"/>
                </a:lnTo>
                <a:lnTo>
                  <a:pt x="807" y="2436"/>
                </a:lnTo>
                <a:lnTo>
                  <a:pt x="805" y="2436"/>
                </a:lnTo>
                <a:lnTo>
                  <a:pt x="805" y="2433"/>
                </a:lnTo>
                <a:lnTo>
                  <a:pt x="802" y="2430"/>
                </a:lnTo>
                <a:lnTo>
                  <a:pt x="802" y="2429"/>
                </a:lnTo>
                <a:lnTo>
                  <a:pt x="801" y="2421"/>
                </a:lnTo>
                <a:lnTo>
                  <a:pt x="801" y="2414"/>
                </a:lnTo>
                <a:lnTo>
                  <a:pt x="804" y="2403"/>
                </a:lnTo>
                <a:lnTo>
                  <a:pt x="804" y="2402"/>
                </a:lnTo>
                <a:lnTo>
                  <a:pt x="804" y="2397"/>
                </a:lnTo>
                <a:lnTo>
                  <a:pt x="804" y="2391"/>
                </a:lnTo>
                <a:lnTo>
                  <a:pt x="804" y="2389"/>
                </a:lnTo>
                <a:lnTo>
                  <a:pt x="804" y="2388"/>
                </a:lnTo>
                <a:lnTo>
                  <a:pt x="807" y="2385"/>
                </a:lnTo>
                <a:lnTo>
                  <a:pt x="808" y="2382"/>
                </a:lnTo>
                <a:lnTo>
                  <a:pt x="808" y="2380"/>
                </a:lnTo>
                <a:lnTo>
                  <a:pt x="810" y="2377"/>
                </a:lnTo>
                <a:lnTo>
                  <a:pt x="810" y="2376"/>
                </a:lnTo>
                <a:lnTo>
                  <a:pt x="810" y="2374"/>
                </a:lnTo>
                <a:lnTo>
                  <a:pt x="810" y="2367"/>
                </a:lnTo>
                <a:lnTo>
                  <a:pt x="816" y="2347"/>
                </a:lnTo>
                <a:lnTo>
                  <a:pt x="811" y="2341"/>
                </a:lnTo>
                <a:lnTo>
                  <a:pt x="808" y="2336"/>
                </a:lnTo>
                <a:lnTo>
                  <a:pt x="807" y="2335"/>
                </a:lnTo>
                <a:lnTo>
                  <a:pt x="805" y="2330"/>
                </a:lnTo>
                <a:lnTo>
                  <a:pt x="805" y="2329"/>
                </a:lnTo>
                <a:lnTo>
                  <a:pt x="804" y="2326"/>
                </a:lnTo>
                <a:lnTo>
                  <a:pt x="802" y="2320"/>
                </a:lnTo>
                <a:lnTo>
                  <a:pt x="801" y="2317"/>
                </a:lnTo>
                <a:lnTo>
                  <a:pt x="799" y="2312"/>
                </a:lnTo>
                <a:lnTo>
                  <a:pt x="799" y="2309"/>
                </a:lnTo>
                <a:lnTo>
                  <a:pt x="799" y="2303"/>
                </a:lnTo>
                <a:lnTo>
                  <a:pt x="796" y="2300"/>
                </a:lnTo>
                <a:lnTo>
                  <a:pt x="796" y="2297"/>
                </a:lnTo>
                <a:lnTo>
                  <a:pt x="792" y="2292"/>
                </a:lnTo>
                <a:lnTo>
                  <a:pt x="789" y="2291"/>
                </a:lnTo>
                <a:lnTo>
                  <a:pt x="789" y="2289"/>
                </a:lnTo>
                <a:lnTo>
                  <a:pt x="787" y="2289"/>
                </a:lnTo>
                <a:lnTo>
                  <a:pt x="787" y="2288"/>
                </a:lnTo>
                <a:lnTo>
                  <a:pt x="783" y="2282"/>
                </a:lnTo>
                <a:lnTo>
                  <a:pt x="781" y="2277"/>
                </a:lnTo>
                <a:lnTo>
                  <a:pt x="780" y="2273"/>
                </a:lnTo>
                <a:lnTo>
                  <a:pt x="778" y="2268"/>
                </a:lnTo>
                <a:lnTo>
                  <a:pt x="774" y="2265"/>
                </a:lnTo>
                <a:lnTo>
                  <a:pt x="769" y="2262"/>
                </a:lnTo>
                <a:lnTo>
                  <a:pt x="766" y="2258"/>
                </a:lnTo>
                <a:lnTo>
                  <a:pt x="766" y="2256"/>
                </a:lnTo>
                <a:lnTo>
                  <a:pt x="765" y="2253"/>
                </a:lnTo>
                <a:lnTo>
                  <a:pt x="765" y="2252"/>
                </a:lnTo>
                <a:lnTo>
                  <a:pt x="762" y="2250"/>
                </a:lnTo>
                <a:lnTo>
                  <a:pt x="760" y="2249"/>
                </a:lnTo>
                <a:lnTo>
                  <a:pt x="759" y="2249"/>
                </a:lnTo>
                <a:lnTo>
                  <a:pt x="757" y="2241"/>
                </a:lnTo>
                <a:lnTo>
                  <a:pt x="756" y="2236"/>
                </a:lnTo>
                <a:lnTo>
                  <a:pt x="754" y="2233"/>
                </a:lnTo>
                <a:lnTo>
                  <a:pt x="751" y="2229"/>
                </a:lnTo>
                <a:lnTo>
                  <a:pt x="745" y="2223"/>
                </a:lnTo>
                <a:lnTo>
                  <a:pt x="745" y="2221"/>
                </a:lnTo>
                <a:lnTo>
                  <a:pt x="741" y="2218"/>
                </a:lnTo>
                <a:lnTo>
                  <a:pt x="735" y="2215"/>
                </a:lnTo>
                <a:lnTo>
                  <a:pt x="733" y="2211"/>
                </a:lnTo>
                <a:lnTo>
                  <a:pt x="732" y="2209"/>
                </a:lnTo>
                <a:lnTo>
                  <a:pt x="727" y="2203"/>
                </a:lnTo>
                <a:lnTo>
                  <a:pt x="726" y="2202"/>
                </a:lnTo>
                <a:lnTo>
                  <a:pt x="726" y="2199"/>
                </a:lnTo>
                <a:lnTo>
                  <a:pt x="724" y="2196"/>
                </a:lnTo>
                <a:lnTo>
                  <a:pt x="723" y="2193"/>
                </a:lnTo>
                <a:lnTo>
                  <a:pt x="721" y="2193"/>
                </a:lnTo>
                <a:lnTo>
                  <a:pt x="720" y="2191"/>
                </a:lnTo>
                <a:lnTo>
                  <a:pt x="718" y="2190"/>
                </a:lnTo>
                <a:lnTo>
                  <a:pt x="715" y="2188"/>
                </a:lnTo>
                <a:lnTo>
                  <a:pt x="713" y="2188"/>
                </a:lnTo>
                <a:lnTo>
                  <a:pt x="710" y="2186"/>
                </a:lnTo>
                <a:lnTo>
                  <a:pt x="707" y="2185"/>
                </a:lnTo>
                <a:lnTo>
                  <a:pt x="704" y="2185"/>
                </a:lnTo>
                <a:lnTo>
                  <a:pt x="700" y="2185"/>
                </a:lnTo>
                <a:lnTo>
                  <a:pt x="698" y="2185"/>
                </a:lnTo>
                <a:lnTo>
                  <a:pt x="691" y="2182"/>
                </a:lnTo>
                <a:lnTo>
                  <a:pt x="688" y="2179"/>
                </a:lnTo>
                <a:lnTo>
                  <a:pt x="685" y="2177"/>
                </a:lnTo>
                <a:lnTo>
                  <a:pt x="677" y="2176"/>
                </a:lnTo>
                <a:lnTo>
                  <a:pt x="671" y="2176"/>
                </a:lnTo>
                <a:lnTo>
                  <a:pt x="665" y="2176"/>
                </a:lnTo>
                <a:lnTo>
                  <a:pt x="662" y="2174"/>
                </a:lnTo>
                <a:lnTo>
                  <a:pt x="659" y="2173"/>
                </a:lnTo>
                <a:lnTo>
                  <a:pt x="652" y="2173"/>
                </a:lnTo>
                <a:lnTo>
                  <a:pt x="649" y="2173"/>
                </a:lnTo>
                <a:lnTo>
                  <a:pt x="649" y="2171"/>
                </a:lnTo>
                <a:lnTo>
                  <a:pt x="647" y="2171"/>
                </a:lnTo>
                <a:lnTo>
                  <a:pt x="643" y="2170"/>
                </a:lnTo>
                <a:lnTo>
                  <a:pt x="640" y="2167"/>
                </a:lnTo>
                <a:lnTo>
                  <a:pt x="640" y="2165"/>
                </a:lnTo>
                <a:lnTo>
                  <a:pt x="638" y="2161"/>
                </a:lnTo>
                <a:lnTo>
                  <a:pt x="635" y="2158"/>
                </a:lnTo>
                <a:lnTo>
                  <a:pt x="634" y="2156"/>
                </a:lnTo>
                <a:lnTo>
                  <a:pt x="632" y="2155"/>
                </a:lnTo>
                <a:lnTo>
                  <a:pt x="629" y="2155"/>
                </a:lnTo>
                <a:lnTo>
                  <a:pt x="628" y="2153"/>
                </a:lnTo>
                <a:lnTo>
                  <a:pt x="626" y="2152"/>
                </a:lnTo>
                <a:lnTo>
                  <a:pt x="623" y="2149"/>
                </a:lnTo>
                <a:lnTo>
                  <a:pt x="621" y="2147"/>
                </a:lnTo>
                <a:lnTo>
                  <a:pt x="620" y="2147"/>
                </a:lnTo>
                <a:lnTo>
                  <a:pt x="618" y="2147"/>
                </a:lnTo>
                <a:lnTo>
                  <a:pt x="617" y="2147"/>
                </a:lnTo>
                <a:lnTo>
                  <a:pt x="615" y="2147"/>
                </a:lnTo>
                <a:lnTo>
                  <a:pt x="614" y="2144"/>
                </a:lnTo>
                <a:lnTo>
                  <a:pt x="612" y="2143"/>
                </a:lnTo>
                <a:lnTo>
                  <a:pt x="611" y="2141"/>
                </a:lnTo>
                <a:lnTo>
                  <a:pt x="609" y="2140"/>
                </a:lnTo>
                <a:lnTo>
                  <a:pt x="608" y="2135"/>
                </a:lnTo>
                <a:lnTo>
                  <a:pt x="606" y="2132"/>
                </a:lnTo>
                <a:lnTo>
                  <a:pt x="606" y="2130"/>
                </a:lnTo>
                <a:lnTo>
                  <a:pt x="603" y="2129"/>
                </a:lnTo>
                <a:lnTo>
                  <a:pt x="602" y="2127"/>
                </a:lnTo>
                <a:lnTo>
                  <a:pt x="599" y="2123"/>
                </a:lnTo>
                <a:lnTo>
                  <a:pt x="597" y="2123"/>
                </a:lnTo>
                <a:lnTo>
                  <a:pt x="594" y="2123"/>
                </a:lnTo>
                <a:lnTo>
                  <a:pt x="591" y="2123"/>
                </a:lnTo>
                <a:lnTo>
                  <a:pt x="585" y="2118"/>
                </a:lnTo>
                <a:lnTo>
                  <a:pt x="585" y="2114"/>
                </a:lnTo>
                <a:lnTo>
                  <a:pt x="585" y="2109"/>
                </a:lnTo>
                <a:lnTo>
                  <a:pt x="584" y="2108"/>
                </a:lnTo>
                <a:lnTo>
                  <a:pt x="581" y="2102"/>
                </a:lnTo>
                <a:lnTo>
                  <a:pt x="579" y="2102"/>
                </a:lnTo>
                <a:lnTo>
                  <a:pt x="579" y="2100"/>
                </a:lnTo>
                <a:lnTo>
                  <a:pt x="575" y="2099"/>
                </a:lnTo>
                <a:lnTo>
                  <a:pt x="573" y="2099"/>
                </a:lnTo>
                <a:lnTo>
                  <a:pt x="564" y="2097"/>
                </a:lnTo>
                <a:lnTo>
                  <a:pt x="561" y="2096"/>
                </a:lnTo>
                <a:lnTo>
                  <a:pt x="558" y="2094"/>
                </a:lnTo>
                <a:lnTo>
                  <a:pt x="555" y="2091"/>
                </a:lnTo>
                <a:lnTo>
                  <a:pt x="552" y="2088"/>
                </a:lnTo>
                <a:lnTo>
                  <a:pt x="542" y="2084"/>
                </a:lnTo>
                <a:lnTo>
                  <a:pt x="536" y="2080"/>
                </a:lnTo>
                <a:lnTo>
                  <a:pt x="531" y="2077"/>
                </a:lnTo>
                <a:lnTo>
                  <a:pt x="525" y="2067"/>
                </a:lnTo>
                <a:lnTo>
                  <a:pt x="523" y="2065"/>
                </a:lnTo>
                <a:lnTo>
                  <a:pt x="520" y="2064"/>
                </a:lnTo>
                <a:lnTo>
                  <a:pt x="517" y="2062"/>
                </a:lnTo>
                <a:lnTo>
                  <a:pt x="511" y="2058"/>
                </a:lnTo>
                <a:lnTo>
                  <a:pt x="508" y="2055"/>
                </a:lnTo>
                <a:lnTo>
                  <a:pt x="504" y="2053"/>
                </a:lnTo>
                <a:lnTo>
                  <a:pt x="502" y="2052"/>
                </a:lnTo>
                <a:lnTo>
                  <a:pt x="502" y="2050"/>
                </a:lnTo>
                <a:lnTo>
                  <a:pt x="502" y="2047"/>
                </a:lnTo>
                <a:lnTo>
                  <a:pt x="502" y="2046"/>
                </a:lnTo>
                <a:lnTo>
                  <a:pt x="502" y="2043"/>
                </a:lnTo>
                <a:lnTo>
                  <a:pt x="501" y="2041"/>
                </a:lnTo>
                <a:lnTo>
                  <a:pt x="495" y="2034"/>
                </a:lnTo>
                <a:lnTo>
                  <a:pt x="493" y="2031"/>
                </a:lnTo>
                <a:lnTo>
                  <a:pt x="493" y="2027"/>
                </a:lnTo>
                <a:lnTo>
                  <a:pt x="495" y="2027"/>
                </a:lnTo>
                <a:lnTo>
                  <a:pt x="496" y="2020"/>
                </a:lnTo>
                <a:lnTo>
                  <a:pt x="496" y="2018"/>
                </a:lnTo>
                <a:lnTo>
                  <a:pt x="496" y="2017"/>
                </a:lnTo>
                <a:lnTo>
                  <a:pt x="496" y="2014"/>
                </a:lnTo>
                <a:lnTo>
                  <a:pt x="492" y="2009"/>
                </a:lnTo>
                <a:lnTo>
                  <a:pt x="492" y="2006"/>
                </a:lnTo>
                <a:lnTo>
                  <a:pt x="493" y="2002"/>
                </a:lnTo>
                <a:lnTo>
                  <a:pt x="492" y="2000"/>
                </a:lnTo>
                <a:lnTo>
                  <a:pt x="492" y="1999"/>
                </a:lnTo>
                <a:lnTo>
                  <a:pt x="489" y="1997"/>
                </a:lnTo>
                <a:lnTo>
                  <a:pt x="487" y="1996"/>
                </a:lnTo>
                <a:lnTo>
                  <a:pt x="480" y="1993"/>
                </a:lnTo>
                <a:lnTo>
                  <a:pt x="480" y="1991"/>
                </a:lnTo>
                <a:lnTo>
                  <a:pt x="478" y="1990"/>
                </a:lnTo>
                <a:lnTo>
                  <a:pt x="478" y="1988"/>
                </a:lnTo>
                <a:lnTo>
                  <a:pt x="478" y="1987"/>
                </a:lnTo>
                <a:lnTo>
                  <a:pt x="478" y="1985"/>
                </a:lnTo>
                <a:lnTo>
                  <a:pt x="480" y="1982"/>
                </a:lnTo>
                <a:lnTo>
                  <a:pt x="483" y="1978"/>
                </a:lnTo>
                <a:lnTo>
                  <a:pt x="484" y="1976"/>
                </a:lnTo>
                <a:lnTo>
                  <a:pt x="484" y="1974"/>
                </a:lnTo>
                <a:lnTo>
                  <a:pt x="483" y="1970"/>
                </a:lnTo>
                <a:lnTo>
                  <a:pt x="481" y="1967"/>
                </a:lnTo>
                <a:lnTo>
                  <a:pt x="478" y="1959"/>
                </a:lnTo>
                <a:lnTo>
                  <a:pt x="477" y="1958"/>
                </a:lnTo>
                <a:lnTo>
                  <a:pt x="472" y="1956"/>
                </a:lnTo>
                <a:lnTo>
                  <a:pt x="471" y="1955"/>
                </a:lnTo>
                <a:lnTo>
                  <a:pt x="466" y="1949"/>
                </a:lnTo>
                <a:lnTo>
                  <a:pt x="465" y="1946"/>
                </a:lnTo>
                <a:lnTo>
                  <a:pt x="462" y="1941"/>
                </a:lnTo>
                <a:lnTo>
                  <a:pt x="459" y="1940"/>
                </a:lnTo>
                <a:lnTo>
                  <a:pt x="457" y="1938"/>
                </a:lnTo>
                <a:lnTo>
                  <a:pt x="456" y="1937"/>
                </a:lnTo>
                <a:lnTo>
                  <a:pt x="453" y="1935"/>
                </a:lnTo>
                <a:lnTo>
                  <a:pt x="451" y="1935"/>
                </a:lnTo>
                <a:lnTo>
                  <a:pt x="448" y="1935"/>
                </a:lnTo>
                <a:lnTo>
                  <a:pt x="447" y="1935"/>
                </a:lnTo>
                <a:lnTo>
                  <a:pt x="444" y="1932"/>
                </a:lnTo>
                <a:lnTo>
                  <a:pt x="441" y="1931"/>
                </a:lnTo>
                <a:lnTo>
                  <a:pt x="439" y="1929"/>
                </a:lnTo>
                <a:lnTo>
                  <a:pt x="438" y="1928"/>
                </a:lnTo>
                <a:lnTo>
                  <a:pt x="436" y="1928"/>
                </a:lnTo>
                <a:lnTo>
                  <a:pt x="431" y="1926"/>
                </a:lnTo>
                <a:lnTo>
                  <a:pt x="430" y="1926"/>
                </a:lnTo>
                <a:lnTo>
                  <a:pt x="422" y="1921"/>
                </a:lnTo>
                <a:lnTo>
                  <a:pt x="418" y="1917"/>
                </a:lnTo>
                <a:lnTo>
                  <a:pt x="415" y="1912"/>
                </a:lnTo>
                <a:lnTo>
                  <a:pt x="413" y="1911"/>
                </a:lnTo>
                <a:lnTo>
                  <a:pt x="410" y="1911"/>
                </a:lnTo>
                <a:lnTo>
                  <a:pt x="404" y="1911"/>
                </a:lnTo>
                <a:lnTo>
                  <a:pt x="401" y="1909"/>
                </a:lnTo>
                <a:lnTo>
                  <a:pt x="400" y="1908"/>
                </a:lnTo>
                <a:lnTo>
                  <a:pt x="398" y="1906"/>
                </a:lnTo>
                <a:lnTo>
                  <a:pt x="392" y="1905"/>
                </a:lnTo>
                <a:lnTo>
                  <a:pt x="386" y="1903"/>
                </a:lnTo>
                <a:lnTo>
                  <a:pt x="383" y="1902"/>
                </a:lnTo>
                <a:lnTo>
                  <a:pt x="380" y="1899"/>
                </a:lnTo>
                <a:lnTo>
                  <a:pt x="379" y="1897"/>
                </a:lnTo>
                <a:lnTo>
                  <a:pt x="373" y="1896"/>
                </a:lnTo>
                <a:lnTo>
                  <a:pt x="371" y="1896"/>
                </a:lnTo>
                <a:lnTo>
                  <a:pt x="361" y="1894"/>
                </a:lnTo>
                <a:lnTo>
                  <a:pt x="359" y="1894"/>
                </a:lnTo>
                <a:lnTo>
                  <a:pt x="356" y="1893"/>
                </a:lnTo>
                <a:lnTo>
                  <a:pt x="347" y="1891"/>
                </a:lnTo>
                <a:lnTo>
                  <a:pt x="344" y="1890"/>
                </a:lnTo>
                <a:lnTo>
                  <a:pt x="333" y="1887"/>
                </a:lnTo>
                <a:lnTo>
                  <a:pt x="332" y="1885"/>
                </a:lnTo>
                <a:lnTo>
                  <a:pt x="326" y="1882"/>
                </a:lnTo>
                <a:lnTo>
                  <a:pt x="323" y="1879"/>
                </a:lnTo>
                <a:lnTo>
                  <a:pt x="321" y="1878"/>
                </a:lnTo>
                <a:lnTo>
                  <a:pt x="321" y="1876"/>
                </a:lnTo>
                <a:lnTo>
                  <a:pt x="320" y="1873"/>
                </a:lnTo>
                <a:lnTo>
                  <a:pt x="317" y="1871"/>
                </a:lnTo>
                <a:lnTo>
                  <a:pt x="311" y="1867"/>
                </a:lnTo>
                <a:lnTo>
                  <a:pt x="303" y="1862"/>
                </a:lnTo>
                <a:lnTo>
                  <a:pt x="300" y="1859"/>
                </a:lnTo>
                <a:lnTo>
                  <a:pt x="297" y="1853"/>
                </a:lnTo>
                <a:lnTo>
                  <a:pt x="294" y="1849"/>
                </a:lnTo>
                <a:lnTo>
                  <a:pt x="291" y="1843"/>
                </a:lnTo>
                <a:lnTo>
                  <a:pt x="291" y="1841"/>
                </a:lnTo>
                <a:lnTo>
                  <a:pt x="291" y="1832"/>
                </a:lnTo>
                <a:lnTo>
                  <a:pt x="291" y="1831"/>
                </a:lnTo>
                <a:lnTo>
                  <a:pt x="290" y="1829"/>
                </a:lnTo>
                <a:lnTo>
                  <a:pt x="288" y="1826"/>
                </a:lnTo>
                <a:lnTo>
                  <a:pt x="287" y="1823"/>
                </a:lnTo>
                <a:lnTo>
                  <a:pt x="285" y="1817"/>
                </a:lnTo>
                <a:lnTo>
                  <a:pt x="284" y="1815"/>
                </a:lnTo>
                <a:lnTo>
                  <a:pt x="284" y="1814"/>
                </a:lnTo>
                <a:lnTo>
                  <a:pt x="282" y="1812"/>
                </a:lnTo>
                <a:lnTo>
                  <a:pt x="278" y="1808"/>
                </a:lnTo>
                <a:lnTo>
                  <a:pt x="275" y="1806"/>
                </a:lnTo>
                <a:lnTo>
                  <a:pt x="269" y="1803"/>
                </a:lnTo>
                <a:lnTo>
                  <a:pt x="261" y="1802"/>
                </a:lnTo>
                <a:lnTo>
                  <a:pt x="258" y="1802"/>
                </a:lnTo>
                <a:lnTo>
                  <a:pt x="255" y="1802"/>
                </a:lnTo>
                <a:lnTo>
                  <a:pt x="247" y="1803"/>
                </a:lnTo>
                <a:lnTo>
                  <a:pt x="243" y="1803"/>
                </a:lnTo>
                <a:lnTo>
                  <a:pt x="237" y="1802"/>
                </a:lnTo>
                <a:lnTo>
                  <a:pt x="235" y="1802"/>
                </a:lnTo>
                <a:lnTo>
                  <a:pt x="232" y="1800"/>
                </a:lnTo>
                <a:lnTo>
                  <a:pt x="229" y="1799"/>
                </a:lnTo>
                <a:lnTo>
                  <a:pt x="226" y="1797"/>
                </a:lnTo>
                <a:lnTo>
                  <a:pt x="222" y="1799"/>
                </a:lnTo>
                <a:lnTo>
                  <a:pt x="216" y="1800"/>
                </a:lnTo>
                <a:lnTo>
                  <a:pt x="208" y="1797"/>
                </a:lnTo>
                <a:lnTo>
                  <a:pt x="205" y="1797"/>
                </a:lnTo>
                <a:lnTo>
                  <a:pt x="202" y="1796"/>
                </a:lnTo>
                <a:lnTo>
                  <a:pt x="201" y="1796"/>
                </a:lnTo>
                <a:lnTo>
                  <a:pt x="198" y="1797"/>
                </a:lnTo>
                <a:lnTo>
                  <a:pt x="196" y="1797"/>
                </a:lnTo>
                <a:lnTo>
                  <a:pt x="195" y="1797"/>
                </a:lnTo>
                <a:lnTo>
                  <a:pt x="189" y="1794"/>
                </a:lnTo>
                <a:lnTo>
                  <a:pt x="187" y="1793"/>
                </a:lnTo>
                <a:lnTo>
                  <a:pt x="184" y="1791"/>
                </a:lnTo>
                <a:lnTo>
                  <a:pt x="183" y="1791"/>
                </a:lnTo>
                <a:lnTo>
                  <a:pt x="180" y="1793"/>
                </a:lnTo>
                <a:lnTo>
                  <a:pt x="177" y="1794"/>
                </a:lnTo>
                <a:lnTo>
                  <a:pt x="174" y="1796"/>
                </a:lnTo>
                <a:lnTo>
                  <a:pt x="171" y="1797"/>
                </a:lnTo>
                <a:lnTo>
                  <a:pt x="171" y="1796"/>
                </a:lnTo>
                <a:lnTo>
                  <a:pt x="169" y="1796"/>
                </a:lnTo>
                <a:lnTo>
                  <a:pt x="168" y="1796"/>
                </a:lnTo>
                <a:lnTo>
                  <a:pt x="168" y="1793"/>
                </a:lnTo>
                <a:lnTo>
                  <a:pt x="169" y="1790"/>
                </a:lnTo>
                <a:lnTo>
                  <a:pt x="168" y="1787"/>
                </a:lnTo>
                <a:lnTo>
                  <a:pt x="163" y="1778"/>
                </a:lnTo>
                <a:lnTo>
                  <a:pt x="160" y="1772"/>
                </a:lnTo>
                <a:lnTo>
                  <a:pt x="159" y="1772"/>
                </a:lnTo>
                <a:lnTo>
                  <a:pt x="157" y="1770"/>
                </a:lnTo>
                <a:lnTo>
                  <a:pt x="154" y="1770"/>
                </a:lnTo>
                <a:lnTo>
                  <a:pt x="152" y="1773"/>
                </a:lnTo>
                <a:lnTo>
                  <a:pt x="151" y="1773"/>
                </a:lnTo>
                <a:lnTo>
                  <a:pt x="149" y="1773"/>
                </a:lnTo>
                <a:lnTo>
                  <a:pt x="148" y="1770"/>
                </a:lnTo>
                <a:lnTo>
                  <a:pt x="142" y="1765"/>
                </a:lnTo>
                <a:lnTo>
                  <a:pt x="140" y="1765"/>
                </a:lnTo>
                <a:lnTo>
                  <a:pt x="136" y="1765"/>
                </a:lnTo>
                <a:lnTo>
                  <a:pt x="134" y="1764"/>
                </a:lnTo>
                <a:lnTo>
                  <a:pt x="133" y="1762"/>
                </a:lnTo>
                <a:lnTo>
                  <a:pt x="131" y="1761"/>
                </a:lnTo>
                <a:lnTo>
                  <a:pt x="131" y="1759"/>
                </a:lnTo>
                <a:lnTo>
                  <a:pt x="133" y="1756"/>
                </a:lnTo>
                <a:lnTo>
                  <a:pt x="133" y="1753"/>
                </a:lnTo>
                <a:lnTo>
                  <a:pt x="133" y="1750"/>
                </a:lnTo>
                <a:lnTo>
                  <a:pt x="133" y="1746"/>
                </a:lnTo>
                <a:lnTo>
                  <a:pt x="127" y="1740"/>
                </a:lnTo>
                <a:lnTo>
                  <a:pt x="116" y="1732"/>
                </a:lnTo>
                <a:lnTo>
                  <a:pt x="113" y="1731"/>
                </a:lnTo>
                <a:lnTo>
                  <a:pt x="112" y="1729"/>
                </a:lnTo>
                <a:lnTo>
                  <a:pt x="107" y="1725"/>
                </a:lnTo>
                <a:lnTo>
                  <a:pt x="101" y="1716"/>
                </a:lnTo>
                <a:lnTo>
                  <a:pt x="97" y="1711"/>
                </a:lnTo>
                <a:lnTo>
                  <a:pt x="95" y="1711"/>
                </a:lnTo>
                <a:lnTo>
                  <a:pt x="94" y="1709"/>
                </a:lnTo>
                <a:lnTo>
                  <a:pt x="94" y="1708"/>
                </a:lnTo>
                <a:lnTo>
                  <a:pt x="88" y="1703"/>
                </a:lnTo>
                <a:lnTo>
                  <a:pt x="79" y="1694"/>
                </a:lnTo>
                <a:lnTo>
                  <a:pt x="76" y="1691"/>
                </a:lnTo>
                <a:lnTo>
                  <a:pt x="70" y="1688"/>
                </a:lnTo>
                <a:lnTo>
                  <a:pt x="67" y="1688"/>
                </a:lnTo>
                <a:lnTo>
                  <a:pt x="65" y="1687"/>
                </a:lnTo>
                <a:lnTo>
                  <a:pt x="61" y="1682"/>
                </a:lnTo>
                <a:lnTo>
                  <a:pt x="56" y="1681"/>
                </a:lnTo>
                <a:lnTo>
                  <a:pt x="50" y="1678"/>
                </a:lnTo>
                <a:lnTo>
                  <a:pt x="42" y="1672"/>
                </a:lnTo>
                <a:lnTo>
                  <a:pt x="42" y="1670"/>
                </a:lnTo>
                <a:lnTo>
                  <a:pt x="41" y="1669"/>
                </a:lnTo>
                <a:lnTo>
                  <a:pt x="41" y="1667"/>
                </a:lnTo>
                <a:lnTo>
                  <a:pt x="41" y="1663"/>
                </a:lnTo>
                <a:lnTo>
                  <a:pt x="41" y="1658"/>
                </a:lnTo>
                <a:lnTo>
                  <a:pt x="41" y="1655"/>
                </a:lnTo>
                <a:lnTo>
                  <a:pt x="44" y="1649"/>
                </a:lnTo>
                <a:lnTo>
                  <a:pt x="47" y="1646"/>
                </a:lnTo>
                <a:lnTo>
                  <a:pt x="50" y="1641"/>
                </a:lnTo>
                <a:lnTo>
                  <a:pt x="51" y="1638"/>
                </a:lnTo>
                <a:lnTo>
                  <a:pt x="53" y="1635"/>
                </a:lnTo>
                <a:lnTo>
                  <a:pt x="53" y="1626"/>
                </a:lnTo>
                <a:lnTo>
                  <a:pt x="54" y="1625"/>
                </a:lnTo>
                <a:lnTo>
                  <a:pt x="57" y="1619"/>
                </a:lnTo>
                <a:lnTo>
                  <a:pt x="57" y="1617"/>
                </a:lnTo>
                <a:lnTo>
                  <a:pt x="57" y="1616"/>
                </a:lnTo>
                <a:lnTo>
                  <a:pt x="57" y="1614"/>
                </a:lnTo>
                <a:lnTo>
                  <a:pt x="59" y="1611"/>
                </a:lnTo>
                <a:lnTo>
                  <a:pt x="61" y="1610"/>
                </a:lnTo>
                <a:lnTo>
                  <a:pt x="62" y="1608"/>
                </a:lnTo>
                <a:lnTo>
                  <a:pt x="62" y="1605"/>
                </a:lnTo>
                <a:lnTo>
                  <a:pt x="61" y="1596"/>
                </a:lnTo>
                <a:lnTo>
                  <a:pt x="59" y="1593"/>
                </a:lnTo>
                <a:lnTo>
                  <a:pt x="59" y="1590"/>
                </a:lnTo>
                <a:lnTo>
                  <a:pt x="61" y="1587"/>
                </a:lnTo>
                <a:lnTo>
                  <a:pt x="62" y="1582"/>
                </a:lnTo>
                <a:lnTo>
                  <a:pt x="62" y="1581"/>
                </a:lnTo>
                <a:lnTo>
                  <a:pt x="59" y="1575"/>
                </a:lnTo>
                <a:lnTo>
                  <a:pt x="57" y="1570"/>
                </a:lnTo>
                <a:lnTo>
                  <a:pt x="56" y="1569"/>
                </a:lnTo>
                <a:lnTo>
                  <a:pt x="57" y="1564"/>
                </a:lnTo>
                <a:lnTo>
                  <a:pt x="57" y="1563"/>
                </a:lnTo>
                <a:lnTo>
                  <a:pt x="61" y="1561"/>
                </a:lnTo>
                <a:lnTo>
                  <a:pt x="62" y="1560"/>
                </a:lnTo>
                <a:lnTo>
                  <a:pt x="64" y="1558"/>
                </a:lnTo>
                <a:lnTo>
                  <a:pt x="65" y="1558"/>
                </a:lnTo>
                <a:lnTo>
                  <a:pt x="65" y="1557"/>
                </a:lnTo>
                <a:lnTo>
                  <a:pt x="65" y="1555"/>
                </a:lnTo>
                <a:lnTo>
                  <a:pt x="67" y="1550"/>
                </a:lnTo>
                <a:lnTo>
                  <a:pt x="68" y="1541"/>
                </a:lnTo>
                <a:lnTo>
                  <a:pt x="68" y="1537"/>
                </a:lnTo>
                <a:lnTo>
                  <a:pt x="68" y="1534"/>
                </a:lnTo>
                <a:lnTo>
                  <a:pt x="68" y="1529"/>
                </a:lnTo>
                <a:lnTo>
                  <a:pt x="68" y="1528"/>
                </a:lnTo>
                <a:lnTo>
                  <a:pt x="67" y="1525"/>
                </a:lnTo>
                <a:lnTo>
                  <a:pt x="67" y="1523"/>
                </a:lnTo>
                <a:lnTo>
                  <a:pt x="65" y="1519"/>
                </a:lnTo>
                <a:lnTo>
                  <a:pt x="64" y="1517"/>
                </a:lnTo>
                <a:lnTo>
                  <a:pt x="61" y="1516"/>
                </a:lnTo>
                <a:lnTo>
                  <a:pt x="61" y="1514"/>
                </a:lnTo>
                <a:lnTo>
                  <a:pt x="59" y="1513"/>
                </a:lnTo>
                <a:lnTo>
                  <a:pt x="59" y="1511"/>
                </a:lnTo>
                <a:lnTo>
                  <a:pt x="59" y="1508"/>
                </a:lnTo>
                <a:lnTo>
                  <a:pt x="59" y="1507"/>
                </a:lnTo>
                <a:lnTo>
                  <a:pt x="59" y="1505"/>
                </a:lnTo>
                <a:lnTo>
                  <a:pt x="59" y="1500"/>
                </a:lnTo>
                <a:lnTo>
                  <a:pt x="59" y="1499"/>
                </a:lnTo>
                <a:lnTo>
                  <a:pt x="59" y="1497"/>
                </a:lnTo>
                <a:lnTo>
                  <a:pt x="59" y="1491"/>
                </a:lnTo>
                <a:lnTo>
                  <a:pt x="59" y="1490"/>
                </a:lnTo>
                <a:lnTo>
                  <a:pt x="61" y="1487"/>
                </a:lnTo>
                <a:lnTo>
                  <a:pt x="61" y="1485"/>
                </a:lnTo>
                <a:lnTo>
                  <a:pt x="61" y="1484"/>
                </a:lnTo>
                <a:lnTo>
                  <a:pt x="62" y="1481"/>
                </a:lnTo>
                <a:lnTo>
                  <a:pt x="64" y="1478"/>
                </a:lnTo>
                <a:lnTo>
                  <a:pt x="64" y="1476"/>
                </a:lnTo>
                <a:lnTo>
                  <a:pt x="62" y="1473"/>
                </a:lnTo>
                <a:lnTo>
                  <a:pt x="59" y="1469"/>
                </a:lnTo>
                <a:lnTo>
                  <a:pt x="54" y="1466"/>
                </a:lnTo>
                <a:lnTo>
                  <a:pt x="51" y="1463"/>
                </a:lnTo>
                <a:lnTo>
                  <a:pt x="50" y="1463"/>
                </a:lnTo>
                <a:lnTo>
                  <a:pt x="47" y="1460"/>
                </a:lnTo>
                <a:lnTo>
                  <a:pt x="45" y="1457"/>
                </a:lnTo>
                <a:lnTo>
                  <a:pt x="44" y="1452"/>
                </a:lnTo>
                <a:lnTo>
                  <a:pt x="42" y="1451"/>
                </a:lnTo>
                <a:lnTo>
                  <a:pt x="42" y="1447"/>
                </a:lnTo>
                <a:lnTo>
                  <a:pt x="44" y="1446"/>
                </a:lnTo>
                <a:lnTo>
                  <a:pt x="44" y="1444"/>
                </a:lnTo>
                <a:lnTo>
                  <a:pt x="48" y="1437"/>
                </a:lnTo>
                <a:lnTo>
                  <a:pt x="51" y="1434"/>
                </a:lnTo>
                <a:lnTo>
                  <a:pt x="57" y="1431"/>
                </a:lnTo>
                <a:lnTo>
                  <a:pt x="62" y="1425"/>
                </a:lnTo>
                <a:lnTo>
                  <a:pt x="67" y="1420"/>
                </a:lnTo>
                <a:lnTo>
                  <a:pt x="71" y="1417"/>
                </a:lnTo>
                <a:lnTo>
                  <a:pt x="74" y="1413"/>
                </a:lnTo>
                <a:lnTo>
                  <a:pt x="74" y="1411"/>
                </a:lnTo>
                <a:lnTo>
                  <a:pt x="74" y="1410"/>
                </a:lnTo>
                <a:lnTo>
                  <a:pt x="73" y="1408"/>
                </a:lnTo>
                <a:lnTo>
                  <a:pt x="71" y="1407"/>
                </a:lnTo>
                <a:lnTo>
                  <a:pt x="70" y="1396"/>
                </a:lnTo>
                <a:lnTo>
                  <a:pt x="65" y="1385"/>
                </a:lnTo>
                <a:lnTo>
                  <a:pt x="65" y="1384"/>
                </a:lnTo>
                <a:lnTo>
                  <a:pt x="65" y="1379"/>
                </a:lnTo>
                <a:lnTo>
                  <a:pt x="65" y="1376"/>
                </a:lnTo>
                <a:lnTo>
                  <a:pt x="67" y="1375"/>
                </a:lnTo>
                <a:lnTo>
                  <a:pt x="68" y="1372"/>
                </a:lnTo>
                <a:lnTo>
                  <a:pt x="68" y="1370"/>
                </a:lnTo>
                <a:lnTo>
                  <a:pt x="65" y="1367"/>
                </a:lnTo>
                <a:lnTo>
                  <a:pt x="62" y="1364"/>
                </a:lnTo>
                <a:lnTo>
                  <a:pt x="61" y="1363"/>
                </a:lnTo>
                <a:lnTo>
                  <a:pt x="61" y="1358"/>
                </a:lnTo>
                <a:lnTo>
                  <a:pt x="61" y="1355"/>
                </a:lnTo>
                <a:lnTo>
                  <a:pt x="62" y="1349"/>
                </a:lnTo>
                <a:lnTo>
                  <a:pt x="64" y="1346"/>
                </a:lnTo>
                <a:lnTo>
                  <a:pt x="65" y="1345"/>
                </a:lnTo>
                <a:lnTo>
                  <a:pt x="67" y="1343"/>
                </a:lnTo>
                <a:lnTo>
                  <a:pt x="68" y="1340"/>
                </a:lnTo>
                <a:lnTo>
                  <a:pt x="68" y="1338"/>
                </a:lnTo>
                <a:lnTo>
                  <a:pt x="68" y="1337"/>
                </a:lnTo>
                <a:lnTo>
                  <a:pt x="67" y="1335"/>
                </a:lnTo>
                <a:lnTo>
                  <a:pt x="67" y="1334"/>
                </a:lnTo>
                <a:lnTo>
                  <a:pt x="65" y="1331"/>
                </a:lnTo>
                <a:lnTo>
                  <a:pt x="65" y="1325"/>
                </a:lnTo>
                <a:lnTo>
                  <a:pt x="64" y="1317"/>
                </a:lnTo>
                <a:lnTo>
                  <a:pt x="65" y="1314"/>
                </a:lnTo>
                <a:lnTo>
                  <a:pt x="67" y="1311"/>
                </a:lnTo>
                <a:lnTo>
                  <a:pt x="68" y="1308"/>
                </a:lnTo>
                <a:lnTo>
                  <a:pt x="68" y="1305"/>
                </a:lnTo>
                <a:lnTo>
                  <a:pt x="68" y="1304"/>
                </a:lnTo>
                <a:lnTo>
                  <a:pt x="68" y="1302"/>
                </a:lnTo>
                <a:lnTo>
                  <a:pt x="65" y="1299"/>
                </a:lnTo>
                <a:lnTo>
                  <a:pt x="64" y="1296"/>
                </a:lnTo>
                <a:lnTo>
                  <a:pt x="64" y="1292"/>
                </a:lnTo>
                <a:lnTo>
                  <a:pt x="64" y="1290"/>
                </a:lnTo>
                <a:lnTo>
                  <a:pt x="64" y="1288"/>
                </a:lnTo>
                <a:lnTo>
                  <a:pt x="65" y="1287"/>
                </a:lnTo>
                <a:lnTo>
                  <a:pt x="68" y="1285"/>
                </a:lnTo>
                <a:lnTo>
                  <a:pt x="71" y="1284"/>
                </a:lnTo>
                <a:lnTo>
                  <a:pt x="76" y="1281"/>
                </a:lnTo>
                <a:lnTo>
                  <a:pt x="77" y="1278"/>
                </a:lnTo>
                <a:lnTo>
                  <a:pt x="80" y="1275"/>
                </a:lnTo>
                <a:lnTo>
                  <a:pt x="89" y="1266"/>
                </a:lnTo>
                <a:lnTo>
                  <a:pt x="91" y="1263"/>
                </a:lnTo>
                <a:lnTo>
                  <a:pt x="92" y="1263"/>
                </a:lnTo>
                <a:lnTo>
                  <a:pt x="94" y="1257"/>
                </a:lnTo>
                <a:lnTo>
                  <a:pt x="94" y="1255"/>
                </a:lnTo>
                <a:lnTo>
                  <a:pt x="94" y="1254"/>
                </a:lnTo>
                <a:lnTo>
                  <a:pt x="94" y="1251"/>
                </a:lnTo>
                <a:lnTo>
                  <a:pt x="92" y="1243"/>
                </a:lnTo>
                <a:lnTo>
                  <a:pt x="92" y="1242"/>
                </a:lnTo>
                <a:lnTo>
                  <a:pt x="92" y="1240"/>
                </a:lnTo>
                <a:lnTo>
                  <a:pt x="95" y="1235"/>
                </a:lnTo>
                <a:lnTo>
                  <a:pt x="104" y="1229"/>
                </a:lnTo>
                <a:lnTo>
                  <a:pt x="104" y="1228"/>
                </a:lnTo>
                <a:lnTo>
                  <a:pt x="106" y="1225"/>
                </a:lnTo>
                <a:lnTo>
                  <a:pt x="106" y="1222"/>
                </a:lnTo>
                <a:lnTo>
                  <a:pt x="109" y="1219"/>
                </a:lnTo>
                <a:lnTo>
                  <a:pt x="109" y="1217"/>
                </a:lnTo>
                <a:lnTo>
                  <a:pt x="112" y="1216"/>
                </a:lnTo>
                <a:lnTo>
                  <a:pt x="115" y="1213"/>
                </a:lnTo>
                <a:lnTo>
                  <a:pt x="118" y="1211"/>
                </a:lnTo>
                <a:lnTo>
                  <a:pt x="118" y="1208"/>
                </a:lnTo>
                <a:lnTo>
                  <a:pt x="119" y="1205"/>
                </a:lnTo>
                <a:lnTo>
                  <a:pt x="121" y="1201"/>
                </a:lnTo>
                <a:lnTo>
                  <a:pt x="119" y="1199"/>
                </a:lnTo>
                <a:lnTo>
                  <a:pt x="118" y="1196"/>
                </a:lnTo>
                <a:lnTo>
                  <a:pt x="119" y="1195"/>
                </a:lnTo>
                <a:lnTo>
                  <a:pt x="119" y="1192"/>
                </a:lnTo>
                <a:lnTo>
                  <a:pt x="119" y="1190"/>
                </a:lnTo>
                <a:lnTo>
                  <a:pt x="121" y="1184"/>
                </a:lnTo>
                <a:lnTo>
                  <a:pt x="121" y="1181"/>
                </a:lnTo>
                <a:lnTo>
                  <a:pt x="119" y="1179"/>
                </a:lnTo>
                <a:lnTo>
                  <a:pt x="118" y="1172"/>
                </a:lnTo>
                <a:lnTo>
                  <a:pt x="116" y="1170"/>
                </a:lnTo>
                <a:lnTo>
                  <a:pt x="113" y="1169"/>
                </a:lnTo>
                <a:lnTo>
                  <a:pt x="106" y="1166"/>
                </a:lnTo>
                <a:lnTo>
                  <a:pt x="104" y="1164"/>
                </a:lnTo>
                <a:lnTo>
                  <a:pt x="103" y="1161"/>
                </a:lnTo>
                <a:lnTo>
                  <a:pt x="101" y="1161"/>
                </a:lnTo>
                <a:lnTo>
                  <a:pt x="100" y="1160"/>
                </a:lnTo>
                <a:lnTo>
                  <a:pt x="98" y="1157"/>
                </a:lnTo>
                <a:lnTo>
                  <a:pt x="97" y="1152"/>
                </a:lnTo>
                <a:lnTo>
                  <a:pt x="92" y="1145"/>
                </a:lnTo>
                <a:lnTo>
                  <a:pt x="88" y="1137"/>
                </a:lnTo>
                <a:lnTo>
                  <a:pt x="86" y="1134"/>
                </a:lnTo>
                <a:lnTo>
                  <a:pt x="82" y="1131"/>
                </a:lnTo>
                <a:lnTo>
                  <a:pt x="80" y="1129"/>
                </a:lnTo>
                <a:lnTo>
                  <a:pt x="80" y="1126"/>
                </a:lnTo>
                <a:lnTo>
                  <a:pt x="80" y="1120"/>
                </a:lnTo>
                <a:lnTo>
                  <a:pt x="82" y="1113"/>
                </a:lnTo>
                <a:lnTo>
                  <a:pt x="82" y="1111"/>
                </a:lnTo>
                <a:lnTo>
                  <a:pt x="82" y="1110"/>
                </a:lnTo>
                <a:lnTo>
                  <a:pt x="74" y="1104"/>
                </a:lnTo>
                <a:lnTo>
                  <a:pt x="71" y="1102"/>
                </a:lnTo>
                <a:lnTo>
                  <a:pt x="67" y="1099"/>
                </a:lnTo>
                <a:lnTo>
                  <a:pt x="65" y="1099"/>
                </a:lnTo>
                <a:lnTo>
                  <a:pt x="62" y="1095"/>
                </a:lnTo>
                <a:lnTo>
                  <a:pt x="59" y="1092"/>
                </a:lnTo>
                <a:lnTo>
                  <a:pt x="57" y="1090"/>
                </a:lnTo>
                <a:lnTo>
                  <a:pt x="56" y="1090"/>
                </a:lnTo>
                <a:lnTo>
                  <a:pt x="51" y="1092"/>
                </a:lnTo>
                <a:lnTo>
                  <a:pt x="48" y="1092"/>
                </a:lnTo>
                <a:lnTo>
                  <a:pt x="44" y="1095"/>
                </a:lnTo>
                <a:lnTo>
                  <a:pt x="38" y="1096"/>
                </a:lnTo>
                <a:lnTo>
                  <a:pt x="36" y="1096"/>
                </a:lnTo>
                <a:lnTo>
                  <a:pt x="33" y="1096"/>
                </a:lnTo>
                <a:lnTo>
                  <a:pt x="27" y="1095"/>
                </a:lnTo>
                <a:lnTo>
                  <a:pt x="23" y="1092"/>
                </a:lnTo>
                <a:lnTo>
                  <a:pt x="21" y="1092"/>
                </a:lnTo>
                <a:lnTo>
                  <a:pt x="9" y="1092"/>
                </a:lnTo>
                <a:lnTo>
                  <a:pt x="5" y="1087"/>
                </a:lnTo>
                <a:lnTo>
                  <a:pt x="3" y="1086"/>
                </a:lnTo>
                <a:lnTo>
                  <a:pt x="2" y="1084"/>
                </a:lnTo>
                <a:lnTo>
                  <a:pt x="3" y="1075"/>
                </a:lnTo>
                <a:lnTo>
                  <a:pt x="2" y="1072"/>
                </a:lnTo>
                <a:lnTo>
                  <a:pt x="2" y="1069"/>
                </a:lnTo>
                <a:lnTo>
                  <a:pt x="2" y="1067"/>
                </a:lnTo>
                <a:lnTo>
                  <a:pt x="2" y="1064"/>
                </a:lnTo>
                <a:lnTo>
                  <a:pt x="3" y="1061"/>
                </a:lnTo>
                <a:lnTo>
                  <a:pt x="3" y="1058"/>
                </a:lnTo>
                <a:lnTo>
                  <a:pt x="2" y="1054"/>
                </a:lnTo>
                <a:lnTo>
                  <a:pt x="0" y="1051"/>
                </a:lnTo>
                <a:lnTo>
                  <a:pt x="0" y="104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solidFill>
              <a:schemeClr val="bg1">
                <a:lumMod val="95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78B8330-81C3-8B62-E5FE-B07D1FCC2F02}"/>
              </a:ext>
            </a:extLst>
          </p:cNvPr>
          <p:cNvGrpSpPr/>
          <p:nvPr/>
        </p:nvGrpSpPr>
        <p:grpSpPr>
          <a:xfrm>
            <a:off x="3547176" y="2924832"/>
            <a:ext cx="2241137" cy="1905440"/>
            <a:chOff x="3140075" y="3859213"/>
            <a:chExt cx="3009900" cy="2559050"/>
          </a:xfrm>
          <a:solidFill>
            <a:srgbClr val="FFC000"/>
          </a:solidFill>
        </p:grpSpPr>
        <p:sp>
          <p:nvSpPr>
            <p:cNvPr id="24" name="Freeform 168">
              <a:extLst>
                <a:ext uri="{FF2B5EF4-FFF2-40B4-BE49-F238E27FC236}">
                  <a16:creationId xmlns:a16="http://schemas.microsoft.com/office/drawing/2014/main" id="{B0FE6DE6-366E-7178-4F5C-BAAAFBA01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59463" y="4197351"/>
              <a:ext cx="234950" cy="115888"/>
            </a:xfrm>
            <a:custGeom>
              <a:avLst/>
              <a:gdLst>
                <a:gd name="T0" fmla="*/ 130 w 148"/>
                <a:gd name="T1" fmla="*/ 21 h 73"/>
                <a:gd name="T2" fmla="*/ 131 w 148"/>
                <a:gd name="T3" fmla="*/ 15 h 73"/>
                <a:gd name="T4" fmla="*/ 139 w 148"/>
                <a:gd name="T5" fmla="*/ 20 h 73"/>
                <a:gd name="T6" fmla="*/ 145 w 148"/>
                <a:gd name="T7" fmla="*/ 27 h 73"/>
                <a:gd name="T8" fmla="*/ 143 w 148"/>
                <a:gd name="T9" fmla="*/ 31 h 73"/>
                <a:gd name="T10" fmla="*/ 131 w 148"/>
                <a:gd name="T11" fmla="*/ 27 h 73"/>
                <a:gd name="T12" fmla="*/ 3 w 148"/>
                <a:gd name="T13" fmla="*/ 49 h 73"/>
                <a:gd name="T14" fmla="*/ 0 w 148"/>
                <a:gd name="T15" fmla="*/ 41 h 73"/>
                <a:gd name="T16" fmla="*/ 2 w 148"/>
                <a:gd name="T17" fmla="*/ 35 h 73"/>
                <a:gd name="T18" fmla="*/ 6 w 148"/>
                <a:gd name="T19" fmla="*/ 32 h 73"/>
                <a:gd name="T20" fmla="*/ 9 w 148"/>
                <a:gd name="T21" fmla="*/ 27 h 73"/>
                <a:gd name="T22" fmla="*/ 12 w 148"/>
                <a:gd name="T23" fmla="*/ 23 h 73"/>
                <a:gd name="T24" fmla="*/ 20 w 148"/>
                <a:gd name="T25" fmla="*/ 24 h 73"/>
                <a:gd name="T26" fmla="*/ 23 w 148"/>
                <a:gd name="T27" fmla="*/ 26 h 73"/>
                <a:gd name="T28" fmla="*/ 27 w 148"/>
                <a:gd name="T29" fmla="*/ 29 h 73"/>
                <a:gd name="T30" fmla="*/ 32 w 148"/>
                <a:gd name="T31" fmla="*/ 32 h 73"/>
                <a:gd name="T32" fmla="*/ 33 w 148"/>
                <a:gd name="T33" fmla="*/ 26 h 73"/>
                <a:gd name="T34" fmla="*/ 41 w 148"/>
                <a:gd name="T35" fmla="*/ 23 h 73"/>
                <a:gd name="T36" fmla="*/ 45 w 148"/>
                <a:gd name="T37" fmla="*/ 20 h 73"/>
                <a:gd name="T38" fmla="*/ 48 w 148"/>
                <a:gd name="T39" fmla="*/ 15 h 73"/>
                <a:gd name="T40" fmla="*/ 51 w 148"/>
                <a:gd name="T41" fmla="*/ 11 h 73"/>
                <a:gd name="T42" fmla="*/ 59 w 148"/>
                <a:gd name="T43" fmla="*/ 9 h 73"/>
                <a:gd name="T44" fmla="*/ 98 w 148"/>
                <a:gd name="T45" fmla="*/ 9 h 73"/>
                <a:gd name="T46" fmla="*/ 119 w 148"/>
                <a:gd name="T47" fmla="*/ 5 h 73"/>
                <a:gd name="T48" fmla="*/ 121 w 148"/>
                <a:gd name="T49" fmla="*/ 3 h 73"/>
                <a:gd name="T50" fmla="*/ 124 w 148"/>
                <a:gd name="T51" fmla="*/ 15 h 73"/>
                <a:gd name="T52" fmla="*/ 121 w 148"/>
                <a:gd name="T53" fmla="*/ 21 h 73"/>
                <a:gd name="T54" fmla="*/ 116 w 148"/>
                <a:gd name="T55" fmla="*/ 26 h 73"/>
                <a:gd name="T56" fmla="*/ 125 w 148"/>
                <a:gd name="T57" fmla="*/ 34 h 73"/>
                <a:gd name="T58" fmla="*/ 130 w 148"/>
                <a:gd name="T59" fmla="*/ 35 h 73"/>
                <a:gd name="T60" fmla="*/ 125 w 148"/>
                <a:gd name="T61" fmla="*/ 46 h 73"/>
                <a:gd name="T62" fmla="*/ 125 w 148"/>
                <a:gd name="T63" fmla="*/ 71 h 73"/>
                <a:gd name="T64" fmla="*/ 110 w 148"/>
                <a:gd name="T65" fmla="*/ 71 h 73"/>
                <a:gd name="T66" fmla="*/ 100 w 148"/>
                <a:gd name="T67" fmla="*/ 71 h 73"/>
                <a:gd name="T68" fmla="*/ 92 w 148"/>
                <a:gd name="T69" fmla="*/ 71 h 73"/>
                <a:gd name="T70" fmla="*/ 88 w 148"/>
                <a:gd name="T71" fmla="*/ 71 h 73"/>
                <a:gd name="T72" fmla="*/ 85 w 148"/>
                <a:gd name="T73" fmla="*/ 67 h 73"/>
                <a:gd name="T74" fmla="*/ 83 w 148"/>
                <a:gd name="T75" fmla="*/ 68 h 73"/>
                <a:gd name="T76" fmla="*/ 77 w 148"/>
                <a:gd name="T77" fmla="*/ 67 h 73"/>
                <a:gd name="T78" fmla="*/ 79 w 148"/>
                <a:gd name="T79" fmla="*/ 70 h 73"/>
                <a:gd name="T80" fmla="*/ 74 w 148"/>
                <a:gd name="T81" fmla="*/ 65 h 73"/>
                <a:gd name="T82" fmla="*/ 73 w 148"/>
                <a:gd name="T83" fmla="*/ 61 h 73"/>
                <a:gd name="T84" fmla="*/ 68 w 148"/>
                <a:gd name="T85" fmla="*/ 58 h 73"/>
                <a:gd name="T86" fmla="*/ 62 w 148"/>
                <a:gd name="T87" fmla="*/ 56 h 73"/>
                <a:gd name="T88" fmla="*/ 57 w 148"/>
                <a:gd name="T89" fmla="*/ 55 h 73"/>
                <a:gd name="T90" fmla="*/ 54 w 148"/>
                <a:gd name="T91" fmla="*/ 59 h 73"/>
                <a:gd name="T92" fmla="*/ 50 w 148"/>
                <a:gd name="T93" fmla="*/ 61 h 73"/>
                <a:gd name="T94" fmla="*/ 50 w 148"/>
                <a:gd name="T95" fmla="*/ 59 h 73"/>
                <a:gd name="T96" fmla="*/ 48 w 148"/>
                <a:gd name="T97" fmla="*/ 58 h 73"/>
                <a:gd name="T98" fmla="*/ 48 w 148"/>
                <a:gd name="T99" fmla="*/ 55 h 73"/>
                <a:gd name="T100" fmla="*/ 44 w 148"/>
                <a:gd name="T101" fmla="*/ 53 h 73"/>
                <a:gd name="T102" fmla="*/ 38 w 148"/>
                <a:gd name="T103" fmla="*/ 52 h 73"/>
                <a:gd name="T104" fmla="*/ 35 w 148"/>
                <a:gd name="T105" fmla="*/ 47 h 73"/>
                <a:gd name="T106" fmla="*/ 29 w 148"/>
                <a:gd name="T107" fmla="*/ 44 h 73"/>
                <a:gd name="T108" fmla="*/ 23 w 148"/>
                <a:gd name="T109" fmla="*/ 47 h 73"/>
                <a:gd name="T110" fmla="*/ 20 w 148"/>
                <a:gd name="T111" fmla="*/ 50 h 73"/>
                <a:gd name="T112" fmla="*/ 11 w 148"/>
                <a:gd name="T113" fmla="*/ 49 h 73"/>
                <a:gd name="T114" fmla="*/ 8 w 148"/>
                <a:gd name="T115" fmla="*/ 49 h 73"/>
                <a:gd name="T116" fmla="*/ 9 w 148"/>
                <a:gd name="T117" fmla="*/ 53 h 73"/>
                <a:gd name="T118" fmla="*/ 0 w 148"/>
                <a:gd name="T119" fmla="*/ 5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8" h="73">
                  <a:moveTo>
                    <a:pt x="128" y="27"/>
                  </a:moveTo>
                  <a:lnTo>
                    <a:pt x="128" y="26"/>
                  </a:lnTo>
                  <a:lnTo>
                    <a:pt x="130" y="24"/>
                  </a:lnTo>
                  <a:lnTo>
                    <a:pt x="130" y="23"/>
                  </a:lnTo>
                  <a:lnTo>
                    <a:pt x="130" y="21"/>
                  </a:lnTo>
                  <a:lnTo>
                    <a:pt x="128" y="21"/>
                  </a:lnTo>
                  <a:lnTo>
                    <a:pt x="128" y="20"/>
                  </a:lnTo>
                  <a:lnTo>
                    <a:pt x="128" y="18"/>
                  </a:lnTo>
                  <a:lnTo>
                    <a:pt x="128" y="15"/>
                  </a:lnTo>
                  <a:lnTo>
                    <a:pt x="131" y="15"/>
                  </a:lnTo>
                  <a:lnTo>
                    <a:pt x="133" y="15"/>
                  </a:lnTo>
                  <a:lnTo>
                    <a:pt x="133" y="18"/>
                  </a:lnTo>
                  <a:lnTo>
                    <a:pt x="136" y="18"/>
                  </a:lnTo>
                  <a:lnTo>
                    <a:pt x="136" y="20"/>
                  </a:lnTo>
                  <a:lnTo>
                    <a:pt x="139" y="20"/>
                  </a:lnTo>
                  <a:lnTo>
                    <a:pt x="139" y="23"/>
                  </a:lnTo>
                  <a:lnTo>
                    <a:pt x="140" y="23"/>
                  </a:lnTo>
                  <a:lnTo>
                    <a:pt x="140" y="26"/>
                  </a:lnTo>
                  <a:lnTo>
                    <a:pt x="140" y="27"/>
                  </a:lnTo>
                  <a:lnTo>
                    <a:pt x="145" y="27"/>
                  </a:lnTo>
                  <a:lnTo>
                    <a:pt x="146" y="27"/>
                  </a:lnTo>
                  <a:lnTo>
                    <a:pt x="148" y="27"/>
                  </a:lnTo>
                  <a:lnTo>
                    <a:pt x="148" y="31"/>
                  </a:lnTo>
                  <a:lnTo>
                    <a:pt x="146" y="31"/>
                  </a:lnTo>
                  <a:lnTo>
                    <a:pt x="143" y="31"/>
                  </a:lnTo>
                  <a:lnTo>
                    <a:pt x="139" y="31"/>
                  </a:lnTo>
                  <a:lnTo>
                    <a:pt x="136" y="31"/>
                  </a:lnTo>
                  <a:lnTo>
                    <a:pt x="134" y="31"/>
                  </a:lnTo>
                  <a:lnTo>
                    <a:pt x="131" y="31"/>
                  </a:lnTo>
                  <a:lnTo>
                    <a:pt x="131" y="27"/>
                  </a:lnTo>
                  <a:lnTo>
                    <a:pt x="128" y="27"/>
                  </a:lnTo>
                  <a:close/>
                  <a:moveTo>
                    <a:pt x="0" y="53"/>
                  </a:moveTo>
                  <a:lnTo>
                    <a:pt x="2" y="53"/>
                  </a:lnTo>
                  <a:lnTo>
                    <a:pt x="2" y="50"/>
                  </a:lnTo>
                  <a:lnTo>
                    <a:pt x="3" y="49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0" y="38"/>
                  </a:lnTo>
                  <a:lnTo>
                    <a:pt x="0" y="37"/>
                  </a:lnTo>
                  <a:lnTo>
                    <a:pt x="0" y="35"/>
                  </a:lnTo>
                  <a:lnTo>
                    <a:pt x="2" y="35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6" y="35"/>
                  </a:lnTo>
                  <a:lnTo>
                    <a:pt x="6" y="34"/>
                  </a:lnTo>
                  <a:lnTo>
                    <a:pt x="6" y="32"/>
                  </a:lnTo>
                  <a:lnTo>
                    <a:pt x="6" y="31"/>
                  </a:lnTo>
                  <a:lnTo>
                    <a:pt x="6" y="29"/>
                  </a:lnTo>
                  <a:lnTo>
                    <a:pt x="8" y="29"/>
                  </a:lnTo>
                  <a:lnTo>
                    <a:pt x="9" y="29"/>
                  </a:lnTo>
                  <a:lnTo>
                    <a:pt x="9" y="27"/>
                  </a:lnTo>
                  <a:lnTo>
                    <a:pt x="9" y="26"/>
                  </a:lnTo>
                  <a:lnTo>
                    <a:pt x="9" y="24"/>
                  </a:lnTo>
                  <a:lnTo>
                    <a:pt x="9" y="23"/>
                  </a:lnTo>
                  <a:lnTo>
                    <a:pt x="11" y="23"/>
                  </a:lnTo>
                  <a:lnTo>
                    <a:pt x="12" y="23"/>
                  </a:lnTo>
                  <a:lnTo>
                    <a:pt x="14" y="23"/>
                  </a:lnTo>
                  <a:lnTo>
                    <a:pt x="15" y="23"/>
                  </a:lnTo>
                  <a:lnTo>
                    <a:pt x="17" y="23"/>
                  </a:lnTo>
                  <a:lnTo>
                    <a:pt x="18" y="23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6"/>
                  </a:lnTo>
                  <a:lnTo>
                    <a:pt x="21" y="24"/>
                  </a:lnTo>
                  <a:lnTo>
                    <a:pt x="21" y="26"/>
                  </a:lnTo>
                  <a:lnTo>
                    <a:pt x="23" y="26"/>
                  </a:lnTo>
                  <a:lnTo>
                    <a:pt x="24" y="26"/>
                  </a:lnTo>
                  <a:lnTo>
                    <a:pt x="24" y="27"/>
                  </a:lnTo>
                  <a:lnTo>
                    <a:pt x="26" y="27"/>
                  </a:lnTo>
                  <a:lnTo>
                    <a:pt x="26" y="29"/>
                  </a:lnTo>
                  <a:lnTo>
                    <a:pt x="27" y="29"/>
                  </a:lnTo>
                  <a:lnTo>
                    <a:pt x="29" y="29"/>
                  </a:lnTo>
                  <a:lnTo>
                    <a:pt x="29" y="31"/>
                  </a:lnTo>
                  <a:lnTo>
                    <a:pt x="30" y="31"/>
                  </a:lnTo>
                  <a:lnTo>
                    <a:pt x="32" y="31"/>
                  </a:lnTo>
                  <a:lnTo>
                    <a:pt x="32" y="32"/>
                  </a:lnTo>
                  <a:lnTo>
                    <a:pt x="32" y="31"/>
                  </a:lnTo>
                  <a:lnTo>
                    <a:pt x="33" y="31"/>
                  </a:lnTo>
                  <a:lnTo>
                    <a:pt x="33" y="29"/>
                  </a:lnTo>
                  <a:lnTo>
                    <a:pt x="33" y="27"/>
                  </a:lnTo>
                  <a:lnTo>
                    <a:pt x="33" y="26"/>
                  </a:lnTo>
                  <a:lnTo>
                    <a:pt x="35" y="23"/>
                  </a:lnTo>
                  <a:lnTo>
                    <a:pt x="36" y="21"/>
                  </a:lnTo>
                  <a:lnTo>
                    <a:pt x="38" y="21"/>
                  </a:lnTo>
                  <a:lnTo>
                    <a:pt x="39" y="23"/>
                  </a:lnTo>
                  <a:lnTo>
                    <a:pt x="41" y="23"/>
                  </a:lnTo>
                  <a:lnTo>
                    <a:pt x="42" y="23"/>
                  </a:lnTo>
                  <a:lnTo>
                    <a:pt x="42" y="24"/>
                  </a:lnTo>
                  <a:lnTo>
                    <a:pt x="44" y="24"/>
                  </a:lnTo>
                  <a:lnTo>
                    <a:pt x="44" y="21"/>
                  </a:lnTo>
                  <a:lnTo>
                    <a:pt x="45" y="20"/>
                  </a:lnTo>
                  <a:lnTo>
                    <a:pt x="45" y="18"/>
                  </a:lnTo>
                  <a:lnTo>
                    <a:pt x="47" y="18"/>
                  </a:lnTo>
                  <a:lnTo>
                    <a:pt x="47" y="17"/>
                  </a:lnTo>
                  <a:lnTo>
                    <a:pt x="47" y="15"/>
                  </a:lnTo>
                  <a:lnTo>
                    <a:pt x="48" y="15"/>
                  </a:lnTo>
                  <a:lnTo>
                    <a:pt x="48" y="14"/>
                  </a:lnTo>
                  <a:lnTo>
                    <a:pt x="48" y="12"/>
                  </a:lnTo>
                  <a:lnTo>
                    <a:pt x="50" y="12"/>
                  </a:lnTo>
                  <a:lnTo>
                    <a:pt x="50" y="11"/>
                  </a:lnTo>
                  <a:lnTo>
                    <a:pt x="51" y="11"/>
                  </a:lnTo>
                  <a:lnTo>
                    <a:pt x="51" y="9"/>
                  </a:lnTo>
                  <a:lnTo>
                    <a:pt x="54" y="8"/>
                  </a:lnTo>
                  <a:lnTo>
                    <a:pt x="56" y="8"/>
                  </a:lnTo>
                  <a:lnTo>
                    <a:pt x="57" y="9"/>
                  </a:lnTo>
                  <a:lnTo>
                    <a:pt x="59" y="9"/>
                  </a:lnTo>
                  <a:lnTo>
                    <a:pt x="61" y="9"/>
                  </a:lnTo>
                  <a:lnTo>
                    <a:pt x="74" y="11"/>
                  </a:lnTo>
                  <a:lnTo>
                    <a:pt x="82" y="11"/>
                  </a:lnTo>
                  <a:lnTo>
                    <a:pt x="88" y="9"/>
                  </a:lnTo>
                  <a:lnTo>
                    <a:pt x="98" y="9"/>
                  </a:lnTo>
                  <a:lnTo>
                    <a:pt x="101" y="9"/>
                  </a:lnTo>
                  <a:lnTo>
                    <a:pt x="116" y="8"/>
                  </a:lnTo>
                  <a:lnTo>
                    <a:pt x="118" y="6"/>
                  </a:lnTo>
                  <a:lnTo>
                    <a:pt x="118" y="5"/>
                  </a:lnTo>
                  <a:lnTo>
                    <a:pt x="119" y="5"/>
                  </a:lnTo>
                  <a:lnTo>
                    <a:pt x="119" y="3"/>
                  </a:lnTo>
                  <a:lnTo>
                    <a:pt x="119" y="2"/>
                  </a:lnTo>
                  <a:lnTo>
                    <a:pt x="119" y="0"/>
                  </a:lnTo>
                  <a:lnTo>
                    <a:pt x="121" y="0"/>
                  </a:lnTo>
                  <a:lnTo>
                    <a:pt x="121" y="3"/>
                  </a:lnTo>
                  <a:lnTo>
                    <a:pt x="121" y="5"/>
                  </a:lnTo>
                  <a:lnTo>
                    <a:pt x="121" y="9"/>
                  </a:lnTo>
                  <a:lnTo>
                    <a:pt x="121" y="14"/>
                  </a:lnTo>
                  <a:lnTo>
                    <a:pt x="125" y="14"/>
                  </a:lnTo>
                  <a:lnTo>
                    <a:pt x="124" y="15"/>
                  </a:lnTo>
                  <a:lnTo>
                    <a:pt x="122" y="15"/>
                  </a:lnTo>
                  <a:lnTo>
                    <a:pt x="122" y="17"/>
                  </a:lnTo>
                  <a:lnTo>
                    <a:pt x="122" y="18"/>
                  </a:lnTo>
                  <a:lnTo>
                    <a:pt x="121" y="20"/>
                  </a:lnTo>
                  <a:lnTo>
                    <a:pt x="121" y="21"/>
                  </a:lnTo>
                  <a:lnTo>
                    <a:pt x="121" y="23"/>
                  </a:lnTo>
                  <a:lnTo>
                    <a:pt x="119" y="23"/>
                  </a:lnTo>
                  <a:lnTo>
                    <a:pt x="119" y="24"/>
                  </a:lnTo>
                  <a:lnTo>
                    <a:pt x="119" y="26"/>
                  </a:lnTo>
                  <a:lnTo>
                    <a:pt x="116" y="26"/>
                  </a:lnTo>
                  <a:lnTo>
                    <a:pt x="116" y="27"/>
                  </a:lnTo>
                  <a:lnTo>
                    <a:pt x="116" y="31"/>
                  </a:lnTo>
                  <a:lnTo>
                    <a:pt x="118" y="31"/>
                  </a:lnTo>
                  <a:lnTo>
                    <a:pt x="125" y="31"/>
                  </a:lnTo>
                  <a:lnTo>
                    <a:pt x="125" y="34"/>
                  </a:lnTo>
                  <a:lnTo>
                    <a:pt x="127" y="34"/>
                  </a:lnTo>
                  <a:lnTo>
                    <a:pt x="127" y="32"/>
                  </a:lnTo>
                  <a:lnTo>
                    <a:pt x="127" y="34"/>
                  </a:lnTo>
                  <a:lnTo>
                    <a:pt x="130" y="34"/>
                  </a:lnTo>
                  <a:lnTo>
                    <a:pt x="130" y="35"/>
                  </a:lnTo>
                  <a:lnTo>
                    <a:pt x="127" y="35"/>
                  </a:lnTo>
                  <a:lnTo>
                    <a:pt x="127" y="37"/>
                  </a:lnTo>
                  <a:lnTo>
                    <a:pt x="125" y="37"/>
                  </a:lnTo>
                  <a:lnTo>
                    <a:pt x="125" y="41"/>
                  </a:lnTo>
                  <a:lnTo>
                    <a:pt x="125" y="46"/>
                  </a:lnTo>
                  <a:lnTo>
                    <a:pt x="125" y="50"/>
                  </a:lnTo>
                  <a:lnTo>
                    <a:pt x="125" y="56"/>
                  </a:lnTo>
                  <a:lnTo>
                    <a:pt x="125" y="61"/>
                  </a:lnTo>
                  <a:lnTo>
                    <a:pt x="125" y="68"/>
                  </a:lnTo>
                  <a:lnTo>
                    <a:pt x="125" y="71"/>
                  </a:lnTo>
                  <a:lnTo>
                    <a:pt x="122" y="71"/>
                  </a:lnTo>
                  <a:lnTo>
                    <a:pt x="121" y="71"/>
                  </a:lnTo>
                  <a:lnTo>
                    <a:pt x="116" y="71"/>
                  </a:lnTo>
                  <a:lnTo>
                    <a:pt x="113" y="71"/>
                  </a:lnTo>
                  <a:lnTo>
                    <a:pt x="110" y="71"/>
                  </a:lnTo>
                  <a:lnTo>
                    <a:pt x="109" y="71"/>
                  </a:lnTo>
                  <a:lnTo>
                    <a:pt x="106" y="71"/>
                  </a:lnTo>
                  <a:lnTo>
                    <a:pt x="103" y="71"/>
                  </a:lnTo>
                  <a:lnTo>
                    <a:pt x="101" y="71"/>
                  </a:lnTo>
                  <a:lnTo>
                    <a:pt x="100" y="71"/>
                  </a:lnTo>
                  <a:lnTo>
                    <a:pt x="98" y="71"/>
                  </a:lnTo>
                  <a:lnTo>
                    <a:pt x="97" y="71"/>
                  </a:lnTo>
                  <a:lnTo>
                    <a:pt x="95" y="71"/>
                  </a:lnTo>
                  <a:lnTo>
                    <a:pt x="94" y="71"/>
                  </a:lnTo>
                  <a:lnTo>
                    <a:pt x="92" y="71"/>
                  </a:lnTo>
                  <a:lnTo>
                    <a:pt x="91" y="71"/>
                  </a:lnTo>
                  <a:lnTo>
                    <a:pt x="92" y="71"/>
                  </a:lnTo>
                  <a:lnTo>
                    <a:pt x="91" y="73"/>
                  </a:lnTo>
                  <a:lnTo>
                    <a:pt x="88" y="73"/>
                  </a:lnTo>
                  <a:lnTo>
                    <a:pt x="88" y="71"/>
                  </a:lnTo>
                  <a:lnTo>
                    <a:pt x="86" y="71"/>
                  </a:lnTo>
                  <a:lnTo>
                    <a:pt x="86" y="70"/>
                  </a:lnTo>
                  <a:lnTo>
                    <a:pt x="85" y="70"/>
                  </a:lnTo>
                  <a:lnTo>
                    <a:pt x="85" y="68"/>
                  </a:lnTo>
                  <a:lnTo>
                    <a:pt x="85" y="67"/>
                  </a:lnTo>
                  <a:lnTo>
                    <a:pt x="83" y="67"/>
                  </a:lnTo>
                  <a:lnTo>
                    <a:pt x="83" y="65"/>
                  </a:lnTo>
                  <a:lnTo>
                    <a:pt x="83" y="67"/>
                  </a:lnTo>
                  <a:lnTo>
                    <a:pt x="82" y="67"/>
                  </a:lnTo>
                  <a:lnTo>
                    <a:pt x="83" y="68"/>
                  </a:lnTo>
                  <a:lnTo>
                    <a:pt x="83" y="67"/>
                  </a:lnTo>
                  <a:lnTo>
                    <a:pt x="85" y="68"/>
                  </a:lnTo>
                  <a:lnTo>
                    <a:pt x="83" y="68"/>
                  </a:lnTo>
                  <a:lnTo>
                    <a:pt x="79" y="67"/>
                  </a:lnTo>
                  <a:lnTo>
                    <a:pt x="77" y="67"/>
                  </a:lnTo>
                  <a:lnTo>
                    <a:pt x="77" y="68"/>
                  </a:lnTo>
                  <a:lnTo>
                    <a:pt x="79" y="68"/>
                  </a:lnTo>
                  <a:lnTo>
                    <a:pt x="79" y="70"/>
                  </a:lnTo>
                  <a:lnTo>
                    <a:pt x="79" y="71"/>
                  </a:lnTo>
                  <a:lnTo>
                    <a:pt x="79" y="70"/>
                  </a:lnTo>
                  <a:lnTo>
                    <a:pt x="77" y="70"/>
                  </a:lnTo>
                  <a:lnTo>
                    <a:pt x="76" y="70"/>
                  </a:lnTo>
                  <a:lnTo>
                    <a:pt x="76" y="68"/>
                  </a:lnTo>
                  <a:lnTo>
                    <a:pt x="76" y="67"/>
                  </a:lnTo>
                  <a:lnTo>
                    <a:pt x="74" y="65"/>
                  </a:lnTo>
                  <a:lnTo>
                    <a:pt x="74" y="64"/>
                  </a:lnTo>
                  <a:lnTo>
                    <a:pt x="76" y="64"/>
                  </a:lnTo>
                  <a:lnTo>
                    <a:pt x="74" y="62"/>
                  </a:lnTo>
                  <a:lnTo>
                    <a:pt x="74" y="61"/>
                  </a:lnTo>
                  <a:lnTo>
                    <a:pt x="73" y="61"/>
                  </a:lnTo>
                  <a:lnTo>
                    <a:pt x="71" y="61"/>
                  </a:lnTo>
                  <a:lnTo>
                    <a:pt x="71" y="59"/>
                  </a:lnTo>
                  <a:lnTo>
                    <a:pt x="70" y="59"/>
                  </a:lnTo>
                  <a:lnTo>
                    <a:pt x="68" y="59"/>
                  </a:lnTo>
                  <a:lnTo>
                    <a:pt x="68" y="58"/>
                  </a:lnTo>
                  <a:lnTo>
                    <a:pt x="67" y="58"/>
                  </a:lnTo>
                  <a:lnTo>
                    <a:pt x="65" y="58"/>
                  </a:lnTo>
                  <a:lnTo>
                    <a:pt x="65" y="56"/>
                  </a:lnTo>
                  <a:lnTo>
                    <a:pt x="64" y="56"/>
                  </a:lnTo>
                  <a:lnTo>
                    <a:pt x="62" y="56"/>
                  </a:lnTo>
                  <a:lnTo>
                    <a:pt x="61" y="55"/>
                  </a:lnTo>
                  <a:lnTo>
                    <a:pt x="59" y="55"/>
                  </a:lnTo>
                  <a:lnTo>
                    <a:pt x="59" y="53"/>
                  </a:lnTo>
                  <a:lnTo>
                    <a:pt x="57" y="53"/>
                  </a:lnTo>
                  <a:lnTo>
                    <a:pt x="57" y="55"/>
                  </a:lnTo>
                  <a:lnTo>
                    <a:pt x="57" y="56"/>
                  </a:lnTo>
                  <a:lnTo>
                    <a:pt x="56" y="58"/>
                  </a:lnTo>
                  <a:lnTo>
                    <a:pt x="57" y="58"/>
                  </a:lnTo>
                  <a:lnTo>
                    <a:pt x="56" y="59"/>
                  </a:lnTo>
                  <a:lnTo>
                    <a:pt x="54" y="59"/>
                  </a:lnTo>
                  <a:lnTo>
                    <a:pt x="54" y="61"/>
                  </a:lnTo>
                  <a:lnTo>
                    <a:pt x="53" y="61"/>
                  </a:lnTo>
                  <a:lnTo>
                    <a:pt x="53" y="62"/>
                  </a:lnTo>
                  <a:lnTo>
                    <a:pt x="51" y="62"/>
                  </a:lnTo>
                  <a:lnTo>
                    <a:pt x="50" y="61"/>
                  </a:lnTo>
                  <a:lnTo>
                    <a:pt x="48" y="61"/>
                  </a:lnTo>
                  <a:lnTo>
                    <a:pt x="50" y="61"/>
                  </a:lnTo>
                  <a:lnTo>
                    <a:pt x="50" y="59"/>
                  </a:lnTo>
                  <a:lnTo>
                    <a:pt x="50" y="58"/>
                  </a:lnTo>
                  <a:lnTo>
                    <a:pt x="50" y="59"/>
                  </a:lnTo>
                  <a:lnTo>
                    <a:pt x="50" y="58"/>
                  </a:lnTo>
                  <a:lnTo>
                    <a:pt x="48" y="59"/>
                  </a:lnTo>
                  <a:lnTo>
                    <a:pt x="50" y="59"/>
                  </a:lnTo>
                  <a:lnTo>
                    <a:pt x="48" y="59"/>
                  </a:lnTo>
                  <a:lnTo>
                    <a:pt x="48" y="58"/>
                  </a:lnTo>
                  <a:lnTo>
                    <a:pt x="47" y="58"/>
                  </a:lnTo>
                  <a:lnTo>
                    <a:pt x="50" y="58"/>
                  </a:lnTo>
                  <a:lnTo>
                    <a:pt x="51" y="58"/>
                  </a:lnTo>
                  <a:lnTo>
                    <a:pt x="48" y="56"/>
                  </a:lnTo>
                  <a:lnTo>
                    <a:pt x="48" y="55"/>
                  </a:lnTo>
                  <a:lnTo>
                    <a:pt x="48" y="56"/>
                  </a:lnTo>
                  <a:lnTo>
                    <a:pt x="47" y="56"/>
                  </a:lnTo>
                  <a:lnTo>
                    <a:pt x="45" y="56"/>
                  </a:lnTo>
                  <a:lnTo>
                    <a:pt x="44" y="55"/>
                  </a:lnTo>
                  <a:lnTo>
                    <a:pt x="44" y="53"/>
                  </a:lnTo>
                  <a:lnTo>
                    <a:pt x="44" y="52"/>
                  </a:lnTo>
                  <a:lnTo>
                    <a:pt x="41" y="52"/>
                  </a:lnTo>
                  <a:lnTo>
                    <a:pt x="41" y="53"/>
                  </a:lnTo>
                  <a:lnTo>
                    <a:pt x="38" y="53"/>
                  </a:lnTo>
                  <a:lnTo>
                    <a:pt x="38" y="52"/>
                  </a:lnTo>
                  <a:lnTo>
                    <a:pt x="38" y="50"/>
                  </a:lnTo>
                  <a:lnTo>
                    <a:pt x="38" y="49"/>
                  </a:lnTo>
                  <a:lnTo>
                    <a:pt x="36" y="49"/>
                  </a:lnTo>
                  <a:lnTo>
                    <a:pt x="35" y="49"/>
                  </a:lnTo>
                  <a:lnTo>
                    <a:pt x="35" y="47"/>
                  </a:lnTo>
                  <a:lnTo>
                    <a:pt x="33" y="47"/>
                  </a:lnTo>
                  <a:lnTo>
                    <a:pt x="32" y="47"/>
                  </a:lnTo>
                  <a:lnTo>
                    <a:pt x="32" y="46"/>
                  </a:lnTo>
                  <a:lnTo>
                    <a:pt x="29" y="46"/>
                  </a:lnTo>
                  <a:lnTo>
                    <a:pt x="29" y="44"/>
                  </a:lnTo>
                  <a:lnTo>
                    <a:pt x="29" y="46"/>
                  </a:lnTo>
                  <a:lnTo>
                    <a:pt x="27" y="46"/>
                  </a:lnTo>
                  <a:lnTo>
                    <a:pt x="26" y="46"/>
                  </a:lnTo>
                  <a:lnTo>
                    <a:pt x="24" y="47"/>
                  </a:lnTo>
                  <a:lnTo>
                    <a:pt x="23" y="47"/>
                  </a:lnTo>
                  <a:lnTo>
                    <a:pt x="23" y="49"/>
                  </a:lnTo>
                  <a:lnTo>
                    <a:pt x="21" y="49"/>
                  </a:lnTo>
                  <a:lnTo>
                    <a:pt x="20" y="50"/>
                  </a:lnTo>
                  <a:lnTo>
                    <a:pt x="20" y="52"/>
                  </a:lnTo>
                  <a:lnTo>
                    <a:pt x="20" y="50"/>
                  </a:lnTo>
                  <a:lnTo>
                    <a:pt x="18" y="50"/>
                  </a:lnTo>
                  <a:lnTo>
                    <a:pt x="17" y="50"/>
                  </a:lnTo>
                  <a:lnTo>
                    <a:pt x="15" y="50"/>
                  </a:lnTo>
                  <a:lnTo>
                    <a:pt x="14" y="50"/>
                  </a:lnTo>
                  <a:lnTo>
                    <a:pt x="11" y="49"/>
                  </a:lnTo>
                  <a:lnTo>
                    <a:pt x="11" y="50"/>
                  </a:lnTo>
                  <a:lnTo>
                    <a:pt x="9" y="49"/>
                  </a:lnTo>
                  <a:lnTo>
                    <a:pt x="11" y="49"/>
                  </a:lnTo>
                  <a:lnTo>
                    <a:pt x="6" y="47"/>
                  </a:lnTo>
                  <a:lnTo>
                    <a:pt x="8" y="49"/>
                  </a:lnTo>
                  <a:lnTo>
                    <a:pt x="11" y="50"/>
                  </a:lnTo>
                  <a:lnTo>
                    <a:pt x="9" y="50"/>
                  </a:lnTo>
                  <a:lnTo>
                    <a:pt x="11" y="52"/>
                  </a:lnTo>
                  <a:lnTo>
                    <a:pt x="11" y="53"/>
                  </a:lnTo>
                  <a:lnTo>
                    <a:pt x="9" y="53"/>
                  </a:lnTo>
                  <a:lnTo>
                    <a:pt x="8" y="53"/>
                  </a:lnTo>
                  <a:lnTo>
                    <a:pt x="6" y="53"/>
                  </a:lnTo>
                  <a:lnTo>
                    <a:pt x="6" y="55"/>
                  </a:lnTo>
                  <a:lnTo>
                    <a:pt x="5" y="55"/>
                  </a:lnTo>
                  <a:lnTo>
                    <a:pt x="0" y="5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169">
              <a:extLst>
                <a:ext uri="{FF2B5EF4-FFF2-40B4-BE49-F238E27FC236}">
                  <a16:creationId xmlns:a16="http://schemas.microsoft.com/office/drawing/2014/main" id="{92483A7C-ED35-1916-0D27-E611279A30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67425" y="6156326"/>
              <a:ext cx="82550" cy="111125"/>
            </a:xfrm>
            <a:custGeom>
              <a:avLst/>
              <a:gdLst>
                <a:gd name="T0" fmla="*/ 6 w 52"/>
                <a:gd name="T1" fmla="*/ 2 h 70"/>
                <a:gd name="T2" fmla="*/ 6 w 52"/>
                <a:gd name="T3" fmla="*/ 3 h 70"/>
                <a:gd name="T4" fmla="*/ 15 w 52"/>
                <a:gd name="T5" fmla="*/ 6 h 70"/>
                <a:gd name="T6" fmla="*/ 11 w 52"/>
                <a:gd name="T7" fmla="*/ 8 h 70"/>
                <a:gd name="T8" fmla="*/ 9 w 52"/>
                <a:gd name="T9" fmla="*/ 11 h 70"/>
                <a:gd name="T10" fmla="*/ 6 w 52"/>
                <a:gd name="T11" fmla="*/ 6 h 70"/>
                <a:gd name="T12" fmla="*/ 2 w 52"/>
                <a:gd name="T13" fmla="*/ 47 h 70"/>
                <a:gd name="T14" fmla="*/ 9 w 52"/>
                <a:gd name="T15" fmla="*/ 47 h 70"/>
                <a:gd name="T16" fmla="*/ 12 w 52"/>
                <a:gd name="T17" fmla="*/ 52 h 70"/>
                <a:gd name="T18" fmla="*/ 14 w 52"/>
                <a:gd name="T19" fmla="*/ 49 h 70"/>
                <a:gd name="T20" fmla="*/ 15 w 52"/>
                <a:gd name="T21" fmla="*/ 47 h 70"/>
                <a:gd name="T22" fmla="*/ 15 w 52"/>
                <a:gd name="T23" fmla="*/ 43 h 70"/>
                <a:gd name="T24" fmla="*/ 17 w 52"/>
                <a:gd name="T25" fmla="*/ 40 h 70"/>
                <a:gd name="T26" fmla="*/ 18 w 52"/>
                <a:gd name="T27" fmla="*/ 40 h 70"/>
                <a:gd name="T28" fmla="*/ 18 w 52"/>
                <a:gd name="T29" fmla="*/ 35 h 70"/>
                <a:gd name="T30" fmla="*/ 21 w 52"/>
                <a:gd name="T31" fmla="*/ 34 h 70"/>
                <a:gd name="T32" fmla="*/ 23 w 52"/>
                <a:gd name="T33" fmla="*/ 34 h 70"/>
                <a:gd name="T34" fmla="*/ 26 w 52"/>
                <a:gd name="T35" fmla="*/ 32 h 70"/>
                <a:gd name="T36" fmla="*/ 31 w 52"/>
                <a:gd name="T37" fmla="*/ 34 h 70"/>
                <a:gd name="T38" fmla="*/ 29 w 52"/>
                <a:gd name="T39" fmla="*/ 34 h 70"/>
                <a:gd name="T40" fmla="*/ 28 w 52"/>
                <a:gd name="T41" fmla="*/ 29 h 70"/>
                <a:gd name="T42" fmla="*/ 28 w 52"/>
                <a:gd name="T43" fmla="*/ 23 h 70"/>
                <a:gd name="T44" fmla="*/ 25 w 52"/>
                <a:gd name="T45" fmla="*/ 19 h 70"/>
                <a:gd name="T46" fmla="*/ 21 w 52"/>
                <a:gd name="T47" fmla="*/ 17 h 70"/>
                <a:gd name="T48" fmla="*/ 26 w 52"/>
                <a:gd name="T49" fmla="*/ 20 h 70"/>
                <a:gd name="T50" fmla="*/ 32 w 52"/>
                <a:gd name="T51" fmla="*/ 22 h 70"/>
                <a:gd name="T52" fmla="*/ 28 w 52"/>
                <a:gd name="T53" fmla="*/ 17 h 70"/>
                <a:gd name="T54" fmla="*/ 29 w 52"/>
                <a:gd name="T55" fmla="*/ 11 h 70"/>
                <a:gd name="T56" fmla="*/ 34 w 52"/>
                <a:gd name="T57" fmla="*/ 11 h 70"/>
                <a:gd name="T58" fmla="*/ 35 w 52"/>
                <a:gd name="T59" fmla="*/ 9 h 70"/>
                <a:gd name="T60" fmla="*/ 41 w 52"/>
                <a:gd name="T61" fmla="*/ 6 h 70"/>
                <a:gd name="T62" fmla="*/ 46 w 52"/>
                <a:gd name="T63" fmla="*/ 6 h 70"/>
                <a:gd name="T64" fmla="*/ 52 w 52"/>
                <a:gd name="T65" fmla="*/ 8 h 70"/>
                <a:gd name="T66" fmla="*/ 47 w 52"/>
                <a:gd name="T67" fmla="*/ 11 h 70"/>
                <a:gd name="T68" fmla="*/ 49 w 52"/>
                <a:gd name="T69" fmla="*/ 14 h 70"/>
                <a:gd name="T70" fmla="*/ 47 w 52"/>
                <a:gd name="T71" fmla="*/ 23 h 70"/>
                <a:gd name="T72" fmla="*/ 47 w 52"/>
                <a:gd name="T73" fmla="*/ 29 h 70"/>
                <a:gd name="T74" fmla="*/ 49 w 52"/>
                <a:gd name="T75" fmla="*/ 35 h 70"/>
                <a:gd name="T76" fmla="*/ 49 w 52"/>
                <a:gd name="T77" fmla="*/ 40 h 70"/>
                <a:gd name="T78" fmla="*/ 47 w 52"/>
                <a:gd name="T79" fmla="*/ 46 h 70"/>
                <a:gd name="T80" fmla="*/ 46 w 52"/>
                <a:gd name="T81" fmla="*/ 52 h 70"/>
                <a:gd name="T82" fmla="*/ 43 w 52"/>
                <a:gd name="T83" fmla="*/ 56 h 70"/>
                <a:gd name="T84" fmla="*/ 41 w 52"/>
                <a:gd name="T85" fmla="*/ 53 h 70"/>
                <a:gd name="T86" fmla="*/ 37 w 52"/>
                <a:gd name="T87" fmla="*/ 58 h 70"/>
                <a:gd name="T88" fmla="*/ 34 w 52"/>
                <a:gd name="T89" fmla="*/ 59 h 70"/>
                <a:gd name="T90" fmla="*/ 37 w 52"/>
                <a:gd name="T91" fmla="*/ 61 h 70"/>
                <a:gd name="T92" fmla="*/ 37 w 52"/>
                <a:gd name="T93" fmla="*/ 66 h 70"/>
                <a:gd name="T94" fmla="*/ 32 w 52"/>
                <a:gd name="T95" fmla="*/ 67 h 70"/>
                <a:gd name="T96" fmla="*/ 28 w 52"/>
                <a:gd name="T97" fmla="*/ 70 h 70"/>
                <a:gd name="T98" fmla="*/ 28 w 52"/>
                <a:gd name="T99" fmla="*/ 69 h 70"/>
                <a:gd name="T100" fmla="*/ 31 w 52"/>
                <a:gd name="T101" fmla="*/ 64 h 70"/>
                <a:gd name="T102" fmla="*/ 28 w 52"/>
                <a:gd name="T103" fmla="*/ 61 h 70"/>
                <a:gd name="T104" fmla="*/ 25 w 52"/>
                <a:gd name="T105" fmla="*/ 59 h 70"/>
                <a:gd name="T106" fmla="*/ 23 w 52"/>
                <a:gd name="T107" fmla="*/ 62 h 70"/>
                <a:gd name="T108" fmla="*/ 20 w 52"/>
                <a:gd name="T109" fmla="*/ 64 h 70"/>
                <a:gd name="T110" fmla="*/ 15 w 52"/>
                <a:gd name="T111" fmla="*/ 62 h 70"/>
                <a:gd name="T112" fmla="*/ 20 w 52"/>
                <a:gd name="T113" fmla="*/ 59 h 70"/>
                <a:gd name="T114" fmla="*/ 17 w 52"/>
                <a:gd name="T115" fmla="*/ 58 h 70"/>
                <a:gd name="T116" fmla="*/ 11 w 52"/>
                <a:gd name="T117" fmla="*/ 55 h 70"/>
                <a:gd name="T118" fmla="*/ 3 w 52"/>
                <a:gd name="T119" fmla="*/ 53 h 70"/>
                <a:gd name="T120" fmla="*/ 23 w 52"/>
                <a:gd name="T121" fmla="*/ 5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2" h="70">
                  <a:moveTo>
                    <a:pt x="5" y="0"/>
                  </a:moveTo>
                  <a:lnTo>
                    <a:pt x="6" y="0"/>
                  </a:lnTo>
                  <a:lnTo>
                    <a:pt x="8" y="0"/>
                  </a:lnTo>
                  <a:lnTo>
                    <a:pt x="8" y="2"/>
                  </a:lnTo>
                  <a:lnTo>
                    <a:pt x="6" y="2"/>
                  </a:lnTo>
                  <a:lnTo>
                    <a:pt x="6" y="3"/>
                  </a:lnTo>
                  <a:lnTo>
                    <a:pt x="5" y="3"/>
                  </a:lnTo>
                  <a:lnTo>
                    <a:pt x="5" y="0"/>
                  </a:lnTo>
                  <a:close/>
                  <a:moveTo>
                    <a:pt x="5" y="3"/>
                  </a:moveTo>
                  <a:lnTo>
                    <a:pt x="6" y="3"/>
                  </a:lnTo>
                  <a:lnTo>
                    <a:pt x="11" y="3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5" y="5"/>
                  </a:lnTo>
                  <a:lnTo>
                    <a:pt x="15" y="6"/>
                  </a:lnTo>
                  <a:lnTo>
                    <a:pt x="15" y="8"/>
                  </a:lnTo>
                  <a:lnTo>
                    <a:pt x="14" y="8"/>
                  </a:lnTo>
                  <a:lnTo>
                    <a:pt x="12" y="6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11" y="11"/>
                  </a:lnTo>
                  <a:lnTo>
                    <a:pt x="9" y="16"/>
                  </a:lnTo>
                  <a:lnTo>
                    <a:pt x="9" y="17"/>
                  </a:lnTo>
                  <a:lnTo>
                    <a:pt x="9" y="13"/>
                  </a:lnTo>
                  <a:lnTo>
                    <a:pt x="9" y="11"/>
                  </a:lnTo>
                  <a:lnTo>
                    <a:pt x="9" y="9"/>
                  </a:lnTo>
                  <a:lnTo>
                    <a:pt x="8" y="9"/>
                  </a:lnTo>
                  <a:lnTo>
                    <a:pt x="8" y="8"/>
                  </a:lnTo>
                  <a:lnTo>
                    <a:pt x="8" y="6"/>
                  </a:lnTo>
                  <a:lnTo>
                    <a:pt x="6" y="6"/>
                  </a:lnTo>
                  <a:lnTo>
                    <a:pt x="5" y="6"/>
                  </a:lnTo>
                  <a:lnTo>
                    <a:pt x="5" y="5"/>
                  </a:lnTo>
                  <a:lnTo>
                    <a:pt x="5" y="3"/>
                  </a:lnTo>
                  <a:close/>
                  <a:moveTo>
                    <a:pt x="0" y="47"/>
                  </a:moveTo>
                  <a:lnTo>
                    <a:pt x="2" y="47"/>
                  </a:lnTo>
                  <a:lnTo>
                    <a:pt x="3" y="47"/>
                  </a:lnTo>
                  <a:lnTo>
                    <a:pt x="5" y="47"/>
                  </a:lnTo>
                  <a:lnTo>
                    <a:pt x="6" y="47"/>
                  </a:lnTo>
                  <a:lnTo>
                    <a:pt x="8" y="47"/>
                  </a:lnTo>
                  <a:lnTo>
                    <a:pt x="9" y="47"/>
                  </a:lnTo>
                  <a:lnTo>
                    <a:pt x="9" y="49"/>
                  </a:lnTo>
                  <a:lnTo>
                    <a:pt x="11" y="49"/>
                  </a:lnTo>
                  <a:lnTo>
                    <a:pt x="11" y="50"/>
                  </a:lnTo>
                  <a:lnTo>
                    <a:pt x="11" y="52"/>
                  </a:lnTo>
                  <a:lnTo>
                    <a:pt x="12" y="52"/>
                  </a:lnTo>
                  <a:lnTo>
                    <a:pt x="14" y="52"/>
                  </a:lnTo>
                  <a:lnTo>
                    <a:pt x="14" y="50"/>
                  </a:lnTo>
                  <a:lnTo>
                    <a:pt x="12" y="50"/>
                  </a:lnTo>
                  <a:lnTo>
                    <a:pt x="14" y="50"/>
                  </a:lnTo>
                  <a:lnTo>
                    <a:pt x="14" y="49"/>
                  </a:lnTo>
                  <a:lnTo>
                    <a:pt x="14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14" y="47"/>
                  </a:lnTo>
                  <a:lnTo>
                    <a:pt x="15" y="47"/>
                  </a:lnTo>
                  <a:lnTo>
                    <a:pt x="14" y="46"/>
                  </a:lnTo>
                  <a:lnTo>
                    <a:pt x="14" y="44"/>
                  </a:lnTo>
                  <a:lnTo>
                    <a:pt x="17" y="44"/>
                  </a:lnTo>
                  <a:lnTo>
                    <a:pt x="17" y="43"/>
                  </a:lnTo>
                  <a:lnTo>
                    <a:pt x="15" y="43"/>
                  </a:lnTo>
                  <a:lnTo>
                    <a:pt x="17" y="43"/>
                  </a:lnTo>
                  <a:lnTo>
                    <a:pt x="17" y="41"/>
                  </a:lnTo>
                  <a:lnTo>
                    <a:pt x="17" y="40"/>
                  </a:lnTo>
                  <a:lnTo>
                    <a:pt x="15" y="40"/>
                  </a:lnTo>
                  <a:lnTo>
                    <a:pt x="17" y="40"/>
                  </a:lnTo>
                  <a:lnTo>
                    <a:pt x="15" y="40"/>
                  </a:lnTo>
                  <a:lnTo>
                    <a:pt x="15" y="38"/>
                  </a:lnTo>
                  <a:lnTo>
                    <a:pt x="17" y="38"/>
                  </a:lnTo>
                  <a:lnTo>
                    <a:pt x="17" y="40"/>
                  </a:lnTo>
                  <a:lnTo>
                    <a:pt x="18" y="40"/>
                  </a:lnTo>
                  <a:lnTo>
                    <a:pt x="18" y="38"/>
                  </a:lnTo>
                  <a:lnTo>
                    <a:pt x="18" y="37"/>
                  </a:lnTo>
                  <a:lnTo>
                    <a:pt x="17" y="37"/>
                  </a:lnTo>
                  <a:lnTo>
                    <a:pt x="18" y="37"/>
                  </a:lnTo>
                  <a:lnTo>
                    <a:pt x="18" y="35"/>
                  </a:lnTo>
                  <a:lnTo>
                    <a:pt x="18" y="34"/>
                  </a:lnTo>
                  <a:lnTo>
                    <a:pt x="20" y="34"/>
                  </a:lnTo>
                  <a:lnTo>
                    <a:pt x="20" y="32"/>
                  </a:lnTo>
                  <a:lnTo>
                    <a:pt x="21" y="32"/>
                  </a:lnTo>
                  <a:lnTo>
                    <a:pt x="21" y="34"/>
                  </a:lnTo>
                  <a:lnTo>
                    <a:pt x="21" y="35"/>
                  </a:lnTo>
                  <a:lnTo>
                    <a:pt x="21" y="37"/>
                  </a:lnTo>
                  <a:lnTo>
                    <a:pt x="23" y="37"/>
                  </a:lnTo>
                  <a:lnTo>
                    <a:pt x="23" y="35"/>
                  </a:lnTo>
                  <a:lnTo>
                    <a:pt x="23" y="34"/>
                  </a:lnTo>
                  <a:lnTo>
                    <a:pt x="25" y="34"/>
                  </a:lnTo>
                  <a:lnTo>
                    <a:pt x="25" y="32"/>
                  </a:lnTo>
                  <a:lnTo>
                    <a:pt x="25" y="29"/>
                  </a:lnTo>
                  <a:lnTo>
                    <a:pt x="26" y="29"/>
                  </a:lnTo>
                  <a:lnTo>
                    <a:pt x="26" y="32"/>
                  </a:lnTo>
                  <a:lnTo>
                    <a:pt x="28" y="34"/>
                  </a:lnTo>
                  <a:lnTo>
                    <a:pt x="28" y="35"/>
                  </a:lnTo>
                  <a:lnTo>
                    <a:pt x="29" y="35"/>
                  </a:lnTo>
                  <a:lnTo>
                    <a:pt x="31" y="35"/>
                  </a:lnTo>
                  <a:lnTo>
                    <a:pt x="31" y="34"/>
                  </a:lnTo>
                  <a:lnTo>
                    <a:pt x="29" y="34"/>
                  </a:lnTo>
                  <a:lnTo>
                    <a:pt x="29" y="35"/>
                  </a:lnTo>
                  <a:lnTo>
                    <a:pt x="28" y="35"/>
                  </a:lnTo>
                  <a:lnTo>
                    <a:pt x="28" y="34"/>
                  </a:lnTo>
                  <a:lnTo>
                    <a:pt x="29" y="34"/>
                  </a:lnTo>
                  <a:lnTo>
                    <a:pt x="29" y="32"/>
                  </a:lnTo>
                  <a:lnTo>
                    <a:pt x="28" y="32"/>
                  </a:lnTo>
                  <a:lnTo>
                    <a:pt x="29" y="31"/>
                  </a:lnTo>
                  <a:lnTo>
                    <a:pt x="28" y="31"/>
                  </a:lnTo>
                  <a:lnTo>
                    <a:pt x="28" y="29"/>
                  </a:lnTo>
                  <a:lnTo>
                    <a:pt x="29" y="29"/>
                  </a:lnTo>
                  <a:lnTo>
                    <a:pt x="31" y="29"/>
                  </a:lnTo>
                  <a:lnTo>
                    <a:pt x="31" y="26"/>
                  </a:lnTo>
                  <a:lnTo>
                    <a:pt x="29" y="25"/>
                  </a:lnTo>
                  <a:lnTo>
                    <a:pt x="28" y="23"/>
                  </a:lnTo>
                  <a:lnTo>
                    <a:pt x="28" y="22"/>
                  </a:lnTo>
                  <a:lnTo>
                    <a:pt x="26" y="22"/>
                  </a:lnTo>
                  <a:lnTo>
                    <a:pt x="26" y="20"/>
                  </a:lnTo>
                  <a:lnTo>
                    <a:pt x="25" y="20"/>
                  </a:lnTo>
                  <a:lnTo>
                    <a:pt x="25" y="19"/>
                  </a:lnTo>
                  <a:lnTo>
                    <a:pt x="23" y="19"/>
                  </a:lnTo>
                  <a:lnTo>
                    <a:pt x="23" y="20"/>
                  </a:lnTo>
                  <a:lnTo>
                    <a:pt x="21" y="20"/>
                  </a:lnTo>
                  <a:lnTo>
                    <a:pt x="21" y="19"/>
                  </a:lnTo>
                  <a:lnTo>
                    <a:pt x="21" y="17"/>
                  </a:lnTo>
                  <a:lnTo>
                    <a:pt x="23" y="17"/>
                  </a:lnTo>
                  <a:lnTo>
                    <a:pt x="25" y="17"/>
                  </a:lnTo>
                  <a:lnTo>
                    <a:pt x="25" y="19"/>
                  </a:lnTo>
                  <a:lnTo>
                    <a:pt x="26" y="19"/>
                  </a:lnTo>
                  <a:lnTo>
                    <a:pt x="26" y="20"/>
                  </a:lnTo>
                  <a:lnTo>
                    <a:pt x="28" y="20"/>
                  </a:lnTo>
                  <a:lnTo>
                    <a:pt x="29" y="19"/>
                  </a:lnTo>
                  <a:lnTo>
                    <a:pt x="31" y="19"/>
                  </a:lnTo>
                  <a:lnTo>
                    <a:pt x="31" y="22"/>
                  </a:lnTo>
                  <a:lnTo>
                    <a:pt x="32" y="22"/>
                  </a:lnTo>
                  <a:lnTo>
                    <a:pt x="32" y="19"/>
                  </a:lnTo>
                  <a:lnTo>
                    <a:pt x="31" y="19"/>
                  </a:lnTo>
                  <a:lnTo>
                    <a:pt x="29" y="19"/>
                  </a:lnTo>
                  <a:lnTo>
                    <a:pt x="28" y="19"/>
                  </a:lnTo>
                  <a:lnTo>
                    <a:pt x="28" y="17"/>
                  </a:lnTo>
                  <a:lnTo>
                    <a:pt x="28" y="16"/>
                  </a:lnTo>
                  <a:lnTo>
                    <a:pt x="28" y="14"/>
                  </a:lnTo>
                  <a:lnTo>
                    <a:pt x="28" y="13"/>
                  </a:lnTo>
                  <a:lnTo>
                    <a:pt x="28" y="11"/>
                  </a:lnTo>
                  <a:lnTo>
                    <a:pt x="29" y="11"/>
                  </a:lnTo>
                  <a:lnTo>
                    <a:pt x="29" y="9"/>
                  </a:lnTo>
                  <a:lnTo>
                    <a:pt x="31" y="9"/>
                  </a:lnTo>
                  <a:lnTo>
                    <a:pt x="31" y="11"/>
                  </a:lnTo>
                  <a:lnTo>
                    <a:pt x="32" y="11"/>
                  </a:lnTo>
                  <a:lnTo>
                    <a:pt x="34" y="11"/>
                  </a:lnTo>
                  <a:lnTo>
                    <a:pt x="34" y="9"/>
                  </a:lnTo>
                  <a:lnTo>
                    <a:pt x="35" y="9"/>
                  </a:lnTo>
                  <a:lnTo>
                    <a:pt x="35" y="11"/>
                  </a:lnTo>
                  <a:lnTo>
                    <a:pt x="37" y="11"/>
                  </a:lnTo>
                  <a:lnTo>
                    <a:pt x="35" y="9"/>
                  </a:lnTo>
                  <a:lnTo>
                    <a:pt x="35" y="8"/>
                  </a:lnTo>
                  <a:lnTo>
                    <a:pt x="37" y="8"/>
                  </a:lnTo>
                  <a:lnTo>
                    <a:pt x="40" y="8"/>
                  </a:lnTo>
                  <a:lnTo>
                    <a:pt x="41" y="8"/>
                  </a:lnTo>
                  <a:lnTo>
                    <a:pt x="41" y="6"/>
                  </a:lnTo>
                  <a:lnTo>
                    <a:pt x="43" y="6"/>
                  </a:lnTo>
                  <a:lnTo>
                    <a:pt x="44" y="6"/>
                  </a:lnTo>
                  <a:lnTo>
                    <a:pt x="46" y="6"/>
                  </a:lnTo>
                  <a:lnTo>
                    <a:pt x="47" y="6"/>
                  </a:lnTo>
                  <a:lnTo>
                    <a:pt x="46" y="6"/>
                  </a:lnTo>
                  <a:lnTo>
                    <a:pt x="46" y="8"/>
                  </a:lnTo>
                  <a:lnTo>
                    <a:pt x="47" y="8"/>
                  </a:lnTo>
                  <a:lnTo>
                    <a:pt x="49" y="8"/>
                  </a:lnTo>
                  <a:lnTo>
                    <a:pt x="50" y="8"/>
                  </a:lnTo>
                  <a:lnTo>
                    <a:pt x="52" y="8"/>
                  </a:lnTo>
                  <a:lnTo>
                    <a:pt x="52" y="9"/>
                  </a:lnTo>
                  <a:lnTo>
                    <a:pt x="50" y="9"/>
                  </a:lnTo>
                  <a:lnTo>
                    <a:pt x="50" y="11"/>
                  </a:lnTo>
                  <a:lnTo>
                    <a:pt x="49" y="11"/>
                  </a:lnTo>
                  <a:lnTo>
                    <a:pt x="47" y="11"/>
                  </a:lnTo>
                  <a:lnTo>
                    <a:pt x="47" y="13"/>
                  </a:lnTo>
                  <a:lnTo>
                    <a:pt x="44" y="13"/>
                  </a:lnTo>
                  <a:lnTo>
                    <a:pt x="44" y="14"/>
                  </a:lnTo>
                  <a:lnTo>
                    <a:pt x="47" y="14"/>
                  </a:lnTo>
                  <a:lnTo>
                    <a:pt x="49" y="14"/>
                  </a:lnTo>
                  <a:lnTo>
                    <a:pt x="49" y="16"/>
                  </a:lnTo>
                  <a:lnTo>
                    <a:pt x="47" y="19"/>
                  </a:lnTo>
                  <a:lnTo>
                    <a:pt x="47" y="20"/>
                  </a:lnTo>
                  <a:lnTo>
                    <a:pt x="47" y="22"/>
                  </a:lnTo>
                  <a:lnTo>
                    <a:pt x="47" y="23"/>
                  </a:lnTo>
                  <a:lnTo>
                    <a:pt x="47" y="25"/>
                  </a:lnTo>
                  <a:lnTo>
                    <a:pt x="47" y="26"/>
                  </a:lnTo>
                  <a:lnTo>
                    <a:pt x="47" y="28"/>
                  </a:lnTo>
                  <a:lnTo>
                    <a:pt x="49" y="28"/>
                  </a:lnTo>
                  <a:lnTo>
                    <a:pt x="47" y="29"/>
                  </a:lnTo>
                  <a:lnTo>
                    <a:pt x="47" y="31"/>
                  </a:lnTo>
                  <a:lnTo>
                    <a:pt x="49" y="31"/>
                  </a:lnTo>
                  <a:lnTo>
                    <a:pt x="49" y="32"/>
                  </a:lnTo>
                  <a:lnTo>
                    <a:pt x="49" y="34"/>
                  </a:lnTo>
                  <a:lnTo>
                    <a:pt x="49" y="35"/>
                  </a:lnTo>
                  <a:lnTo>
                    <a:pt x="47" y="35"/>
                  </a:lnTo>
                  <a:lnTo>
                    <a:pt x="47" y="37"/>
                  </a:lnTo>
                  <a:lnTo>
                    <a:pt x="49" y="37"/>
                  </a:lnTo>
                  <a:lnTo>
                    <a:pt x="49" y="38"/>
                  </a:lnTo>
                  <a:lnTo>
                    <a:pt x="49" y="40"/>
                  </a:lnTo>
                  <a:lnTo>
                    <a:pt x="49" y="41"/>
                  </a:lnTo>
                  <a:lnTo>
                    <a:pt x="49" y="43"/>
                  </a:lnTo>
                  <a:lnTo>
                    <a:pt x="47" y="43"/>
                  </a:lnTo>
                  <a:lnTo>
                    <a:pt x="47" y="44"/>
                  </a:lnTo>
                  <a:lnTo>
                    <a:pt x="47" y="46"/>
                  </a:lnTo>
                  <a:lnTo>
                    <a:pt x="47" y="47"/>
                  </a:lnTo>
                  <a:lnTo>
                    <a:pt x="47" y="49"/>
                  </a:lnTo>
                  <a:lnTo>
                    <a:pt x="47" y="50"/>
                  </a:lnTo>
                  <a:lnTo>
                    <a:pt x="47" y="52"/>
                  </a:lnTo>
                  <a:lnTo>
                    <a:pt x="46" y="52"/>
                  </a:lnTo>
                  <a:lnTo>
                    <a:pt x="46" y="53"/>
                  </a:lnTo>
                  <a:lnTo>
                    <a:pt x="46" y="55"/>
                  </a:lnTo>
                  <a:lnTo>
                    <a:pt x="46" y="56"/>
                  </a:lnTo>
                  <a:lnTo>
                    <a:pt x="44" y="56"/>
                  </a:lnTo>
                  <a:lnTo>
                    <a:pt x="43" y="56"/>
                  </a:lnTo>
                  <a:lnTo>
                    <a:pt x="41" y="56"/>
                  </a:lnTo>
                  <a:lnTo>
                    <a:pt x="43" y="56"/>
                  </a:lnTo>
                  <a:lnTo>
                    <a:pt x="43" y="55"/>
                  </a:lnTo>
                  <a:lnTo>
                    <a:pt x="43" y="53"/>
                  </a:lnTo>
                  <a:lnTo>
                    <a:pt x="41" y="53"/>
                  </a:lnTo>
                  <a:lnTo>
                    <a:pt x="40" y="53"/>
                  </a:lnTo>
                  <a:lnTo>
                    <a:pt x="40" y="55"/>
                  </a:lnTo>
                  <a:lnTo>
                    <a:pt x="40" y="58"/>
                  </a:lnTo>
                  <a:lnTo>
                    <a:pt x="38" y="58"/>
                  </a:lnTo>
                  <a:lnTo>
                    <a:pt x="37" y="58"/>
                  </a:lnTo>
                  <a:lnTo>
                    <a:pt x="35" y="58"/>
                  </a:lnTo>
                  <a:lnTo>
                    <a:pt x="34" y="58"/>
                  </a:lnTo>
                  <a:lnTo>
                    <a:pt x="32" y="58"/>
                  </a:lnTo>
                  <a:lnTo>
                    <a:pt x="32" y="59"/>
                  </a:lnTo>
                  <a:lnTo>
                    <a:pt x="34" y="59"/>
                  </a:lnTo>
                  <a:lnTo>
                    <a:pt x="35" y="59"/>
                  </a:lnTo>
                  <a:lnTo>
                    <a:pt x="35" y="61"/>
                  </a:lnTo>
                  <a:lnTo>
                    <a:pt x="35" y="62"/>
                  </a:lnTo>
                  <a:lnTo>
                    <a:pt x="37" y="62"/>
                  </a:lnTo>
                  <a:lnTo>
                    <a:pt x="37" y="61"/>
                  </a:lnTo>
                  <a:lnTo>
                    <a:pt x="38" y="61"/>
                  </a:lnTo>
                  <a:lnTo>
                    <a:pt x="37" y="62"/>
                  </a:lnTo>
                  <a:lnTo>
                    <a:pt x="37" y="64"/>
                  </a:lnTo>
                  <a:lnTo>
                    <a:pt x="38" y="64"/>
                  </a:lnTo>
                  <a:lnTo>
                    <a:pt x="37" y="66"/>
                  </a:lnTo>
                  <a:lnTo>
                    <a:pt x="35" y="66"/>
                  </a:lnTo>
                  <a:lnTo>
                    <a:pt x="35" y="67"/>
                  </a:lnTo>
                  <a:lnTo>
                    <a:pt x="34" y="67"/>
                  </a:lnTo>
                  <a:lnTo>
                    <a:pt x="32" y="69"/>
                  </a:lnTo>
                  <a:lnTo>
                    <a:pt x="32" y="67"/>
                  </a:lnTo>
                  <a:lnTo>
                    <a:pt x="32" y="69"/>
                  </a:lnTo>
                  <a:lnTo>
                    <a:pt x="31" y="69"/>
                  </a:lnTo>
                  <a:lnTo>
                    <a:pt x="29" y="69"/>
                  </a:lnTo>
                  <a:lnTo>
                    <a:pt x="28" y="69"/>
                  </a:lnTo>
                  <a:lnTo>
                    <a:pt x="28" y="70"/>
                  </a:lnTo>
                  <a:lnTo>
                    <a:pt x="26" y="70"/>
                  </a:lnTo>
                  <a:lnTo>
                    <a:pt x="25" y="70"/>
                  </a:lnTo>
                  <a:lnTo>
                    <a:pt x="25" y="69"/>
                  </a:lnTo>
                  <a:lnTo>
                    <a:pt x="26" y="69"/>
                  </a:lnTo>
                  <a:lnTo>
                    <a:pt x="28" y="69"/>
                  </a:lnTo>
                  <a:lnTo>
                    <a:pt x="28" y="67"/>
                  </a:lnTo>
                  <a:lnTo>
                    <a:pt x="28" y="66"/>
                  </a:lnTo>
                  <a:lnTo>
                    <a:pt x="29" y="66"/>
                  </a:lnTo>
                  <a:lnTo>
                    <a:pt x="31" y="66"/>
                  </a:lnTo>
                  <a:lnTo>
                    <a:pt x="31" y="64"/>
                  </a:lnTo>
                  <a:lnTo>
                    <a:pt x="31" y="62"/>
                  </a:lnTo>
                  <a:lnTo>
                    <a:pt x="31" y="59"/>
                  </a:lnTo>
                  <a:lnTo>
                    <a:pt x="29" y="59"/>
                  </a:lnTo>
                  <a:lnTo>
                    <a:pt x="31" y="61"/>
                  </a:lnTo>
                  <a:lnTo>
                    <a:pt x="28" y="61"/>
                  </a:lnTo>
                  <a:lnTo>
                    <a:pt x="26" y="61"/>
                  </a:lnTo>
                  <a:lnTo>
                    <a:pt x="26" y="59"/>
                  </a:lnTo>
                  <a:lnTo>
                    <a:pt x="26" y="61"/>
                  </a:lnTo>
                  <a:lnTo>
                    <a:pt x="25" y="61"/>
                  </a:lnTo>
                  <a:lnTo>
                    <a:pt x="25" y="59"/>
                  </a:lnTo>
                  <a:lnTo>
                    <a:pt x="25" y="58"/>
                  </a:lnTo>
                  <a:lnTo>
                    <a:pt x="25" y="59"/>
                  </a:lnTo>
                  <a:lnTo>
                    <a:pt x="25" y="61"/>
                  </a:lnTo>
                  <a:lnTo>
                    <a:pt x="25" y="62"/>
                  </a:lnTo>
                  <a:lnTo>
                    <a:pt x="23" y="62"/>
                  </a:lnTo>
                  <a:lnTo>
                    <a:pt x="23" y="61"/>
                  </a:lnTo>
                  <a:lnTo>
                    <a:pt x="21" y="61"/>
                  </a:lnTo>
                  <a:lnTo>
                    <a:pt x="20" y="61"/>
                  </a:lnTo>
                  <a:lnTo>
                    <a:pt x="20" y="62"/>
                  </a:lnTo>
                  <a:lnTo>
                    <a:pt x="20" y="64"/>
                  </a:lnTo>
                  <a:lnTo>
                    <a:pt x="18" y="66"/>
                  </a:lnTo>
                  <a:lnTo>
                    <a:pt x="17" y="66"/>
                  </a:lnTo>
                  <a:lnTo>
                    <a:pt x="17" y="64"/>
                  </a:lnTo>
                  <a:lnTo>
                    <a:pt x="15" y="64"/>
                  </a:lnTo>
                  <a:lnTo>
                    <a:pt x="15" y="62"/>
                  </a:lnTo>
                  <a:lnTo>
                    <a:pt x="15" y="61"/>
                  </a:lnTo>
                  <a:lnTo>
                    <a:pt x="17" y="61"/>
                  </a:lnTo>
                  <a:lnTo>
                    <a:pt x="18" y="61"/>
                  </a:lnTo>
                  <a:lnTo>
                    <a:pt x="18" y="59"/>
                  </a:lnTo>
                  <a:lnTo>
                    <a:pt x="20" y="59"/>
                  </a:lnTo>
                  <a:lnTo>
                    <a:pt x="20" y="58"/>
                  </a:lnTo>
                  <a:lnTo>
                    <a:pt x="21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7" y="58"/>
                  </a:lnTo>
                  <a:lnTo>
                    <a:pt x="15" y="58"/>
                  </a:lnTo>
                  <a:lnTo>
                    <a:pt x="12" y="58"/>
                  </a:lnTo>
                  <a:lnTo>
                    <a:pt x="11" y="58"/>
                  </a:lnTo>
                  <a:lnTo>
                    <a:pt x="11" y="56"/>
                  </a:lnTo>
                  <a:lnTo>
                    <a:pt x="11" y="55"/>
                  </a:lnTo>
                  <a:lnTo>
                    <a:pt x="9" y="55"/>
                  </a:lnTo>
                  <a:lnTo>
                    <a:pt x="8" y="53"/>
                  </a:lnTo>
                  <a:lnTo>
                    <a:pt x="6" y="53"/>
                  </a:lnTo>
                  <a:lnTo>
                    <a:pt x="5" y="53"/>
                  </a:lnTo>
                  <a:lnTo>
                    <a:pt x="3" y="53"/>
                  </a:lnTo>
                  <a:lnTo>
                    <a:pt x="2" y="53"/>
                  </a:lnTo>
                  <a:lnTo>
                    <a:pt x="0" y="53"/>
                  </a:lnTo>
                  <a:lnTo>
                    <a:pt x="0" y="47"/>
                  </a:lnTo>
                  <a:close/>
                  <a:moveTo>
                    <a:pt x="21" y="58"/>
                  </a:moveTo>
                  <a:lnTo>
                    <a:pt x="23" y="58"/>
                  </a:lnTo>
                  <a:lnTo>
                    <a:pt x="23" y="56"/>
                  </a:lnTo>
                  <a:lnTo>
                    <a:pt x="21" y="56"/>
                  </a:lnTo>
                  <a:lnTo>
                    <a:pt x="21" y="5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173">
              <a:extLst>
                <a:ext uri="{FF2B5EF4-FFF2-40B4-BE49-F238E27FC236}">
                  <a16:creationId xmlns:a16="http://schemas.microsoft.com/office/drawing/2014/main" id="{A35EFF12-556A-B048-124C-ADFC3DE99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15025" y="5710238"/>
              <a:ext cx="161925" cy="298450"/>
            </a:xfrm>
            <a:custGeom>
              <a:avLst/>
              <a:gdLst>
                <a:gd name="T0" fmla="*/ 3 w 102"/>
                <a:gd name="T1" fmla="*/ 42 h 188"/>
                <a:gd name="T2" fmla="*/ 3 w 102"/>
                <a:gd name="T3" fmla="*/ 19 h 188"/>
                <a:gd name="T4" fmla="*/ 13 w 102"/>
                <a:gd name="T5" fmla="*/ 3 h 188"/>
                <a:gd name="T6" fmla="*/ 38 w 102"/>
                <a:gd name="T7" fmla="*/ 4 h 188"/>
                <a:gd name="T8" fmla="*/ 44 w 102"/>
                <a:gd name="T9" fmla="*/ 22 h 188"/>
                <a:gd name="T10" fmla="*/ 53 w 102"/>
                <a:gd name="T11" fmla="*/ 32 h 188"/>
                <a:gd name="T12" fmla="*/ 60 w 102"/>
                <a:gd name="T13" fmla="*/ 24 h 188"/>
                <a:gd name="T14" fmla="*/ 59 w 102"/>
                <a:gd name="T15" fmla="*/ 36 h 188"/>
                <a:gd name="T16" fmla="*/ 62 w 102"/>
                <a:gd name="T17" fmla="*/ 53 h 188"/>
                <a:gd name="T18" fmla="*/ 65 w 102"/>
                <a:gd name="T19" fmla="*/ 53 h 188"/>
                <a:gd name="T20" fmla="*/ 72 w 102"/>
                <a:gd name="T21" fmla="*/ 57 h 188"/>
                <a:gd name="T22" fmla="*/ 72 w 102"/>
                <a:gd name="T23" fmla="*/ 66 h 188"/>
                <a:gd name="T24" fmla="*/ 80 w 102"/>
                <a:gd name="T25" fmla="*/ 71 h 188"/>
                <a:gd name="T26" fmla="*/ 80 w 102"/>
                <a:gd name="T27" fmla="*/ 62 h 188"/>
                <a:gd name="T28" fmla="*/ 86 w 102"/>
                <a:gd name="T29" fmla="*/ 74 h 188"/>
                <a:gd name="T30" fmla="*/ 99 w 102"/>
                <a:gd name="T31" fmla="*/ 78 h 188"/>
                <a:gd name="T32" fmla="*/ 98 w 102"/>
                <a:gd name="T33" fmla="*/ 89 h 188"/>
                <a:gd name="T34" fmla="*/ 93 w 102"/>
                <a:gd name="T35" fmla="*/ 103 h 188"/>
                <a:gd name="T36" fmla="*/ 89 w 102"/>
                <a:gd name="T37" fmla="*/ 101 h 188"/>
                <a:gd name="T38" fmla="*/ 87 w 102"/>
                <a:gd name="T39" fmla="*/ 107 h 188"/>
                <a:gd name="T40" fmla="*/ 87 w 102"/>
                <a:gd name="T41" fmla="*/ 109 h 188"/>
                <a:gd name="T42" fmla="*/ 87 w 102"/>
                <a:gd name="T43" fmla="*/ 118 h 188"/>
                <a:gd name="T44" fmla="*/ 89 w 102"/>
                <a:gd name="T45" fmla="*/ 128 h 188"/>
                <a:gd name="T46" fmla="*/ 93 w 102"/>
                <a:gd name="T47" fmla="*/ 136 h 188"/>
                <a:gd name="T48" fmla="*/ 96 w 102"/>
                <a:gd name="T49" fmla="*/ 147 h 188"/>
                <a:gd name="T50" fmla="*/ 90 w 102"/>
                <a:gd name="T51" fmla="*/ 153 h 188"/>
                <a:gd name="T52" fmla="*/ 92 w 102"/>
                <a:gd name="T53" fmla="*/ 160 h 188"/>
                <a:gd name="T54" fmla="*/ 89 w 102"/>
                <a:gd name="T55" fmla="*/ 181 h 188"/>
                <a:gd name="T56" fmla="*/ 71 w 102"/>
                <a:gd name="T57" fmla="*/ 180 h 188"/>
                <a:gd name="T58" fmla="*/ 65 w 102"/>
                <a:gd name="T59" fmla="*/ 183 h 188"/>
                <a:gd name="T60" fmla="*/ 54 w 102"/>
                <a:gd name="T61" fmla="*/ 175 h 188"/>
                <a:gd name="T62" fmla="*/ 60 w 102"/>
                <a:gd name="T63" fmla="*/ 168 h 188"/>
                <a:gd name="T64" fmla="*/ 57 w 102"/>
                <a:gd name="T65" fmla="*/ 151 h 188"/>
                <a:gd name="T66" fmla="*/ 53 w 102"/>
                <a:gd name="T67" fmla="*/ 151 h 188"/>
                <a:gd name="T68" fmla="*/ 50 w 102"/>
                <a:gd name="T69" fmla="*/ 142 h 188"/>
                <a:gd name="T70" fmla="*/ 45 w 102"/>
                <a:gd name="T71" fmla="*/ 150 h 188"/>
                <a:gd name="T72" fmla="*/ 48 w 102"/>
                <a:gd name="T73" fmla="*/ 153 h 188"/>
                <a:gd name="T74" fmla="*/ 44 w 102"/>
                <a:gd name="T75" fmla="*/ 151 h 188"/>
                <a:gd name="T76" fmla="*/ 39 w 102"/>
                <a:gd name="T77" fmla="*/ 153 h 188"/>
                <a:gd name="T78" fmla="*/ 27 w 102"/>
                <a:gd name="T79" fmla="*/ 151 h 188"/>
                <a:gd name="T80" fmla="*/ 16 w 102"/>
                <a:gd name="T81" fmla="*/ 141 h 188"/>
                <a:gd name="T82" fmla="*/ 33 w 102"/>
                <a:gd name="T83" fmla="*/ 139 h 188"/>
                <a:gd name="T84" fmla="*/ 47 w 102"/>
                <a:gd name="T85" fmla="*/ 133 h 188"/>
                <a:gd name="T86" fmla="*/ 53 w 102"/>
                <a:gd name="T87" fmla="*/ 127 h 188"/>
                <a:gd name="T88" fmla="*/ 54 w 102"/>
                <a:gd name="T89" fmla="*/ 116 h 188"/>
                <a:gd name="T90" fmla="*/ 44 w 102"/>
                <a:gd name="T91" fmla="*/ 118 h 188"/>
                <a:gd name="T92" fmla="*/ 24 w 102"/>
                <a:gd name="T93" fmla="*/ 116 h 188"/>
                <a:gd name="T94" fmla="*/ 12 w 102"/>
                <a:gd name="T95" fmla="*/ 110 h 188"/>
                <a:gd name="T96" fmla="*/ 24 w 102"/>
                <a:gd name="T97" fmla="*/ 107 h 188"/>
                <a:gd name="T98" fmla="*/ 30 w 102"/>
                <a:gd name="T99" fmla="*/ 109 h 188"/>
                <a:gd name="T100" fmla="*/ 41 w 102"/>
                <a:gd name="T101" fmla="*/ 107 h 188"/>
                <a:gd name="T102" fmla="*/ 41 w 102"/>
                <a:gd name="T103" fmla="*/ 92 h 188"/>
                <a:gd name="T104" fmla="*/ 30 w 102"/>
                <a:gd name="T105" fmla="*/ 88 h 188"/>
                <a:gd name="T106" fmla="*/ 18 w 102"/>
                <a:gd name="T107" fmla="*/ 85 h 188"/>
                <a:gd name="T108" fmla="*/ 16 w 102"/>
                <a:gd name="T109" fmla="*/ 77 h 188"/>
                <a:gd name="T110" fmla="*/ 15 w 102"/>
                <a:gd name="T111" fmla="*/ 66 h 188"/>
                <a:gd name="T112" fmla="*/ 18 w 102"/>
                <a:gd name="T113" fmla="*/ 71 h 188"/>
                <a:gd name="T114" fmla="*/ 21 w 102"/>
                <a:gd name="T115" fmla="*/ 62 h 188"/>
                <a:gd name="T116" fmla="*/ 1 w 102"/>
                <a:gd name="T117" fmla="*/ 62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2" h="188">
                  <a:moveTo>
                    <a:pt x="1" y="0"/>
                  </a:moveTo>
                  <a:lnTo>
                    <a:pt x="3" y="0"/>
                  </a:lnTo>
                  <a:lnTo>
                    <a:pt x="3" y="1"/>
                  </a:lnTo>
                  <a:lnTo>
                    <a:pt x="3" y="3"/>
                  </a:lnTo>
                  <a:lnTo>
                    <a:pt x="1" y="0"/>
                  </a:lnTo>
                  <a:close/>
                  <a:moveTo>
                    <a:pt x="0" y="50"/>
                  </a:moveTo>
                  <a:lnTo>
                    <a:pt x="0" y="48"/>
                  </a:lnTo>
                  <a:lnTo>
                    <a:pt x="3" y="48"/>
                  </a:lnTo>
                  <a:lnTo>
                    <a:pt x="3" y="47"/>
                  </a:lnTo>
                  <a:lnTo>
                    <a:pt x="3" y="45"/>
                  </a:lnTo>
                  <a:lnTo>
                    <a:pt x="3" y="44"/>
                  </a:lnTo>
                  <a:lnTo>
                    <a:pt x="3" y="42"/>
                  </a:lnTo>
                  <a:lnTo>
                    <a:pt x="3" y="41"/>
                  </a:lnTo>
                  <a:lnTo>
                    <a:pt x="3" y="39"/>
                  </a:lnTo>
                  <a:lnTo>
                    <a:pt x="3" y="38"/>
                  </a:lnTo>
                  <a:lnTo>
                    <a:pt x="3" y="36"/>
                  </a:lnTo>
                  <a:lnTo>
                    <a:pt x="3" y="33"/>
                  </a:lnTo>
                  <a:lnTo>
                    <a:pt x="3" y="32"/>
                  </a:lnTo>
                  <a:lnTo>
                    <a:pt x="3" y="30"/>
                  </a:lnTo>
                  <a:lnTo>
                    <a:pt x="3" y="27"/>
                  </a:lnTo>
                  <a:lnTo>
                    <a:pt x="3" y="25"/>
                  </a:lnTo>
                  <a:lnTo>
                    <a:pt x="3" y="24"/>
                  </a:lnTo>
                  <a:lnTo>
                    <a:pt x="3" y="22"/>
                  </a:lnTo>
                  <a:lnTo>
                    <a:pt x="3" y="19"/>
                  </a:lnTo>
                  <a:lnTo>
                    <a:pt x="3" y="18"/>
                  </a:lnTo>
                  <a:lnTo>
                    <a:pt x="3" y="16"/>
                  </a:lnTo>
                  <a:lnTo>
                    <a:pt x="3" y="15"/>
                  </a:lnTo>
                  <a:lnTo>
                    <a:pt x="3" y="13"/>
                  </a:lnTo>
                  <a:lnTo>
                    <a:pt x="3" y="12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3"/>
                  </a:lnTo>
                  <a:lnTo>
                    <a:pt x="6" y="3"/>
                  </a:lnTo>
                  <a:lnTo>
                    <a:pt x="9" y="3"/>
                  </a:lnTo>
                  <a:lnTo>
                    <a:pt x="13" y="3"/>
                  </a:lnTo>
                  <a:lnTo>
                    <a:pt x="16" y="3"/>
                  </a:lnTo>
                  <a:lnTo>
                    <a:pt x="18" y="1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4" y="1"/>
                  </a:lnTo>
                  <a:lnTo>
                    <a:pt x="27" y="1"/>
                  </a:lnTo>
                  <a:lnTo>
                    <a:pt x="29" y="1"/>
                  </a:lnTo>
                  <a:lnTo>
                    <a:pt x="32" y="1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38" y="4"/>
                  </a:lnTo>
                  <a:lnTo>
                    <a:pt x="38" y="7"/>
                  </a:lnTo>
                  <a:lnTo>
                    <a:pt x="38" y="10"/>
                  </a:lnTo>
                  <a:lnTo>
                    <a:pt x="38" y="12"/>
                  </a:lnTo>
                  <a:lnTo>
                    <a:pt x="38" y="13"/>
                  </a:lnTo>
                  <a:lnTo>
                    <a:pt x="38" y="16"/>
                  </a:lnTo>
                  <a:lnTo>
                    <a:pt x="38" y="18"/>
                  </a:lnTo>
                  <a:lnTo>
                    <a:pt x="38" y="21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22"/>
                  </a:lnTo>
                  <a:lnTo>
                    <a:pt x="42" y="22"/>
                  </a:lnTo>
                  <a:lnTo>
                    <a:pt x="44" y="22"/>
                  </a:lnTo>
                  <a:lnTo>
                    <a:pt x="45" y="22"/>
                  </a:lnTo>
                  <a:lnTo>
                    <a:pt x="47" y="22"/>
                  </a:lnTo>
                  <a:lnTo>
                    <a:pt x="47" y="24"/>
                  </a:lnTo>
                  <a:lnTo>
                    <a:pt x="47" y="25"/>
                  </a:lnTo>
                  <a:lnTo>
                    <a:pt x="47" y="27"/>
                  </a:lnTo>
                  <a:lnTo>
                    <a:pt x="47" y="29"/>
                  </a:lnTo>
                  <a:lnTo>
                    <a:pt x="47" y="30"/>
                  </a:lnTo>
                  <a:lnTo>
                    <a:pt x="47" y="32"/>
                  </a:lnTo>
                  <a:lnTo>
                    <a:pt x="48" y="32"/>
                  </a:lnTo>
                  <a:lnTo>
                    <a:pt x="50" y="32"/>
                  </a:lnTo>
                  <a:lnTo>
                    <a:pt x="51" y="32"/>
                  </a:lnTo>
                  <a:lnTo>
                    <a:pt x="53" y="32"/>
                  </a:lnTo>
                  <a:lnTo>
                    <a:pt x="53" y="30"/>
                  </a:lnTo>
                  <a:lnTo>
                    <a:pt x="53" y="29"/>
                  </a:lnTo>
                  <a:lnTo>
                    <a:pt x="53" y="27"/>
                  </a:lnTo>
                  <a:lnTo>
                    <a:pt x="54" y="27"/>
                  </a:lnTo>
                  <a:lnTo>
                    <a:pt x="56" y="27"/>
                  </a:lnTo>
                  <a:lnTo>
                    <a:pt x="56" y="25"/>
                  </a:lnTo>
                  <a:lnTo>
                    <a:pt x="54" y="24"/>
                  </a:lnTo>
                  <a:lnTo>
                    <a:pt x="54" y="22"/>
                  </a:lnTo>
                  <a:lnTo>
                    <a:pt x="56" y="22"/>
                  </a:lnTo>
                  <a:lnTo>
                    <a:pt x="59" y="22"/>
                  </a:lnTo>
                  <a:lnTo>
                    <a:pt x="60" y="22"/>
                  </a:lnTo>
                  <a:lnTo>
                    <a:pt x="60" y="24"/>
                  </a:lnTo>
                  <a:lnTo>
                    <a:pt x="62" y="24"/>
                  </a:lnTo>
                  <a:lnTo>
                    <a:pt x="62" y="25"/>
                  </a:lnTo>
                  <a:lnTo>
                    <a:pt x="62" y="27"/>
                  </a:lnTo>
                  <a:lnTo>
                    <a:pt x="62" y="29"/>
                  </a:lnTo>
                  <a:lnTo>
                    <a:pt x="62" y="32"/>
                  </a:lnTo>
                  <a:lnTo>
                    <a:pt x="60" y="32"/>
                  </a:lnTo>
                  <a:lnTo>
                    <a:pt x="59" y="32"/>
                  </a:lnTo>
                  <a:lnTo>
                    <a:pt x="57" y="32"/>
                  </a:lnTo>
                  <a:lnTo>
                    <a:pt x="57" y="33"/>
                  </a:lnTo>
                  <a:lnTo>
                    <a:pt x="57" y="35"/>
                  </a:lnTo>
                  <a:lnTo>
                    <a:pt x="59" y="35"/>
                  </a:lnTo>
                  <a:lnTo>
                    <a:pt x="59" y="36"/>
                  </a:lnTo>
                  <a:lnTo>
                    <a:pt x="59" y="38"/>
                  </a:lnTo>
                  <a:lnTo>
                    <a:pt x="60" y="39"/>
                  </a:lnTo>
                  <a:lnTo>
                    <a:pt x="60" y="41"/>
                  </a:lnTo>
                  <a:lnTo>
                    <a:pt x="60" y="42"/>
                  </a:lnTo>
                  <a:lnTo>
                    <a:pt x="60" y="44"/>
                  </a:lnTo>
                  <a:lnTo>
                    <a:pt x="62" y="44"/>
                  </a:lnTo>
                  <a:lnTo>
                    <a:pt x="62" y="45"/>
                  </a:lnTo>
                  <a:lnTo>
                    <a:pt x="62" y="47"/>
                  </a:lnTo>
                  <a:lnTo>
                    <a:pt x="62" y="48"/>
                  </a:lnTo>
                  <a:lnTo>
                    <a:pt x="62" y="50"/>
                  </a:lnTo>
                  <a:lnTo>
                    <a:pt x="62" y="51"/>
                  </a:lnTo>
                  <a:lnTo>
                    <a:pt x="62" y="53"/>
                  </a:lnTo>
                  <a:lnTo>
                    <a:pt x="63" y="53"/>
                  </a:lnTo>
                  <a:lnTo>
                    <a:pt x="62" y="53"/>
                  </a:lnTo>
                  <a:lnTo>
                    <a:pt x="62" y="54"/>
                  </a:lnTo>
                  <a:lnTo>
                    <a:pt x="63" y="54"/>
                  </a:lnTo>
                  <a:lnTo>
                    <a:pt x="63" y="56"/>
                  </a:lnTo>
                  <a:lnTo>
                    <a:pt x="62" y="56"/>
                  </a:lnTo>
                  <a:lnTo>
                    <a:pt x="62" y="57"/>
                  </a:lnTo>
                  <a:lnTo>
                    <a:pt x="63" y="57"/>
                  </a:lnTo>
                  <a:lnTo>
                    <a:pt x="63" y="56"/>
                  </a:lnTo>
                  <a:lnTo>
                    <a:pt x="63" y="54"/>
                  </a:lnTo>
                  <a:lnTo>
                    <a:pt x="65" y="54"/>
                  </a:lnTo>
                  <a:lnTo>
                    <a:pt x="65" y="53"/>
                  </a:lnTo>
                  <a:lnTo>
                    <a:pt x="66" y="53"/>
                  </a:lnTo>
                  <a:lnTo>
                    <a:pt x="68" y="53"/>
                  </a:lnTo>
                  <a:lnTo>
                    <a:pt x="68" y="54"/>
                  </a:lnTo>
                  <a:lnTo>
                    <a:pt x="69" y="54"/>
                  </a:lnTo>
                  <a:lnTo>
                    <a:pt x="71" y="54"/>
                  </a:lnTo>
                  <a:lnTo>
                    <a:pt x="71" y="53"/>
                  </a:lnTo>
                  <a:lnTo>
                    <a:pt x="72" y="53"/>
                  </a:lnTo>
                  <a:lnTo>
                    <a:pt x="74" y="53"/>
                  </a:lnTo>
                  <a:lnTo>
                    <a:pt x="74" y="54"/>
                  </a:lnTo>
                  <a:lnTo>
                    <a:pt x="72" y="54"/>
                  </a:lnTo>
                  <a:lnTo>
                    <a:pt x="72" y="56"/>
                  </a:lnTo>
                  <a:lnTo>
                    <a:pt x="72" y="57"/>
                  </a:lnTo>
                  <a:lnTo>
                    <a:pt x="71" y="57"/>
                  </a:lnTo>
                  <a:lnTo>
                    <a:pt x="71" y="59"/>
                  </a:lnTo>
                  <a:lnTo>
                    <a:pt x="69" y="59"/>
                  </a:lnTo>
                  <a:lnTo>
                    <a:pt x="69" y="60"/>
                  </a:lnTo>
                  <a:lnTo>
                    <a:pt x="71" y="60"/>
                  </a:lnTo>
                  <a:lnTo>
                    <a:pt x="71" y="62"/>
                  </a:lnTo>
                  <a:lnTo>
                    <a:pt x="71" y="63"/>
                  </a:lnTo>
                  <a:lnTo>
                    <a:pt x="72" y="63"/>
                  </a:lnTo>
                  <a:lnTo>
                    <a:pt x="72" y="65"/>
                  </a:lnTo>
                  <a:lnTo>
                    <a:pt x="71" y="65"/>
                  </a:lnTo>
                  <a:lnTo>
                    <a:pt x="71" y="66"/>
                  </a:lnTo>
                  <a:lnTo>
                    <a:pt x="72" y="66"/>
                  </a:lnTo>
                  <a:lnTo>
                    <a:pt x="71" y="66"/>
                  </a:lnTo>
                  <a:lnTo>
                    <a:pt x="72" y="68"/>
                  </a:lnTo>
                  <a:lnTo>
                    <a:pt x="72" y="69"/>
                  </a:lnTo>
                  <a:lnTo>
                    <a:pt x="74" y="69"/>
                  </a:lnTo>
                  <a:lnTo>
                    <a:pt x="75" y="69"/>
                  </a:lnTo>
                  <a:lnTo>
                    <a:pt x="75" y="68"/>
                  </a:lnTo>
                  <a:lnTo>
                    <a:pt x="75" y="69"/>
                  </a:lnTo>
                  <a:lnTo>
                    <a:pt x="75" y="71"/>
                  </a:lnTo>
                  <a:lnTo>
                    <a:pt x="77" y="71"/>
                  </a:lnTo>
                  <a:lnTo>
                    <a:pt x="77" y="72"/>
                  </a:lnTo>
                  <a:lnTo>
                    <a:pt x="80" y="72"/>
                  </a:lnTo>
                  <a:lnTo>
                    <a:pt x="80" y="71"/>
                  </a:lnTo>
                  <a:lnTo>
                    <a:pt x="80" y="69"/>
                  </a:lnTo>
                  <a:lnTo>
                    <a:pt x="80" y="68"/>
                  </a:lnTo>
                  <a:lnTo>
                    <a:pt x="80" y="66"/>
                  </a:lnTo>
                  <a:lnTo>
                    <a:pt x="80" y="65"/>
                  </a:lnTo>
                  <a:lnTo>
                    <a:pt x="78" y="65"/>
                  </a:lnTo>
                  <a:lnTo>
                    <a:pt x="78" y="63"/>
                  </a:lnTo>
                  <a:lnTo>
                    <a:pt x="77" y="63"/>
                  </a:lnTo>
                  <a:lnTo>
                    <a:pt x="75" y="63"/>
                  </a:lnTo>
                  <a:lnTo>
                    <a:pt x="75" y="62"/>
                  </a:lnTo>
                  <a:lnTo>
                    <a:pt x="77" y="62"/>
                  </a:lnTo>
                  <a:lnTo>
                    <a:pt x="78" y="62"/>
                  </a:lnTo>
                  <a:lnTo>
                    <a:pt x="80" y="62"/>
                  </a:lnTo>
                  <a:lnTo>
                    <a:pt x="81" y="62"/>
                  </a:lnTo>
                  <a:lnTo>
                    <a:pt x="81" y="63"/>
                  </a:lnTo>
                  <a:lnTo>
                    <a:pt x="81" y="65"/>
                  </a:lnTo>
                  <a:lnTo>
                    <a:pt x="81" y="66"/>
                  </a:lnTo>
                  <a:lnTo>
                    <a:pt x="83" y="66"/>
                  </a:lnTo>
                  <a:lnTo>
                    <a:pt x="83" y="68"/>
                  </a:lnTo>
                  <a:lnTo>
                    <a:pt x="84" y="68"/>
                  </a:lnTo>
                  <a:lnTo>
                    <a:pt x="84" y="69"/>
                  </a:lnTo>
                  <a:lnTo>
                    <a:pt x="84" y="71"/>
                  </a:lnTo>
                  <a:lnTo>
                    <a:pt x="84" y="72"/>
                  </a:lnTo>
                  <a:lnTo>
                    <a:pt x="86" y="72"/>
                  </a:lnTo>
                  <a:lnTo>
                    <a:pt x="86" y="74"/>
                  </a:lnTo>
                  <a:lnTo>
                    <a:pt x="87" y="74"/>
                  </a:lnTo>
                  <a:lnTo>
                    <a:pt x="87" y="75"/>
                  </a:lnTo>
                  <a:lnTo>
                    <a:pt x="89" y="75"/>
                  </a:lnTo>
                  <a:lnTo>
                    <a:pt x="89" y="77"/>
                  </a:lnTo>
                  <a:lnTo>
                    <a:pt x="90" y="77"/>
                  </a:lnTo>
                  <a:lnTo>
                    <a:pt x="92" y="77"/>
                  </a:lnTo>
                  <a:lnTo>
                    <a:pt x="93" y="77"/>
                  </a:lnTo>
                  <a:lnTo>
                    <a:pt x="95" y="77"/>
                  </a:lnTo>
                  <a:lnTo>
                    <a:pt x="96" y="77"/>
                  </a:lnTo>
                  <a:lnTo>
                    <a:pt x="98" y="77"/>
                  </a:lnTo>
                  <a:lnTo>
                    <a:pt x="99" y="77"/>
                  </a:lnTo>
                  <a:lnTo>
                    <a:pt x="99" y="78"/>
                  </a:lnTo>
                  <a:lnTo>
                    <a:pt x="99" y="80"/>
                  </a:lnTo>
                  <a:lnTo>
                    <a:pt x="101" y="80"/>
                  </a:lnTo>
                  <a:lnTo>
                    <a:pt x="101" y="82"/>
                  </a:lnTo>
                  <a:lnTo>
                    <a:pt x="101" y="83"/>
                  </a:lnTo>
                  <a:lnTo>
                    <a:pt x="102" y="83"/>
                  </a:lnTo>
                  <a:lnTo>
                    <a:pt x="102" y="85"/>
                  </a:lnTo>
                  <a:lnTo>
                    <a:pt x="102" y="86"/>
                  </a:lnTo>
                  <a:lnTo>
                    <a:pt x="101" y="86"/>
                  </a:lnTo>
                  <a:lnTo>
                    <a:pt x="101" y="88"/>
                  </a:lnTo>
                  <a:lnTo>
                    <a:pt x="99" y="88"/>
                  </a:lnTo>
                  <a:lnTo>
                    <a:pt x="99" y="89"/>
                  </a:lnTo>
                  <a:lnTo>
                    <a:pt x="98" y="89"/>
                  </a:lnTo>
                  <a:lnTo>
                    <a:pt x="98" y="91"/>
                  </a:lnTo>
                  <a:lnTo>
                    <a:pt x="98" y="92"/>
                  </a:lnTo>
                  <a:lnTo>
                    <a:pt x="96" y="92"/>
                  </a:lnTo>
                  <a:lnTo>
                    <a:pt x="96" y="94"/>
                  </a:lnTo>
                  <a:lnTo>
                    <a:pt x="96" y="95"/>
                  </a:lnTo>
                  <a:lnTo>
                    <a:pt x="95" y="95"/>
                  </a:lnTo>
                  <a:lnTo>
                    <a:pt x="95" y="97"/>
                  </a:lnTo>
                  <a:lnTo>
                    <a:pt x="93" y="97"/>
                  </a:lnTo>
                  <a:lnTo>
                    <a:pt x="93" y="98"/>
                  </a:lnTo>
                  <a:lnTo>
                    <a:pt x="95" y="101"/>
                  </a:lnTo>
                  <a:lnTo>
                    <a:pt x="95" y="103"/>
                  </a:lnTo>
                  <a:lnTo>
                    <a:pt x="93" y="103"/>
                  </a:lnTo>
                  <a:lnTo>
                    <a:pt x="95" y="103"/>
                  </a:lnTo>
                  <a:lnTo>
                    <a:pt x="93" y="103"/>
                  </a:lnTo>
                  <a:lnTo>
                    <a:pt x="95" y="103"/>
                  </a:lnTo>
                  <a:lnTo>
                    <a:pt x="95" y="101"/>
                  </a:lnTo>
                  <a:lnTo>
                    <a:pt x="93" y="98"/>
                  </a:lnTo>
                  <a:lnTo>
                    <a:pt x="93" y="100"/>
                  </a:lnTo>
                  <a:lnTo>
                    <a:pt x="93" y="98"/>
                  </a:lnTo>
                  <a:lnTo>
                    <a:pt x="92" y="98"/>
                  </a:lnTo>
                  <a:lnTo>
                    <a:pt x="90" y="97"/>
                  </a:lnTo>
                  <a:lnTo>
                    <a:pt x="90" y="98"/>
                  </a:lnTo>
                  <a:lnTo>
                    <a:pt x="90" y="101"/>
                  </a:lnTo>
                  <a:lnTo>
                    <a:pt x="89" y="101"/>
                  </a:lnTo>
                  <a:lnTo>
                    <a:pt x="90" y="103"/>
                  </a:lnTo>
                  <a:lnTo>
                    <a:pt x="92" y="101"/>
                  </a:lnTo>
                  <a:lnTo>
                    <a:pt x="93" y="101"/>
                  </a:lnTo>
                  <a:lnTo>
                    <a:pt x="92" y="101"/>
                  </a:lnTo>
                  <a:lnTo>
                    <a:pt x="92" y="103"/>
                  </a:lnTo>
                  <a:lnTo>
                    <a:pt x="90" y="103"/>
                  </a:lnTo>
                  <a:lnTo>
                    <a:pt x="90" y="104"/>
                  </a:lnTo>
                  <a:lnTo>
                    <a:pt x="89" y="104"/>
                  </a:lnTo>
                  <a:lnTo>
                    <a:pt x="87" y="104"/>
                  </a:lnTo>
                  <a:lnTo>
                    <a:pt x="86" y="106"/>
                  </a:lnTo>
                  <a:lnTo>
                    <a:pt x="86" y="107"/>
                  </a:lnTo>
                  <a:lnTo>
                    <a:pt x="87" y="107"/>
                  </a:lnTo>
                  <a:lnTo>
                    <a:pt x="87" y="109"/>
                  </a:lnTo>
                  <a:lnTo>
                    <a:pt x="87" y="107"/>
                  </a:lnTo>
                  <a:lnTo>
                    <a:pt x="87" y="109"/>
                  </a:lnTo>
                  <a:lnTo>
                    <a:pt x="86" y="109"/>
                  </a:lnTo>
                  <a:lnTo>
                    <a:pt x="86" y="110"/>
                  </a:lnTo>
                  <a:lnTo>
                    <a:pt x="86" y="112"/>
                  </a:lnTo>
                  <a:lnTo>
                    <a:pt x="86" y="113"/>
                  </a:lnTo>
                  <a:lnTo>
                    <a:pt x="87" y="112"/>
                  </a:lnTo>
                  <a:lnTo>
                    <a:pt x="86" y="112"/>
                  </a:lnTo>
                  <a:lnTo>
                    <a:pt x="86" y="110"/>
                  </a:lnTo>
                  <a:lnTo>
                    <a:pt x="87" y="110"/>
                  </a:lnTo>
                  <a:lnTo>
                    <a:pt x="87" y="109"/>
                  </a:lnTo>
                  <a:lnTo>
                    <a:pt x="87" y="110"/>
                  </a:lnTo>
                  <a:lnTo>
                    <a:pt x="87" y="112"/>
                  </a:lnTo>
                  <a:lnTo>
                    <a:pt x="87" y="113"/>
                  </a:lnTo>
                  <a:lnTo>
                    <a:pt x="86" y="113"/>
                  </a:lnTo>
                  <a:lnTo>
                    <a:pt x="86" y="115"/>
                  </a:lnTo>
                  <a:lnTo>
                    <a:pt x="87" y="115"/>
                  </a:lnTo>
                  <a:lnTo>
                    <a:pt x="86" y="115"/>
                  </a:lnTo>
                  <a:lnTo>
                    <a:pt x="86" y="116"/>
                  </a:lnTo>
                  <a:lnTo>
                    <a:pt x="84" y="116"/>
                  </a:lnTo>
                  <a:lnTo>
                    <a:pt x="86" y="116"/>
                  </a:lnTo>
                  <a:lnTo>
                    <a:pt x="87" y="116"/>
                  </a:lnTo>
                  <a:lnTo>
                    <a:pt x="87" y="118"/>
                  </a:lnTo>
                  <a:lnTo>
                    <a:pt x="86" y="119"/>
                  </a:lnTo>
                  <a:lnTo>
                    <a:pt x="87" y="119"/>
                  </a:lnTo>
                  <a:lnTo>
                    <a:pt x="86" y="121"/>
                  </a:lnTo>
                  <a:lnTo>
                    <a:pt x="87" y="121"/>
                  </a:lnTo>
                  <a:lnTo>
                    <a:pt x="87" y="119"/>
                  </a:lnTo>
                  <a:lnTo>
                    <a:pt x="87" y="121"/>
                  </a:lnTo>
                  <a:lnTo>
                    <a:pt x="87" y="122"/>
                  </a:lnTo>
                  <a:lnTo>
                    <a:pt x="87" y="125"/>
                  </a:lnTo>
                  <a:lnTo>
                    <a:pt x="89" y="124"/>
                  </a:lnTo>
                  <a:lnTo>
                    <a:pt x="87" y="125"/>
                  </a:lnTo>
                  <a:lnTo>
                    <a:pt x="89" y="127"/>
                  </a:lnTo>
                  <a:lnTo>
                    <a:pt x="89" y="128"/>
                  </a:lnTo>
                  <a:lnTo>
                    <a:pt x="90" y="128"/>
                  </a:lnTo>
                  <a:lnTo>
                    <a:pt x="90" y="127"/>
                  </a:lnTo>
                  <a:lnTo>
                    <a:pt x="90" y="128"/>
                  </a:lnTo>
                  <a:lnTo>
                    <a:pt x="92" y="128"/>
                  </a:lnTo>
                  <a:lnTo>
                    <a:pt x="92" y="130"/>
                  </a:lnTo>
                  <a:lnTo>
                    <a:pt x="92" y="131"/>
                  </a:lnTo>
                  <a:lnTo>
                    <a:pt x="90" y="131"/>
                  </a:lnTo>
                  <a:lnTo>
                    <a:pt x="90" y="133"/>
                  </a:lnTo>
                  <a:lnTo>
                    <a:pt x="92" y="133"/>
                  </a:lnTo>
                  <a:lnTo>
                    <a:pt x="92" y="135"/>
                  </a:lnTo>
                  <a:lnTo>
                    <a:pt x="93" y="135"/>
                  </a:lnTo>
                  <a:lnTo>
                    <a:pt x="93" y="136"/>
                  </a:lnTo>
                  <a:lnTo>
                    <a:pt x="93" y="138"/>
                  </a:lnTo>
                  <a:lnTo>
                    <a:pt x="95" y="138"/>
                  </a:lnTo>
                  <a:lnTo>
                    <a:pt x="95" y="139"/>
                  </a:lnTo>
                  <a:lnTo>
                    <a:pt x="96" y="139"/>
                  </a:lnTo>
                  <a:lnTo>
                    <a:pt x="96" y="141"/>
                  </a:lnTo>
                  <a:lnTo>
                    <a:pt x="98" y="141"/>
                  </a:lnTo>
                  <a:lnTo>
                    <a:pt x="99" y="142"/>
                  </a:lnTo>
                  <a:lnTo>
                    <a:pt x="98" y="142"/>
                  </a:lnTo>
                  <a:lnTo>
                    <a:pt x="98" y="144"/>
                  </a:lnTo>
                  <a:lnTo>
                    <a:pt x="96" y="144"/>
                  </a:lnTo>
                  <a:lnTo>
                    <a:pt x="96" y="145"/>
                  </a:lnTo>
                  <a:lnTo>
                    <a:pt x="96" y="147"/>
                  </a:lnTo>
                  <a:lnTo>
                    <a:pt x="95" y="147"/>
                  </a:lnTo>
                  <a:lnTo>
                    <a:pt x="93" y="147"/>
                  </a:lnTo>
                  <a:lnTo>
                    <a:pt x="92" y="147"/>
                  </a:lnTo>
                  <a:lnTo>
                    <a:pt x="90" y="147"/>
                  </a:lnTo>
                  <a:lnTo>
                    <a:pt x="90" y="148"/>
                  </a:lnTo>
                  <a:lnTo>
                    <a:pt x="90" y="150"/>
                  </a:lnTo>
                  <a:lnTo>
                    <a:pt x="90" y="151"/>
                  </a:lnTo>
                  <a:lnTo>
                    <a:pt x="92" y="151"/>
                  </a:lnTo>
                  <a:lnTo>
                    <a:pt x="90" y="151"/>
                  </a:lnTo>
                  <a:lnTo>
                    <a:pt x="90" y="153"/>
                  </a:lnTo>
                  <a:lnTo>
                    <a:pt x="90" y="151"/>
                  </a:lnTo>
                  <a:lnTo>
                    <a:pt x="90" y="153"/>
                  </a:lnTo>
                  <a:lnTo>
                    <a:pt x="89" y="153"/>
                  </a:lnTo>
                  <a:lnTo>
                    <a:pt x="87" y="153"/>
                  </a:lnTo>
                  <a:lnTo>
                    <a:pt x="89" y="153"/>
                  </a:lnTo>
                  <a:lnTo>
                    <a:pt x="89" y="151"/>
                  </a:lnTo>
                  <a:lnTo>
                    <a:pt x="87" y="151"/>
                  </a:lnTo>
                  <a:lnTo>
                    <a:pt x="87" y="153"/>
                  </a:lnTo>
                  <a:lnTo>
                    <a:pt x="87" y="154"/>
                  </a:lnTo>
                  <a:lnTo>
                    <a:pt x="87" y="156"/>
                  </a:lnTo>
                  <a:lnTo>
                    <a:pt x="89" y="157"/>
                  </a:lnTo>
                  <a:lnTo>
                    <a:pt x="89" y="160"/>
                  </a:lnTo>
                  <a:lnTo>
                    <a:pt x="90" y="160"/>
                  </a:lnTo>
                  <a:lnTo>
                    <a:pt x="92" y="160"/>
                  </a:lnTo>
                  <a:lnTo>
                    <a:pt x="93" y="160"/>
                  </a:lnTo>
                  <a:lnTo>
                    <a:pt x="93" y="162"/>
                  </a:lnTo>
                  <a:lnTo>
                    <a:pt x="93" y="163"/>
                  </a:lnTo>
                  <a:lnTo>
                    <a:pt x="92" y="171"/>
                  </a:lnTo>
                  <a:lnTo>
                    <a:pt x="92" y="172"/>
                  </a:lnTo>
                  <a:lnTo>
                    <a:pt x="90" y="175"/>
                  </a:lnTo>
                  <a:lnTo>
                    <a:pt x="90" y="180"/>
                  </a:lnTo>
                  <a:lnTo>
                    <a:pt x="90" y="181"/>
                  </a:lnTo>
                  <a:lnTo>
                    <a:pt x="90" y="186"/>
                  </a:lnTo>
                  <a:lnTo>
                    <a:pt x="89" y="186"/>
                  </a:lnTo>
                  <a:lnTo>
                    <a:pt x="89" y="183"/>
                  </a:lnTo>
                  <a:lnTo>
                    <a:pt x="89" y="181"/>
                  </a:lnTo>
                  <a:lnTo>
                    <a:pt x="87" y="181"/>
                  </a:lnTo>
                  <a:lnTo>
                    <a:pt x="86" y="181"/>
                  </a:lnTo>
                  <a:lnTo>
                    <a:pt x="84" y="181"/>
                  </a:lnTo>
                  <a:lnTo>
                    <a:pt x="83" y="181"/>
                  </a:lnTo>
                  <a:lnTo>
                    <a:pt x="81" y="181"/>
                  </a:lnTo>
                  <a:lnTo>
                    <a:pt x="80" y="180"/>
                  </a:lnTo>
                  <a:lnTo>
                    <a:pt x="78" y="180"/>
                  </a:lnTo>
                  <a:lnTo>
                    <a:pt x="77" y="180"/>
                  </a:lnTo>
                  <a:lnTo>
                    <a:pt x="75" y="180"/>
                  </a:lnTo>
                  <a:lnTo>
                    <a:pt x="74" y="180"/>
                  </a:lnTo>
                  <a:lnTo>
                    <a:pt x="72" y="180"/>
                  </a:lnTo>
                  <a:lnTo>
                    <a:pt x="71" y="180"/>
                  </a:lnTo>
                  <a:lnTo>
                    <a:pt x="69" y="180"/>
                  </a:lnTo>
                  <a:lnTo>
                    <a:pt x="69" y="181"/>
                  </a:lnTo>
                  <a:lnTo>
                    <a:pt x="69" y="183"/>
                  </a:lnTo>
                  <a:lnTo>
                    <a:pt x="69" y="184"/>
                  </a:lnTo>
                  <a:lnTo>
                    <a:pt x="69" y="186"/>
                  </a:lnTo>
                  <a:lnTo>
                    <a:pt x="69" y="188"/>
                  </a:lnTo>
                  <a:lnTo>
                    <a:pt x="68" y="188"/>
                  </a:lnTo>
                  <a:lnTo>
                    <a:pt x="66" y="188"/>
                  </a:lnTo>
                  <a:lnTo>
                    <a:pt x="65" y="188"/>
                  </a:lnTo>
                  <a:lnTo>
                    <a:pt x="65" y="186"/>
                  </a:lnTo>
                  <a:lnTo>
                    <a:pt x="65" y="184"/>
                  </a:lnTo>
                  <a:lnTo>
                    <a:pt x="65" y="183"/>
                  </a:lnTo>
                  <a:lnTo>
                    <a:pt x="65" y="181"/>
                  </a:lnTo>
                  <a:lnTo>
                    <a:pt x="65" y="180"/>
                  </a:lnTo>
                  <a:lnTo>
                    <a:pt x="63" y="180"/>
                  </a:lnTo>
                  <a:lnTo>
                    <a:pt x="62" y="180"/>
                  </a:lnTo>
                  <a:lnTo>
                    <a:pt x="60" y="180"/>
                  </a:lnTo>
                  <a:lnTo>
                    <a:pt x="60" y="178"/>
                  </a:lnTo>
                  <a:lnTo>
                    <a:pt x="60" y="177"/>
                  </a:lnTo>
                  <a:lnTo>
                    <a:pt x="60" y="175"/>
                  </a:lnTo>
                  <a:lnTo>
                    <a:pt x="59" y="175"/>
                  </a:lnTo>
                  <a:lnTo>
                    <a:pt x="57" y="175"/>
                  </a:lnTo>
                  <a:lnTo>
                    <a:pt x="56" y="175"/>
                  </a:lnTo>
                  <a:lnTo>
                    <a:pt x="54" y="175"/>
                  </a:lnTo>
                  <a:lnTo>
                    <a:pt x="53" y="175"/>
                  </a:lnTo>
                  <a:lnTo>
                    <a:pt x="53" y="172"/>
                  </a:lnTo>
                  <a:lnTo>
                    <a:pt x="53" y="171"/>
                  </a:lnTo>
                  <a:lnTo>
                    <a:pt x="53" y="172"/>
                  </a:lnTo>
                  <a:lnTo>
                    <a:pt x="54" y="172"/>
                  </a:lnTo>
                  <a:lnTo>
                    <a:pt x="54" y="171"/>
                  </a:lnTo>
                  <a:lnTo>
                    <a:pt x="56" y="171"/>
                  </a:lnTo>
                  <a:lnTo>
                    <a:pt x="57" y="171"/>
                  </a:lnTo>
                  <a:lnTo>
                    <a:pt x="59" y="171"/>
                  </a:lnTo>
                  <a:lnTo>
                    <a:pt x="60" y="171"/>
                  </a:lnTo>
                  <a:lnTo>
                    <a:pt x="60" y="169"/>
                  </a:lnTo>
                  <a:lnTo>
                    <a:pt x="60" y="168"/>
                  </a:lnTo>
                  <a:lnTo>
                    <a:pt x="60" y="166"/>
                  </a:lnTo>
                  <a:lnTo>
                    <a:pt x="60" y="165"/>
                  </a:lnTo>
                  <a:lnTo>
                    <a:pt x="60" y="163"/>
                  </a:lnTo>
                  <a:lnTo>
                    <a:pt x="60" y="162"/>
                  </a:lnTo>
                  <a:lnTo>
                    <a:pt x="60" y="160"/>
                  </a:lnTo>
                  <a:lnTo>
                    <a:pt x="60" y="159"/>
                  </a:lnTo>
                  <a:lnTo>
                    <a:pt x="60" y="157"/>
                  </a:lnTo>
                  <a:lnTo>
                    <a:pt x="60" y="156"/>
                  </a:lnTo>
                  <a:lnTo>
                    <a:pt x="60" y="154"/>
                  </a:lnTo>
                  <a:lnTo>
                    <a:pt x="60" y="151"/>
                  </a:lnTo>
                  <a:lnTo>
                    <a:pt x="59" y="151"/>
                  </a:lnTo>
                  <a:lnTo>
                    <a:pt x="57" y="151"/>
                  </a:lnTo>
                  <a:lnTo>
                    <a:pt x="57" y="150"/>
                  </a:lnTo>
                  <a:lnTo>
                    <a:pt x="59" y="148"/>
                  </a:lnTo>
                  <a:lnTo>
                    <a:pt x="57" y="148"/>
                  </a:lnTo>
                  <a:lnTo>
                    <a:pt x="59" y="148"/>
                  </a:lnTo>
                  <a:lnTo>
                    <a:pt x="59" y="147"/>
                  </a:lnTo>
                  <a:lnTo>
                    <a:pt x="57" y="147"/>
                  </a:lnTo>
                  <a:lnTo>
                    <a:pt x="56" y="147"/>
                  </a:lnTo>
                  <a:lnTo>
                    <a:pt x="56" y="148"/>
                  </a:lnTo>
                  <a:lnTo>
                    <a:pt x="56" y="150"/>
                  </a:lnTo>
                  <a:lnTo>
                    <a:pt x="54" y="150"/>
                  </a:lnTo>
                  <a:lnTo>
                    <a:pt x="53" y="150"/>
                  </a:lnTo>
                  <a:lnTo>
                    <a:pt x="53" y="151"/>
                  </a:lnTo>
                  <a:lnTo>
                    <a:pt x="51" y="151"/>
                  </a:lnTo>
                  <a:lnTo>
                    <a:pt x="50" y="151"/>
                  </a:lnTo>
                  <a:lnTo>
                    <a:pt x="50" y="150"/>
                  </a:lnTo>
                  <a:lnTo>
                    <a:pt x="50" y="148"/>
                  </a:lnTo>
                  <a:lnTo>
                    <a:pt x="51" y="148"/>
                  </a:lnTo>
                  <a:lnTo>
                    <a:pt x="51" y="147"/>
                  </a:lnTo>
                  <a:lnTo>
                    <a:pt x="51" y="144"/>
                  </a:lnTo>
                  <a:lnTo>
                    <a:pt x="50" y="144"/>
                  </a:lnTo>
                  <a:lnTo>
                    <a:pt x="50" y="142"/>
                  </a:lnTo>
                  <a:lnTo>
                    <a:pt x="50" y="144"/>
                  </a:lnTo>
                  <a:lnTo>
                    <a:pt x="48" y="142"/>
                  </a:lnTo>
                  <a:lnTo>
                    <a:pt x="50" y="142"/>
                  </a:lnTo>
                  <a:lnTo>
                    <a:pt x="48" y="142"/>
                  </a:lnTo>
                  <a:lnTo>
                    <a:pt x="50" y="142"/>
                  </a:lnTo>
                  <a:lnTo>
                    <a:pt x="48" y="142"/>
                  </a:lnTo>
                  <a:lnTo>
                    <a:pt x="48" y="144"/>
                  </a:lnTo>
                  <a:lnTo>
                    <a:pt x="47" y="144"/>
                  </a:lnTo>
                  <a:lnTo>
                    <a:pt x="47" y="145"/>
                  </a:lnTo>
                  <a:lnTo>
                    <a:pt x="45" y="145"/>
                  </a:lnTo>
                  <a:lnTo>
                    <a:pt x="45" y="147"/>
                  </a:lnTo>
                  <a:lnTo>
                    <a:pt x="44" y="147"/>
                  </a:lnTo>
                  <a:lnTo>
                    <a:pt x="44" y="148"/>
                  </a:lnTo>
                  <a:lnTo>
                    <a:pt x="45" y="148"/>
                  </a:lnTo>
                  <a:lnTo>
                    <a:pt x="45" y="150"/>
                  </a:lnTo>
                  <a:lnTo>
                    <a:pt x="45" y="148"/>
                  </a:lnTo>
                  <a:lnTo>
                    <a:pt x="45" y="150"/>
                  </a:lnTo>
                  <a:lnTo>
                    <a:pt x="47" y="150"/>
                  </a:lnTo>
                  <a:lnTo>
                    <a:pt x="47" y="148"/>
                  </a:lnTo>
                  <a:lnTo>
                    <a:pt x="48" y="148"/>
                  </a:lnTo>
                  <a:lnTo>
                    <a:pt x="48" y="150"/>
                  </a:lnTo>
                  <a:lnTo>
                    <a:pt x="50" y="150"/>
                  </a:lnTo>
                  <a:lnTo>
                    <a:pt x="50" y="151"/>
                  </a:lnTo>
                  <a:lnTo>
                    <a:pt x="48" y="151"/>
                  </a:lnTo>
                  <a:lnTo>
                    <a:pt x="47" y="151"/>
                  </a:lnTo>
                  <a:lnTo>
                    <a:pt x="48" y="151"/>
                  </a:lnTo>
                  <a:lnTo>
                    <a:pt x="48" y="153"/>
                  </a:lnTo>
                  <a:lnTo>
                    <a:pt x="47" y="153"/>
                  </a:lnTo>
                  <a:lnTo>
                    <a:pt x="47" y="154"/>
                  </a:lnTo>
                  <a:lnTo>
                    <a:pt x="47" y="156"/>
                  </a:lnTo>
                  <a:lnTo>
                    <a:pt x="45" y="156"/>
                  </a:lnTo>
                  <a:lnTo>
                    <a:pt x="44" y="156"/>
                  </a:lnTo>
                  <a:lnTo>
                    <a:pt x="42" y="156"/>
                  </a:lnTo>
                  <a:lnTo>
                    <a:pt x="41" y="156"/>
                  </a:lnTo>
                  <a:lnTo>
                    <a:pt x="41" y="154"/>
                  </a:lnTo>
                  <a:lnTo>
                    <a:pt x="41" y="153"/>
                  </a:lnTo>
                  <a:lnTo>
                    <a:pt x="42" y="153"/>
                  </a:lnTo>
                  <a:lnTo>
                    <a:pt x="44" y="153"/>
                  </a:lnTo>
                  <a:lnTo>
                    <a:pt x="44" y="151"/>
                  </a:lnTo>
                  <a:lnTo>
                    <a:pt x="44" y="150"/>
                  </a:lnTo>
                  <a:lnTo>
                    <a:pt x="44" y="148"/>
                  </a:lnTo>
                  <a:lnTo>
                    <a:pt x="44" y="147"/>
                  </a:lnTo>
                  <a:lnTo>
                    <a:pt x="42" y="147"/>
                  </a:lnTo>
                  <a:lnTo>
                    <a:pt x="42" y="148"/>
                  </a:lnTo>
                  <a:lnTo>
                    <a:pt x="42" y="151"/>
                  </a:lnTo>
                  <a:lnTo>
                    <a:pt x="44" y="151"/>
                  </a:lnTo>
                  <a:lnTo>
                    <a:pt x="42" y="153"/>
                  </a:lnTo>
                  <a:lnTo>
                    <a:pt x="41" y="153"/>
                  </a:lnTo>
                  <a:lnTo>
                    <a:pt x="41" y="154"/>
                  </a:lnTo>
                  <a:lnTo>
                    <a:pt x="39" y="154"/>
                  </a:lnTo>
                  <a:lnTo>
                    <a:pt x="39" y="153"/>
                  </a:lnTo>
                  <a:lnTo>
                    <a:pt x="39" y="151"/>
                  </a:lnTo>
                  <a:lnTo>
                    <a:pt x="38" y="151"/>
                  </a:lnTo>
                  <a:lnTo>
                    <a:pt x="36" y="153"/>
                  </a:lnTo>
                  <a:lnTo>
                    <a:pt x="36" y="154"/>
                  </a:lnTo>
                  <a:lnTo>
                    <a:pt x="35" y="154"/>
                  </a:lnTo>
                  <a:lnTo>
                    <a:pt x="33" y="154"/>
                  </a:lnTo>
                  <a:lnTo>
                    <a:pt x="32" y="154"/>
                  </a:lnTo>
                  <a:lnTo>
                    <a:pt x="30" y="154"/>
                  </a:lnTo>
                  <a:lnTo>
                    <a:pt x="29" y="154"/>
                  </a:lnTo>
                  <a:lnTo>
                    <a:pt x="27" y="154"/>
                  </a:lnTo>
                  <a:lnTo>
                    <a:pt x="27" y="153"/>
                  </a:lnTo>
                  <a:lnTo>
                    <a:pt x="27" y="151"/>
                  </a:lnTo>
                  <a:lnTo>
                    <a:pt x="26" y="151"/>
                  </a:lnTo>
                  <a:lnTo>
                    <a:pt x="24" y="151"/>
                  </a:lnTo>
                  <a:lnTo>
                    <a:pt x="22" y="151"/>
                  </a:lnTo>
                  <a:lnTo>
                    <a:pt x="21" y="151"/>
                  </a:lnTo>
                  <a:lnTo>
                    <a:pt x="19" y="151"/>
                  </a:lnTo>
                  <a:lnTo>
                    <a:pt x="18" y="151"/>
                  </a:lnTo>
                  <a:lnTo>
                    <a:pt x="16" y="151"/>
                  </a:lnTo>
                  <a:lnTo>
                    <a:pt x="16" y="150"/>
                  </a:lnTo>
                  <a:lnTo>
                    <a:pt x="16" y="147"/>
                  </a:lnTo>
                  <a:lnTo>
                    <a:pt x="16" y="145"/>
                  </a:lnTo>
                  <a:lnTo>
                    <a:pt x="16" y="142"/>
                  </a:lnTo>
                  <a:lnTo>
                    <a:pt x="16" y="141"/>
                  </a:lnTo>
                  <a:lnTo>
                    <a:pt x="18" y="141"/>
                  </a:lnTo>
                  <a:lnTo>
                    <a:pt x="19" y="141"/>
                  </a:lnTo>
                  <a:lnTo>
                    <a:pt x="21" y="141"/>
                  </a:lnTo>
                  <a:lnTo>
                    <a:pt x="22" y="141"/>
                  </a:lnTo>
                  <a:lnTo>
                    <a:pt x="24" y="141"/>
                  </a:lnTo>
                  <a:lnTo>
                    <a:pt x="26" y="141"/>
                  </a:lnTo>
                  <a:lnTo>
                    <a:pt x="27" y="141"/>
                  </a:lnTo>
                  <a:lnTo>
                    <a:pt x="29" y="141"/>
                  </a:lnTo>
                  <a:lnTo>
                    <a:pt x="30" y="141"/>
                  </a:lnTo>
                  <a:lnTo>
                    <a:pt x="32" y="141"/>
                  </a:lnTo>
                  <a:lnTo>
                    <a:pt x="33" y="141"/>
                  </a:lnTo>
                  <a:lnTo>
                    <a:pt x="33" y="139"/>
                  </a:lnTo>
                  <a:lnTo>
                    <a:pt x="35" y="138"/>
                  </a:lnTo>
                  <a:lnTo>
                    <a:pt x="35" y="136"/>
                  </a:lnTo>
                  <a:lnTo>
                    <a:pt x="35" y="135"/>
                  </a:lnTo>
                  <a:lnTo>
                    <a:pt x="36" y="135"/>
                  </a:lnTo>
                  <a:lnTo>
                    <a:pt x="38" y="135"/>
                  </a:lnTo>
                  <a:lnTo>
                    <a:pt x="39" y="135"/>
                  </a:lnTo>
                  <a:lnTo>
                    <a:pt x="41" y="135"/>
                  </a:lnTo>
                  <a:lnTo>
                    <a:pt x="42" y="135"/>
                  </a:lnTo>
                  <a:lnTo>
                    <a:pt x="42" y="133"/>
                  </a:lnTo>
                  <a:lnTo>
                    <a:pt x="44" y="133"/>
                  </a:lnTo>
                  <a:lnTo>
                    <a:pt x="45" y="133"/>
                  </a:lnTo>
                  <a:lnTo>
                    <a:pt x="47" y="133"/>
                  </a:lnTo>
                  <a:lnTo>
                    <a:pt x="47" y="131"/>
                  </a:lnTo>
                  <a:lnTo>
                    <a:pt x="47" y="130"/>
                  </a:lnTo>
                  <a:lnTo>
                    <a:pt x="47" y="131"/>
                  </a:lnTo>
                  <a:lnTo>
                    <a:pt x="50" y="133"/>
                  </a:lnTo>
                  <a:lnTo>
                    <a:pt x="51" y="133"/>
                  </a:lnTo>
                  <a:lnTo>
                    <a:pt x="51" y="131"/>
                  </a:lnTo>
                  <a:lnTo>
                    <a:pt x="53" y="131"/>
                  </a:lnTo>
                  <a:lnTo>
                    <a:pt x="54" y="131"/>
                  </a:lnTo>
                  <a:lnTo>
                    <a:pt x="54" y="130"/>
                  </a:lnTo>
                  <a:lnTo>
                    <a:pt x="54" y="128"/>
                  </a:lnTo>
                  <a:lnTo>
                    <a:pt x="54" y="127"/>
                  </a:lnTo>
                  <a:lnTo>
                    <a:pt x="53" y="127"/>
                  </a:lnTo>
                  <a:lnTo>
                    <a:pt x="51" y="127"/>
                  </a:lnTo>
                  <a:lnTo>
                    <a:pt x="51" y="125"/>
                  </a:lnTo>
                  <a:lnTo>
                    <a:pt x="53" y="125"/>
                  </a:lnTo>
                  <a:lnTo>
                    <a:pt x="53" y="124"/>
                  </a:lnTo>
                  <a:lnTo>
                    <a:pt x="51" y="124"/>
                  </a:lnTo>
                  <a:lnTo>
                    <a:pt x="51" y="122"/>
                  </a:lnTo>
                  <a:lnTo>
                    <a:pt x="53" y="122"/>
                  </a:lnTo>
                  <a:lnTo>
                    <a:pt x="54" y="122"/>
                  </a:lnTo>
                  <a:lnTo>
                    <a:pt x="54" y="121"/>
                  </a:lnTo>
                  <a:lnTo>
                    <a:pt x="54" y="119"/>
                  </a:lnTo>
                  <a:lnTo>
                    <a:pt x="54" y="118"/>
                  </a:lnTo>
                  <a:lnTo>
                    <a:pt x="54" y="116"/>
                  </a:lnTo>
                  <a:lnTo>
                    <a:pt x="53" y="116"/>
                  </a:lnTo>
                  <a:lnTo>
                    <a:pt x="51" y="116"/>
                  </a:lnTo>
                  <a:lnTo>
                    <a:pt x="50" y="116"/>
                  </a:lnTo>
                  <a:lnTo>
                    <a:pt x="50" y="118"/>
                  </a:lnTo>
                  <a:lnTo>
                    <a:pt x="50" y="119"/>
                  </a:lnTo>
                  <a:lnTo>
                    <a:pt x="48" y="119"/>
                  </a:lnTo>
                  <a:lnTo>
                    <a:pt x="47" y="119"/>
                  </a:lnTo>
                  <a:lnTo>
                    <a:pt x="45" y="119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4" y="119"/>
                  </a:lnTo>
                  <a:lnTo>
                    <a:pt x="44" y="118"/>
                  </a:lnTo>
                  <a:lnTo>
                    <a:pt x="44" y="116"/>
                  </a:lnTo>
                  <a:lnTo>
                    <a:pt x="42" y="116"/>
                  </a:lnTo>
                  <a:lnTo>
                    <a:pt x="41" y="116"/>
                  </a:lnTo>
                  <a:lnTo>
                    <a:pt x="39" y="116"/>
                  </a:lnTo>
                  <a:lnTo>
                    <a:pt x="36" y="116"/>
                  </a:lnTo>
                  <a:lnTo>
                    <a:pt x="35" y="116"/>
                  </a:lnTo>
                  <a:lnTo>
                    <a:pt x="33" y="116"/>
                  </a:lnTo>
                  <a:lnTo>
                    <a:pt x="32" y="116"/>
                  </a:lnTo>
                  <a:lnTo>
                    <a:pt x="30" y="116"/>
                  </a:lnTo>
                  <a:lnTo>
                    <a:pt x="29" y="116"/>
                  </a:lnTo>
                  <a:lnTo>
                    <a:pt x="26" y="116"/>
                  </a:lnTo>
                  <a:lnTo>
                    <a:pt x="24" y="116"/>
                  </a:lnTo>
                  <a:lnTo>
                    <a:pt x="22" y="116"/>
                  </a:lnTo>
                  <a:lnTo>
                    <a:pt x="21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5" y="116"/>
                  </a:lnTo>
                  <a:lnTo>
                    <a:pt x="13" y="116"/>
                  </a:lnTo>
                  <a:lnTo>
                    <a:pt x="13" y="115"/>
                  </a:lnTo>
                  <a:lnTo>
                    <a:pt x="12" y="115"/>
                  </a:lnTo>
                  <a:lnTo>
                    <a:pt x="12" y="113"/>
                  </a:lnTo>
                  <a:lnTo>
                    <a:pt x="12" y="112"/>
                  </a:lnTo>
                  <a:lnTo>
                    <a:pt x="12" y="110"/>
                  </a:lnTo>
                  <a:lnTo>
                    <a:pt x="12" y="109"/>
                  </a:lnTo>
                  <a:lnTo>
                    <a:pt x="13" y="109"/>
                  </a:lnTo>
                  <a:lnTo>
                    <a:pt x="13" y="110"/>
                  </a:lnTo>
                  <a:lnTo>
                    <a:pt x="13" y="109"/>
                  </a:lnTo>
                  <a:lnTo>
                    <a:pt x="15" y="109"/>
                  </a:lnTo>
                  <a:lnTo>
                    <a:pt x="16" y="109"/>
                  </a:lnTo>
                  <a:lnTo>
                    <a:pt x="18" y="109"/>
                  </a:lnTo>
                  <a:lnTo>
                    <a:pt x="19" y="109"/>
                  </a:lnTo>
                  <a:lnTo>
                    <a:pt x="19" y="107"/>
                  </a:lnTo>
                  <a:lnTo>
                    <a:pt x="21" y="107"/>
                  </a:lnTo>
                  <a:lnTo>
                    <a:pt x="22" y="107"/>
                  </a:lnTo>
                  <a:lnTo>
                    <a:pt x="24" y="107"/>
                  </a:lnTo>
                  <a:lnTo>
                    <a:pt x="24" y="109"/>
                  </a:lnTo>
                  <a:lnTo>
                    <a:pt x="22" y="109"/>
                  </a:lnTo>
                  <a:lnTo>
                    <a:pt x="22" y="110"/>
                  </a:lnTo>
                  <a:lnTo>
                    <a:pt x="22" y="112"/>
                  </a:lnTo>
                  <a:lnTo>
                    <a:pt x="24" y="112"/>
                  </a:lnTo>
                  <a:lnTo>
                    <a:pt x="26" y="112"/>
                  </a:lnTo>
                  <a:lnTo>
                    <a:pt x="27" y="112"/>
                  </a:lnTo>
                  <a:lnTo>
                    <a:pt x="26" y="112"/>
                  </a:lnTo>
                  <a:lnTo>
                    <a:pt x="27" y="110"/>
                  </a:lnTo>
                  <a:lnTo>
                    <a:pt x="27" y="109"/>
                  </a:lnTo>
                  <a:lnTo>
                    <a:pt x="29" y="109"/>
                  </a:lnTo>
                  <a:lnTo>
                    <a:pt x="30" y="109"/>
                  </a:lnTo>
                  <a:lnTo>
                    <a:pt x="32" y="109"/>
                  </a:lnTo>
                  <a:lnTo>
                    <a:pt x="33" y="109"/>
                  </a:lnTo>
                  <a:lnTo>
                    <a:pt x="35" y="109"/>
                  </a:lnTo>
                  <a:lnTo>
                    <a:pt x="35" y="110"/>
                  </a:lnTo>
                  <a:lnTo>
                    <a:pt x="36" y="110"/>
                  </a:lnTo>
                  <a:lnTo>
                    <a:pt x="36" y="109"/>
                  </a:lnTo>
                  <a:lnTo>
                    <a:pt x="38" y="109"/>
                  </a:lnTo>
                  <a:lnTo>
                    <a:pt x="39" y="109"/>
                  </a:lnTo>
                  <a:lnTo>
                    <a:pt x="41" y="109"/>
                  </a:lnTo>
                  <a:lnTo>
                    <a:pt x="41" y="107"/>
                  </a:lnTo>
                  <a:lnTo>
                    <a:pt x="41" y="109"/>
                  </a:lnTo>
                  <a:lnTo>
                    <a:pt x="41" y="107"/>
                  </a:lnTo>
                  <a:lnTo>
                    <a:pt x="42" y="107"/>
                  </a:lnTo>
                  <a:lnTo>
                    <a:pt x="42" y="106"/>
                  </a:lnTo>
                  <a:lnTo>
                    <a:pt x="41" y="106"/>
                  </a:lnTo>
                  <a:lnTo>
                    <a:pt x="41" y="104"/>
                  </a:lnTo>
                  <a:lnTo>
                    <a:pt x="41" y="103"/>
                  </a:lnTo>
                  <a:lnTo>
                    <a:pt x="41" y="101"/>
                  </a:lnTo>
                  <a:lnTo>
                    <a:pt x="41" y="100"/>
                  </a:lnTo>
                  <a:lnTo>
                    <a:pt x="41" y="98"/>
                  </a:lnTo>
                  <a:lnTo>
                    <a:pt x="41" y="97"/>
                  </a:lnTo>
                  <a:lnTo>
                    <a:pt x="41" y="95"/>
                  </a:lnTo>
                  <a:lnTo>
                    <a:pt x="41" y="94"/>
                  </a:lnTo>
                  <a:lnTo>
                    <a:pt x="41" y="92"/>
                  </a:lnTo>
                  <a:lnTo>
                    <a:pt x="41" y="91"/>
                  </a:lnTo>
                  <a:lnTo>
                    <a:pt x="41" y="89"/>
                  </a:lnTo>
                  <a:lnTo>
                    <a:pt x="41" y="88"/>
                  </a:lnTo>
                  <a:lnTo>
                    <a:pt x="39" y="88"/>
                  </a:lnTo>
                  <a:lnTo>
                    <a:pt x="38" y="88"/>
                  </a:lnTo>
                  <a:lnTo>
                    <a:pt x="36" y="88"/>
                  </a:lnTo>
                  <a:lnTo>
                    <a:pt x="35" y="88"/>
                  </a:lnTo>
                  <a:lnTo>
                    <a:pt x="33" y="88"/>
                  </a:lnTo>
                  <a:lnTo>
                    <a:pt x="33" y="86"/>
                  </a:lnTo>
                  <a:lnTo>
                    <a:pt x="32" y="86"/>
                  </a:lnTo>
                  <a:lnTo>
                    <a:pt x="32" y="88"/>
                  </a:lnTo>
                  <a:lnTo>
                    <a:pt x="30" y="88"/>
                  </a:lnTo>
                  <a:lnTo>
                    <a:pt x="29" y="88"/>
                  </a:lnTo>
                  <a:lnTo>
                    <a:pt x="27" y="88"/>
                  </a:lnTo>
                  <a:lnTo>
                    <a:pt x="26" y="88"/>
                  </a:lnTo>
                  <a:lnTo>
                    <a:pt x="24" y="88"/>
                  </a:lnTo>
                  <a:lnTo>
                    <a:pt x="22" y="88"/>
                  </a:lnTo>
                  <a:lnTo>
                    <a:pt x="21" y="88"/>
                  </a:lnTo>
                  <a:lnTo>
                    <a:pt x="19" y="88"/>
                  </a:lnTo>
                  <a:lnTo>
                    <a:pt x="18" y="88"/>
                  </a:lnTo>
                  <a:lnTo>
                    <a:pt x="16" y="88"/>
                  </a:lnTo>
                  <a:lnTo>
                    <a:pt x="16" y="86"/>
                  </a:lnTo>
                  <a:lnTo>
                    <a:pt x="16" y="85"/>
                  </a:lnTo>
                  <a:lnTo>
                    <a:pt x="18" y="85"/>
                  </a:lnTo>
                  <a:lnTo>
                    <a:pt x="18" y="83"/>
                  </a:lnTo>
                  <a:lnTo>
                    <a:pt x="16" y="83"/>
                  </a:lnTo>
                  <a:lnTo>
                    <a:pt x="16" y="82"/>
                  </a:lnTo>
                  <a:lnTo>
                    <a:pt x="18" y="82"/>
                  </a:lnTo>
                  <a:lnTo>
                    <a:pt x="18" y="80"/>
                  </a:lnTo>
                  <a:lnTo>
                    <a:pt x="16" y="80"/>
                  </a:lnTo>
                  <a:lnTo>
                    <a:pt x="18" y="80"/>
                  </a:lnTo>
                  <a:lnTo>
                    <a:pt x="16" y="80"/>
                  </a:lnTo>
                  <a:lnTo>
                    <a:pt x="15" y="80"/>
                  </a:lnTo>
                  <a:lnTo>
                    <a:pt x="15" y="78"/>
                  </a:lnTo>
                  <a:lnTo>
                    <a:pt x="15" y="77"/>
                  </a:lnTo>
                  <a:lnTo>
                    <a:pt x="16" y="77"/>
                  </a:lnTo>
                  <a:lnTo>
                    <a:pt x="16" y="75"/>
                  </a:lnTo>
                  <a:lnTo>
                    <a:pt x="16" y="74"/>
                  </a:lnTo>
                  <a:lnTo>
                    <a:pt x="16" y="72"/>
                  </a:lnTo>
                  <a:lnTo>
                    <a:pt x="15" y="72"/>
                  </a:lnTo>
                  <a:lnTo>
                    <a:pt x="13" y="72"/>
                  </a:lnTo>
                  <a:lnTo>
                    <a:pt x="12" y="72"/>
                  </a:lnTo>
                  <a:lnTo>
                    <a:pt x="10" y="72"/>
                  </a:lnTo>
                  <a:lnTo>
                    <a:pt x="12" y="72"/>
                  </a:lnTo>
                  <a:lnTo>
                    <a:pt x="13" y="72"/>
                  </a:lnTo>
                  <a:lnTo>
                    <a:pt x="13" y="71"/>
                  </a:lnTo>
                  <a:lnTo>
                    <a:pt x="13" y="66"/>
                  </a:lnTo>
                  <a:lnTo>
                    <a:pt x="15" y="66"/>
                  </a:lnTo>
                  <a:lnTo>
                    <a:pt x="16" y="66"/>
                  </a:lnTo>
                  <a:lnTo>
                    <a:pt x="19" y="66"/>
                  </a:lnTo>
                  <a:lnTo>
                    <a:pt x="19" y="68"/>
                  </a:lnTo>
                  <a:lnTo>
                    <a:pt x="18" y="68"/>
                  </a:lnTo>
                  <a:lnTo>
                    <a:pt x="18" y="69"/>
                  </a:lnTo>
                  <a:lnTo>
                    <a:pt x="18" y="68"/>
                  </a:lnTo>
                  <a:lnTo>
                    <a:pt x="16" y="68"/>
                  </a:lnTo>
                  <a:lnTo>
                    <a:pt x="16" y="69"/>
                  </a:lnTo>
                  <a:lnTo>
                    <a:pt x="16" y="71"/>
                  </a:lnTo>
                  <a:lnTo>
                    <a:pt x="16" y="72"/>
                  </a:lnTo>
                  <a:lnTo>
                    <a:pt x="18" y="72"/>
                  </a:lnTo>
                  <a:lnTo>
                    <a:pt x="18" y="71"/>
                  </a:lnTo>
                  <a:lnTo>
                    <a:pt x="18" y="72"/>
                  </a:lnTo>
                  <a:lnTo>
                    <a:pt x="19" y="72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21" y="72"/>
                  </a:lnTo>
                  <a:lnTo>
                    <a:pt x="21" y="71"/>
                  </a:lnTo>
                  <a:lnTo>
                    <a:pt x="21" y="69"/>
                  </a:lnTo>
                  <a:lnTo>
                    <a:pt x="21" y="68"/>
                  </a:lnTo>
                  <a:lnTo>
                    <a:pt x="21" y="66"/>
                  </a:lnTo>
                  <a:lnTo>
                    <a:pt x="21" y="65"/>
                  </a:lnTo>
                  <a:lnTo>
                    <a:pt x="21" y="63"/>
                  </a:lnTo>
                  <a:lnTo>
                    <a:pt x="21" y="62"/>
                  </a:lnTo>
                  <a:lnTo>
                    <a:pt x="18" y="62"/>
                  </a:lnTo>
                  <a:lnTo>
                    <a:pt x="16" y="62"/>
                  </a:lnTo>
                  <a:lnTo>
                    <a:pt x="15" y="62"/>
                  </a:lnTo>
                  <a:lnTo>
                    <a:pt x="13" y="62"/>
                  </a:lnTo>
                  <a:lnTo>
                    <a:pt x="12" y="62"/>
                  </a:lnTo>
                  <a:lnTo>
                    <a:pt x="10" y="62"/>
                  </a:lnTo>
                  <a:lnTo>
                    <a:pt x="9" y="62"/>
                  </a:lnTo>
                  <a:lnTo>
                    <a:pt x="7" y="62"/>
                  </a:lnTo>
                  <a:lnTo>
                    <a:pt x="6" y="62"/>
                  </a:lnTo>
                  <a:lnTo>
                    <a:pt x="4" y="62"/>
                  </a:lnTo>
                  <a:lnTo>
                    <a:pt x="3" y="62"/>
                  </a:lnTo>
                  <a:lnTo>
                    <a:pt x="1" y="62"/>
                  </a:lnTo>
                  <a:lnTo>
                    <a:pt x="1" y="60"/>
                  </a:lnTo>
                  <a:lnTo>
                    <a:pt x="1" y="59"/>
                  </a:lnTo>
                  <a:lnTo>
                    <a:pt x="3" y="59"/>
                  </a:lnTo>
                  <a:lnTo>
                    <a:pt x="3" y="57"/>
                  </a:lnTo>
                  <a:lnTo>
                    <a:pt x="3" y="56"/>
                  </a:lnTo>
                  <a:lnTo>
                    <a:pt x="3" y="54"/>
                  </a:lnTo>
                  <a:lnTo>
                    <a:pt x="3" y="53"/>
                  </a:lnTo>
                  <a:lnTo>
                    <a:pt x="3" y="51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174">
              <a:extLst>
                <a:ext uri="{FF2B5EF4-FFF2-40B4-BE49-F238E27FC236}">
                  <a16:creationId xmlns:a16="http://schemas.microsoft.com/office/drawing/2014/main" id="{C958D522-202B-D6DE-206F-52DEFDB02D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62588" y="4733926"/>
              <a:ext cx="107950" cy="158750"/>
            </a:xfrm>
            <a:custGeom>
              <a:avLst/>
              <a:gdLst>
                <a:gd name="T0" fmla="*/ 59 w 68"/>
                <a:gd name="T1" fmla="*/ 14 h 100"/>
                <a:gd name="T2" fmla="*/ 65 w 68"/>
                <a:gd name="T3" fmla="*/ 6 h 100"/>
                <a:gd name="T4" fmla="*/ 65 w 68"/>
                <a:gd name="T5" fmla="*/ 4 h 100"/>
                <a:gd name="T6" fmla="*/ 65 w 68"/>
                <a:gd name="T7" fmla="*/ 8 h 100"/>
                <a:gd name="T8" fmla="*/ 66 w 68"/>
                <a:gd name="T9" fmla="*/ 15 h 100"/>
                <a:gd name="T10" fmla="*/ 63 w 68"/>
                <a:gd name="T11" fmla="*/ 4 h 100"/>
                <a:gd name="T12" fmla="*/ 9 w 68"/>
                <a:gd name="T13" fmla="*/ 71 h 100"/>
                <a:gd name="T14" fmla="*/ 10 w 68"/>
                <a:gd name="T15" fmla="*/ 54 h 100"/>
                <a:gd name="T16" fmla="*/ 19 w 68"/>
                <a:gd name="T17" fmla="*/ 51 h 100"/>
                <a:gd name="T18" fmla="*/ 24 w 68"/>
                <a:gd name="T19" fmla="*/ 44 h 100"/>
                <a:gd name="T20" fmla="*/ 30 w 68"/>
                <a:gd name="T21" fmla="*/ 33 h 100"/>
                <a:gd name="T22" fmla="*/ 36 w 68"/>
                <a:gd name="T23" fmla="*/ 24 h 100"/>
                <a:gd name="T24" fmla="*/ 33 w 68"/>
                <a:gd name="T25" fmla="*/ 20 h 100"/>
                <a:gd name="T26" fmla="*/ 30 w 68"/>
                <a:gd name="T27" fmla="*/ 15 h 100"/>
                <a:gd name="T28" fmla="*/ 21 w 68"/>
                <a:gd name="T29" fmla="*/ 12 h 100"/>
                <a:gd name="T30" fmla="*/ 30 w 68"/>
                <a:gd name="T31" fmla="*/ 11 h 100"/>
                <a:gd name="T32" fmla="*/ 38 w 68"/>
                <a:gd name="T33" fmla="*/ 14 h 100"/>
                <a:gd name="T34" fmla="*/ 38 w 68"/>
                <a:gd name="T35" fmla="*/ 20 h 100"/>
                <a:gd name="T36" fmla="*/ 41 w 68"/>
                <a:gd name="T37" fmla="*/ 27 h 100"/>
                <a:gd name="T38" fmla="*/ 47 w 68"/>
                <a:gd name="T39" fmla="*/ 27 h 100"/>
                <a:gd name="T40" fmla="*/ 50 w 68"/>
                <a:gd name="T41" fmla="*/ 24 h 100"/>
                <a:gd name="T42" fmla="*/ 51 w 68"/>
                <a:gd name="T43" fmla="*/ 20 h 100"/>
                <a:gd name="T44" fmla="*/ 39 w 68"/>
                <a:gd name="T45" fmla="*/ 15 h 100"/>
                <a:gd name="T46" fmla="*/ 48 w 68"/>
                <a:gd name="T47" fmla="*/ 11 h 100"/>
                <a:gd name="T48" fmla="*/ 50 w 68"/>
                <a:gd name="T49" fmla="*/ 9 h 100"/>
                <a:gd name="T50" fmla="*/ 45 w 68"/>
                <a:gd name="T51" fmla="*/ 0 h 100"/>
                <a:gd name="T52" fmla="*/ 53 w 68"/>
                <a:gd name="T53" fmla="*/ 4 h 100"/>
                <a:gd name="T54" fmla="*/ 60 w 68"/>
                <a:gd name="T55" fmla="*/ 4 h 100"/>
                <a:gd name="T56" fmla="*/ 56 w 68"/>
                <a:gd name="T57" fmla="*/ 14 h 100"/>
                <a:gd name="T58" fmla="*/ 60 w 68"/>
                <a:gd name="T59" fmla="*/ 23 h 100"/>
                <a:gd name="T60" fmla="*/ 56 w 68"/>
                <a:gd name="T61" fmla="*/ 23 h 100"/>
                <a:gd name="T62" fmla="*/ 62 w 68"/>
                <a:gd name="T63" fmla="*/ 27 h 100"/>
                <a:gd name="T64" fmla="*/ 65 w 68"/>
                <a:gd name="T65" fmla="*/ 32 h 100"/>
                <a:gd name="T66" fmla="*/ 68 w 68"/>
                <a:gd name="T67" fmla="*/ 32 h 100"/>
                <a:gd name="T68" fmla="*/ 66 w 68"/>
                <a:gd name="T69" fmla="*/ 39 h 100"/>
                <a:gd name="T70" fmla="*/ 62 w 68"/>
                <a:gd name="T71" fmla="*/ 44 h 100"/>
                <a:gd name="T72" fmla="*/ 65 w 68"/>
                <a:gd name="T73" fmla="*/ 53 h 100"/>
                <a:gd name="T74" fmla="*/ 59 w 68"/>
                <a:gd name="T75" fmla="*/ 56 h 100"/>
                <a:gd name="T76" fmla="*/ 54 w 68"/>
                <a:gd name="T77" fmla="*/ 64 h 100"/>
                <a:gd name="T78" fmla="*/ 57 w 68"/>
                <a:gd name="T79" fmla="*/ 70 h 100"/>
                <a:gd name="T80" fmla="*/ 59 w 68"/>
                <a:gd name="T81" fmla="*/ 74 h 100"/>
                <a:gd name="T82" fmla="*/ 56 w 68"/>
                <a:gd name="T83" fmla="*/ 80 h 100"/>
                <a:gd name="T84" fmla="*/ 50 w 68"/>
                <a:gd name="T85" fmla="*/ 80 h 100"/>
                <a:gd name="T86" fmla="*/ 48 w 68"/>
                <a:gd name="T87" fmla="*/ 88 h 100"/>
                <a:gd name="T88" fmla="*/ 47 w 68"/>
                <a:gd name="T89" fmla="*/ 82 h 100"/>
                <a:gd name="T90" fmla="*/ 42 w 68"/>
                <a:gd name="T91" fmla="*/ 77 h 100"/>
                <a:gd name="T92" fmla="*/ 33 w 68"/>
                <a:gd name="T93" fmla="*/ 74 h 100"/>
                <a:gd name="T94" fmla="*/ 35 w 68"/>
                <a:gd name="T95" fmla="*/ 89 h 100"/>
                <a:gd name="T96" fmla="*/ 30 w 68"/>
                <a:gd name="T97" fmla="*/ 97 h 100"/>
                <a:gd name="T98" fmla="*/ 29 w 68"/>
                <a:gd name="T99" fmla="*/ 95 h 100"/>
                <a:gd name="T100" fmla="*/ 25 w 68"/>
                <a:gd name="T101" fmla="*/ 77 h 100"/>
                <a:gd name="T102" fmla="*/ 19 w 68"/>
                <a:gd name="T103" fmla="*/ 74 h 100"/>
                <a:gd name="T104" fmla="*/ 36 w 68"/>
                <a:gd name="T105" fmla="*/ 20 h 100"/>
                <a:gd name="T106" fmla="*/ 50 w 68"/>
                <a:gd name="T107" fmla="*/ 29 h 100"/>
                <a:gd name="T108" fmla="*/ 50 w 68"/>
                <a:gd name="T109" fmla="*/ 79 h 100"/>
                <a:gd name="T110" fmla="*/ 51 w 68"/>
                <a:gd name="T111" fmla="*/ 77 h 100"/>
                <a:gd name="T112" fmla="*/ 1 w 68"/>
                <a:gd name="T113" fmla="*/ 7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8" h="100">
                  <a:moveTo>
                    <a:pt x="63" y="44"/>
                  </a:moveTo>
                  <a:lnTo>
                    <a:pt x="63" y="42"/>
                  </a:lnTo>
                  <a:lnTo>
                    <a:pt x="63" y="41"/>
                  </a:lnTo>
                  <a:lnTo>
                    <a:pt x="65" y="41"/>
                  </a:lnTo>
                  <a:lnTo>
                    <a:pt x="65" y="42"/>
                  </a:lnTo>
                  <a:lnTo>
                    <a:pt x="65" y="44"/>
                  </a:lnTo>
                  <a:lnTo>
                    <a:pt x="65" y="45"/>
                  </a:lnTo>
                  <a:lnTo>
                    <a:pt x="63" y="45"/>
                  </a:lnTo>
                  <a:lnTo>
                    <a:pt x="63" y="44"/>
                  </a:lnTo>
                  <a:close/>
                  <a:moveTo>
                    <a:pt x="59" y="14"/>
                  </a:moveTo>
                  <a:lnTo>
                    <a:pt x="59" y="12"/>
                  </a:lnTo>
                  <a:lnTo>
                    <a:pt x="59" y="11"/>
                  </a:lnTo>
                  <a:lnTo>
                    <a:pt x="60" y="11"/>
                  </a:lnTo>
                  <a:lnTo>
                    <a:pt x="60" y="12"/>
                  </a:lnTo>
                  <a:lnTo>
                    <a:pt x="60" y="11"/>
                  </a:lnTo>
                  <a:lnTo>
                    <a:pt x="60" y="9"/>
                  </a:lnTo>
                  <a:lnTo>
                    <a:pt x="60" y="8"/>
                  </a:lnTo>
                  <a:lnTo>
                    <a:pt x="60" y="6"/>
                  </a:lnTo>
                  <a:lnTo>
                    <a:pt x="62" y="6"/>
                  </a:lnTo>
                  <a:lnTo>
                    <a:pt x="65" y="6"/>
                  </a:lnTo>
                  <a:lnTo>
                    <a:pt x="65" y="4"/>
                  </a:lnTo>
                  <a:lnTo>
                    <a:pt x="63" y="4"/>
                  </a:lnTo>
                  <a:lnTo>
                    <a:pt x="62" y="4"/>
                  </a:lnTo>
                  <a:lnTo>
                    <a:pt x="62" y="3"/>
                  </a:lnTo>
                  <a:lnTo>
                    <a:pt x="63" y="3"/>
                  </a:lnTo>
                  <a:lnTo>
                    <a:pt x="63" y="1"/>
                  </a:lnTo>
                  <a:lnTo>
                    <a:pt x="66" y="1"/>
                  </a:lnTo>
                  <a:lnTo>
                    <a:pt x="66" y="3"/>
                  </a:lnTo>
                  <a:lnTo>
                    <a:pt x="66" y="4"/>
                  </a:lnTo>
                  <a:lnTo>
                    <a:pt x="65" y="4"/>
                  </a:lnTo>
                  <a:lnTo>
                    <a:pt x="66" y="4"/>
                  </a:lnTo>
                  <a:lnTo>
                    <a:pt x="65" y="4"/>
                  </a:lnTo>
                  <a:lnTo>
                    <a:pt x="66" y="4"/>
                  </a:lnTo>
                  <a:lnTo>
                    <a:pt x="65" y="4"/>
                  </a:lnTo>
                  <a:lnTo>
                    <a:pt x="66" y="4"/>
                  </a:lnTo>
                  <a:lnTo>
                    <a:pt x="66" y="6"/>
                  </a:lnTo>
                  <a:lnTo>
                    <a:pt x="65" y="6"/>
                  </a:lnTo>
                  <a:lnTo>
                    <a:pt x="66" y="6"/>
                  </a:lnTo>
                  <a:lnTo>
                    <a:pt x="65" y="6"/>
                  </a:lnTo>
                  <a:lnTo>
                    <a:pt x="65" y="8"/>
                  </a:lnTo>
                  <a:lnTo>
                    <a:pt x="65" y="9"/>
                  </a:lnTo>
                  <a:lnTo>
                    <a:pt x="66" y="9"/>
                  </a:lnTo>
                  <a:lnTo>
                    <a:pt x="65" y="9"/>
                  </a:lnTo>
                  <a:lnTo>
                    <a:pt x="65" y="11"/>
                  </a:lnTo>
                  <a:lnTo>
                    <a:pt x="65" y="12"/>
                  </a:lnTo>
                  <a:lnTo>
                    <a:pt x="66" y="12"/>
                  </a:lnTo>
                  <a:lnTo>
                    <a:pt x="65" y="12"/>
                  </a:lnTo>
                  <a:lnTo>
                    <a:pt x="66" y="12"/>
                  </a:lnTo>
                  <a:lnTo>
                    <a:pt x="66" y="14"/>
                  </a:lnTo>
                  <a:lnTo>
                    <a:pt x="66" y="15"/>
                  </a:lnTo>
                  <a:lnTo>
                    <a:pt x="68" y="15"/>
                  </a:lnTo>
                  <a:lnTo>
                    <a:pt x="68" y="17"/>
                  </a:lnTo>
                  <a:lnTo>
                    <a:pt x="66" y="17"/>
                  </a:lnTo>
                  <a:lnTo>
                    <a:pt x="66" y="15"/>
                  </a:lnTo>
                  <a:lnTo>
                    <a:pt x="65" y="15"/>
                  </a:lnTo>
                  <a:lnTo>
                    <a:pt x="63" y="15"/>
                  </a:lnTo>
                  <a:lnTo>
                    <a:pt x="60" y="15"/>
                  </a:lnTo>
                  <a:lnTo>
                    <a:pt x="59" y="15"/>
                  </a:lnTo>
                  <a:lnTo>
                    <a:pt x="59" y="14"/>
                  </a:lnTo>
                  <a:close/>
                  <a:moveTo>
                    <a:pt x="63" y="4"/>
                  </a:moveTo>
                  <a:lnTo>
                    <a:pt x="65" y="4"/>
                  </a:lnTo>
                  <a:lnTo>
                    <a:pt x="63" y="4"/>
                  </a:lnTo>
                  <a:close/>
                  <a:moveTo>
                    <a:pt x="51" y="85"/>
                  </a:moveTo>
                  <a:lnTo>
                    <a:pt x="53" y="85"/>
                  </a:lnTo>
                  <a:lnTo>
                    <a:pt x="53" y="88"/>
                  </a:lnTo>
                  <a:lnTo>
                    <a:pt x="51" y="88"/>
                  </a:lnTo>
                  <a:lnTo>
                    <a:pt x="51" y="86"/>
                  </a:lnTo>
                  <a:lnTo>
                    <a:pt x="51" y="85"/>
                  </a:lnTo>
                  <a:close/>
                  <a:moveTo>
                    <a:pt x="9" y="73"/>
                  </a:moveTo>
                  <a:lnTo>
                    <a:pt x="9" y="71"/>
                  </a:lnTo>
                  <a:lnTo>
                    <a:pt x="9" y="70"/>
                  </a:lnTo>
                  <a:lnTo>
                    <a:pt x="10" y="70"/>
                  </a:lnTo>
                  <a:lnTo>
                    <a:pt x="10" y="68"/>
                  </a:lnTo>
                  <a:lnTo>
                    <a:pt x="10" y="67"/>
                  </a:lnTo>
                  <a:lnTo>
                    <a:pt x="10" y="64"/>
                  </a:lnTo>
                  <a:lnTo>
                    <a:pt x="10" y="61"/>
                  </a:lnTo>
                  <a:lnTo>
                    <a:pt x="10" y="59"/>
                  </a:lnTo>
                  <a:lnTo>
                    <a:pt x="10" y="57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3"/>
                  </a:lnTo>
                  <a:lnTo>
                    <a:pt x="10" y="51"/>
                  </a:lnTo>
                  <a:lnTo>
                    <a:pt x="12" y="51"/>
                  </a:lnTo>
                  <a:lnTo>
                    <a:pt x="13" y="51"/>
                  </a:lnTo>
                  <a:lnTo>
                    <a:pt x="15" y="51"/>
                  </a:lnTo>
                  <a:lnTo>
                    <a:pt x="16" y="51"/>
                  </a:lnTo>
                  <a:lnTo>
                    <a:pt x="18" y="51"/>
                  </a:lnTo>
                  <a:lnTo>
                    <a:pt x="18" y="50"/>
                  </a:lnTo>
                  <a:lnTo>
                    <a:pt x="19" y="50"/>
                  </a:lnTo>
                  <a:lnTo>
                    <a:pt x="19" y="51"/>
                  </a:lnTo>
                  <a:lnTo>
                    <a:pt x="21" y="51"/>
                  </a:lnTo>
                  <a:lnTo>
                    <a:pt x="22" y="51"/>
                  </a:lnTo>
                  <a:lnTo>
                    <a:pt x="22" y="50"/>
                  </a:lnTo>
                  <a:lnTo>
                    <a:pt x="21" y="50"/>
                  </a:lnTo>
                  <a:lnTo>
                    <a:pt x="21" y="48"/>
                  </a:lnTo>
                  <a:lnTo>
                    <a:pt x="21" y="47"/>
                  </a:lnTo>
                  <a:lnTo>
                    <a:pt x="21" y="45"/>
                  </a:lnTo>
                  <a:lnTo>
                    <a:pt x="21" y="44"/>
                  </a:lnTo>
                  <a:lnTo>
                    <a:pt x="22" y="44"/>
                  </a:lnTo>
                  <a:lnTo>
                    <a:pt x="24" y="44"/>
                  </a:lnTo>
                  <a:lnTo>
                    <a:pt x="24" y="42"/>
                  </a:lnTo>
                  <a:lnTo>
                    <a:pt x="25" y="41"/>
                  </a:lnTo>
                  <a:lnTo>
                    <a:pt x="25" y="39"/>
                  </a:lnTo>
                  <a:lnTo>
                    <a:pt x="27" y="39"/>
                  </a:lnTo>
                  <a:lnTo>
                    <a:pt x="29" y="39"/>
                  </a:lnTo>
                  <a:lnTo>
                    <a:pt x="30" y="39"/>
                  </a:lnTo>
                  <a:lnTo>
                    <a:pt x="30" y="38"/>
                  </a:lnTo>
                  <a:lnTo>
                    <a:pt x="30" y="36"/>
                  </a:lnTo>
                  <a:lnTo>
                    <a:pt x="30" y="35"/>
                  </a:lnTo>
                  <a:lnTo>
                    <a:pt x="30" y="33"/>
                  </a:lnTo>
                  <a:lnTo>
                    <a:pt x="30" y="32"/>
                  </a:lnTo>
                  <a:lnTo>
                    <a:pt x="32" y="30"/>
                  </a:lnTo>
                  <a:lnTo>
                    <a:pt x="32" y="32"/>
                  </a:lnTo>
                  <a:lnTo>
                    <a:pt x="32" y="30"/>
                  </a:lnTo>
                  <a:lnTo>
                    <a:pt x="36" y="27"/>
                  </a:lnTo>
                  <a:lnTo>
                    <a:pt x="35" y="24"/>
                  </a:lnTo>
                  <a:lnTo>
                    <a:pt x="36" y="26"/>
                  </a:lnTo>
                  <a:lnTo>
                    <a:pt x="36" y="24"/>
                  </a:lnTo>
                  <a:lnTo>
                    <a:pt x="38" y="24"/>
                  </a:lnTo>
                  <a:lnTo>
                    <a:pt x="36" y="24"/>
                  </a:lnTo>
                  <a:lnTo>
                    <a:pt x="38" y="24"/>
                  </a:lnTo>
                  <a:lnTo>
                    <a:pt x="38" y="23"/>
                  </a:lnTo>
                  <a:lnTo>
                    <a:pt x="36" y="24"/>
                  </a:lnTo>
                  <a:lnTo>
                    <a:pt x="36" y="23"/>
                  </a:lnTo>
                  <a:lnTo>
                    <a:pt x="35" y="23"/>
                  </a:lnTo>
                  <a:lnTo>
                    <a:pt x="36" y="23"/>
                  </a:lnTo>
                  <a:lnTo>
                    <a:pt x="36" y="21"/>
                  </a:lnTo>
                  <a:lnTo>
                    <a:pt x="35" y="21"/>
                  </a:lnTo>
                  <a:lnTo>
                    <a:pt x="35" y="20"/>
                  </a:lnTo>
                  <a:lnTo>
                    <a:pt x="33" y="20"/>
                  </a:lnTo>
                  <a:lnTo>
                    <a:pt x="32" y="18"/>
                  </a:lnTo>
                  <a:lnTo>
                    <a:pt x="32" y="17"/>
                  </a:lnTo>
                  <a:lnTo>
                    <a:pt x="30" y="17"/>
                  </a:lnTo>
                  <a:lnTo>
                    <a:pt x="30" y="15"/>
                  </a:lnTo>
                  <a:lnTo>
                    <a:pt x="32" y="15"/>
                  </a:lnTo>
                  <a:lnTo>
                    <a:pt x="33" y="15"/>
                  </a:lnTo>
                  <a:lnTo>
                    <a:pt x="35" y="15"/>
                  </a:lnTo>
                  <a:lnTo>
                    <a:pt x="33" y="15"/>
                  </a:lnTo>
                  <a:lnTo>
                    <a:pt x="32" y="15"/>
                  </a:lnTo>
                  <a:lnTo>
                    <a:pt x="30" y="15"/>
                  </a:lnTo>
                  <a:lnTo>
                    <a:pt x="29" y="15"/>
                  </a:lnTo>
                  <a:lnTo>
                    <a:pt x="29" y="14"/>
                  </a:lnTo>
                  <a:lnTo>
                    <a:pt x="29" y="15"/>
                  </a:lnTo>
                  <a:lnTo>
                    <a:pt x="29" y="14"/>
                  </a:lnTo>
                  <a:lnTo>
                    <a:pt x="27" y="14"/>
                  </a:lnTo>
                  <a:lnTo>
                    <a:pt x="25" y="14"/>
                  </a:lnTo>
                  <a:lnTo>
                    <a:pt x="24" y="14"/>
                  </a:lnTo>
                  <a:lnTo>
                    <a:pt x="24" y="12"/>
                  </a:lnTo>
                  <a:lnTo>
                    <a:pt x="22" y="12"/>
                  </a:lnTo>
                  <a:lnTo>
                    <a:pt x="21" y="12"/>
                  </a:lnTo>
                  <a:lnTo>
                    <a:pt x="19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4" y="9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27" y="9"/>
                  </a:lnTo>
                  <a:lnTo>
                    <a:pt x="29" y="9"/>
                  </a:lnTo>
                  <a:lnTo>
                    <a:pt x="29" y="11"/>
                  </a:lnTo>
                  <a:lnTo>
                    <a:pt x="30" y="11"/>
                  </a:lnTo>
                  <a:lnTo>
                    <a:pt x="30" y="9"/>
                  </a:lnTo>
                  <a:lnTo>
                    <a:pt x="30" y="8"/>
                  </a:lnTo>
                  <a:lnTo>
                    <a:pt x="32" y="8"/>
                  </a:lnTo>
                  <a:lnTo>
                    <a:pt x="36" y="8"/>
                  </a:lnTo>
                  <a:lnTo>
                    <a:pt x="38" y="8"/>
                  </a:lnTo>
                  <a:lnTo>
                    <a:pt x="39" y="8"/>
                  </a:lnTo>
                  <a:lnTo>
                    <a:pt x="38" y="8"/>
                  </a:lnTo>
                  <a:lnTo>
                    <a:pt x="38" y="9"/>
                  </a:lnTo>
                  <a:lnTo>
                    <a:pt x="38" y="12"/>
                  </a:lnTo>
                  <a:lnTo>
                    <a:pt x="38" y="14"/>
                  </a:lnTo>
                  <a:lnTo>
                    <a:pt x="38" y="15"/>
                  </a:lnTo>
                  <a:lnTo>
                    <a:pt x="38" y="17"/>
                  </a:lnTo>
                  <a:lnTo>
                    <a:pt x="36" y="17"/>
                  </a:lnTo>
                  <a:lnTo>
                    <a:pt x="36" y="18"/>
                  </a:lnTo>
                  <a:lnTo>
                    <a:pt x="36" y="20"/>
                  </a:lnTo>
                  <a:lnTo>
                    <a:pt x="36" y="21"/>
                  </a:lnTo>
                  <a:lnTo>
                    <a:pt x="38" y="21"/>
                  </a:lnTo>
                  <a:lnTo>
                    <a:pt x="36" y="21"/>
                  </a:lnTo>
                  <a:lnTo>
                    <a:pt x="36" y="20"/>
                  </a:lnTo>
                  <a:lnTo>
                    <a:pt x="38" y="20"/>
                  </a:lnTo>
                  <a:lnTo>
                    <a:pt x="38" y="17"/>
                  </a:lnTo>
                  <a:lnTo>
                    <a:pt x="41" y="17"/>
                  </a:lnTo>
                  <a:lnTo>
                    <a:pt x="44" y="17"/>
                  </a:lnTo>
                  <a:lnTo>
                    <a:pt x="44" y="20"/>
                  </a:lnTo>
                  <a:lnTo>
                    <a:pt x="45" y="20"/>
                  </a:lnTo>
                  <a:lnTo>
                    <a:pt x="45" y="21"/>
                  </a:lnTo>
                  <a:lnTo>
                    <a:pt x="45" y="23"/>
                  </a:lnTo>
                  <a:lnTo>
                    <a:pt x="42" y="24"/>
                  </a:lnTo>
                  <a:lnTo>
                    <a:pt x="41" y="24"/>
                  </a:lnTo>
                  <a:lnTo>
                    <a:pt x="41" y="27"/>
                  </a:lnTo>
                  <a:lnTo>
                    <a:pt x="41" y="30"/>
                  </a:lnTo>
                  <a:lnTo>
                    <a:pt x="41" y="27"/>
                  </a:lnTo>
                  <a:lnTo>
                    <a:pt x="41" y="26"/>
                  </a:lnTo>
                  <a:lnTo>
                    <a:pt x="42" y="26"/>
                  </a:lnTo>
                  <a:lnTo>
                    <a:pt x="42" y="27"/>
                  </a:lnTo>
                  <a:lnTo>
                    <a:pt x="42" y="29"/>
                  </a:lnTo>
                  <a:lnTo>
                    <a:pt x="44" y="29"/>
                  </a:lnTo>
                  <a:lnTo>
                    <a:pt x="45" y="29"/>
                  </a:lnTo>
                  <a:lnTo>
                    <a:pt x="45" y="27"/>
                  </a:lnTo>
                  <a:lnTo>
                    <a:pt x="47" y="27"/>
                  </a:lnTo>
                  <a:lnTo>
                    <a:pt x="45" y="27"/>
                  </a:lnTo>
                  <a:lnTo>
                    <a:pt x="45" y="26"/>
                  </a:lnTo>
                  <a:lnTo>
                    <a:pt x="45" y="24"/>
                  </a:lnTo>
                  <a:lnTo>
                    <a:pt x="47" y="24"/>
                  </a:lnTo>
                  <a:lnTo>
                    <a:pt x="48" y="24"/>
                  </a:lnTo>
                  <a:lnTo>
                    <a:pt x="50" y="24"/>
                  </a:lnTo>
                  <a:lnTo>
                    <a:pt x="50" y="26"/>
                  </a:lnTo>
                  <a:lnTo>
                    <a:pt x="51" y="26"/>
                  </a:lnTo>
                  <a:lnTo>
                    <a:pt x="51" y="24"/>
                  </a:lnTo>
                  <a:lnTo>
                    <a:pt x="50" y="24"/>
                  </a:lnTo>
                  <a:lnTo>
                    <a:pt x="51" y="24"/>
                  </a:lnTo>
                  <a:lnTo>
                    <a:pt x="51" y="23"/>
                  </a:lnTo>
                  <a:lnTo>
                    <a:pt x="51" y="21"/>
                  </a:lnTo>
                  <a:lnTo>
                    <a:pt x="50" y="21"/>
                  </a:lnTo>
                  <a:lnTo>
                    <a:pt x="50" y="20"/>
                  </a:lnTo>
                  <a:lnTo>
                    <a:pt x="51" y="20"/>
                  </a:lnTo>
                  <a:lnTo>
                    <a:pt x="51" y="18"/>
                  </a:lnTo>
                  <a:lnTo>
                    <a:pt x="53" y="18"/>
                  </a:lnTo>
                  <a:lnTo>
                    <a:pt x="51" y="18"/>
                  </a:lnTo>
                  <a:lnTo>
                    <a:pt x="51" y="20"/>
                  </a:lnTo>
                  <a:lnTo>
                    <a:pt x="47" y="20"/>
                  </a:lnTo>
                  <a:lnTo>
                    <a:pt x="45" y="20"/>
                  </a:lnTo>
                  <a:lnTo>
                    <a:pt x="45" y="18"/>
                  </a:lnTo>
                  <a:lnTo>
                    <a:pt x="45" y="17"/>
                  </a:lnTo>
                  <a:lnTo>
                    <a:pt x="45" y="15"/>
                  </a:lnTo>
                  <a:lnTo>
                    <a:pt x="47" y="15"/>
                  </a:lnTo>
                  <a:lnTo>
                    <a:pt x="45" y="15"/>
                  </a:lnTo>
                  <a:lnTo>
                    <a:pt x="42" y="15"/>
                  </a:lnTo>
                  <a:lnTo>
                    <a:pt x="41" y="15"/>
                  </a:lnTo>
                  <a:lnTo>
                    <a:pt x="39" y="15"/>
                  </a:lnTo>
                  <a:lnTo>
                    <a:pt x="38" y="15"/>
                  </a:lnTo>
                  <a:lnTo>
                    <a:pt x="39" y="11"/>
                  </a:lnTo>
                  <a:lnTo>
                    <a:pt x="41" y="8"/>
                  </a:lnTo>
                  <a:lnTo>
                    <a:pt x="42" y="6"/>
                  </a:lnTo>
                  <a:lnTo>
                    <a:pt x="42" y="4"/>
                  </a:lnTo>
                  <a:lnTo>
                    <a:pt x="45" y="4"/>
                  </a:lnTo>
                  <a:lnTo>
                    <a:pt x="45" y="8"/>
                  </a:lnTo>
                  <a:lnTo>
                    <a:pt x="45" y="9"/>
                  </a:lnTo>
                  <a:lnTo>
                    <a:pt x="48" y="9"/>
                  </a:lnTo>
                  <a:lnTo>
                    <a:pt x="48" y="11"/>
                  </a:lnTo>
                  <a:lnTo>
                    <a:pt x="48" y="14"/>
                  </a:lnTo>
                  <a:lnTo>
                    <a:pt x="48" y="15"/>
                  </a:lnTo>
                  <a:lnTo>
                    <a:pt x="48" y="14"/>
                  </a:lnTo>
                  <a:lnTo>
                    <a:pt x="48" y="11"/>
                  </a:lnTo>
                  <a:lnTo>
                    <a:pt x="48" y="12"/>
                  </a:lnTo>
                  <a:lnTo>
                    <a:pt x="50" y="12"/>
                  </a:lnTo>
                  <a:lnTo>
                    <a:pt x="51" y="12"/>
                  </a:lnTo>
                  <a:lnTo>
                    <a:pt x="51" y="11"/>
                  </a:lnTo>
                  <a:lnTo>
                    <a:pt x="51" y="9"/>
                  </a:lnTo>
                  <a:lnTo>
                    <a:pt x="50" y="9"/>
                  </a:lnTo>
                  <a:lnTo>
                    <a:pt x="48" y="9"/>
                  </a:lnTo>
                  <a:lnTo>
                    <a:pt x="45" y="9"/>
                  </a:lnTo>
                  <a:lnTo>
                    <a:pt x="45" y="8"/>
                  </a:lnTo>
                  <a:lnTo>
                    <a:pt x="45" y="4"/>
                  </a:lnTo>
                  <a:lnTo>
                    <a:pt x="42" y="4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4" y="1"/>
                  </a:lnTo>
                  <a:lnTo>
                    <a:pt x="45" y="1"/>
                  </a:lnTo>
                  <a:lnTo>
                    <a:pt x="45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50" y="0"/>
                  </a:lnTo>
                  <a:lnTo>
                    <a:pt x="50" y="4"/>
                  </a:lnTo>
                  <a:lnTo>
                    <a:pt x="50" y="6"/>
                  </a:lnTo>
                  <a:lnTo>
                    <a:pt x="50" y="8"/>
                  </a:lnTo>
                  <a:lnTo>
                    <a:pt x="51" y="8"/>
                  </a:lnTo>
                  <a:lnTo>
                    <a:pt x="51" y="6"/>
                  </a:lnTo>
                  <a:lnTo>
                    <a:pt x="51" y="4"/>
                  </a:lnTo>
                  <a:lnTo>
                    <a:pt x="53" y="4"/>
                  </a:lnTo>
                  <a:lnTo>
                    <a:pt x="54" y="4"/>
                  </a:lnTo>
                  <a:lnTo>
                    <a:pt x="54" y="3"/>
                  </a:lnTo>
                  <a:lnTo>
                    <a:pt x="53" y="3"/>
                  </a:lnTo>
                  <a:lnTo>
                    <a:pt x="53" y="1"/>
                  </a:lnTo>
                  <a:lnTo>
                    <a:pt x="53" y="0"/>
                  </a:lnTo>
                  <a:lnTo>
                    <a:pt x="56" y="0"/>
                  </a:lnTo>
                  <a:lnTo>
                    <a:pt x="59" y="0"/>
                  </a:lnTo>
                  <a:lnTo>
                    <a:pt x="59" y="1"/>
                  </a:lnTo>
                  <a:lnTo>
                    <a:pt x="59" y="4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0" y="6"/>
                  </a:lnTo>
                  <a:lnTo>
                    <a:pt x="60" y="9"/>
                  </a:lnTo>
                  <a:lnTo>
                    <a:pt x="59" y="11"/>
                  </a:lnTo>
                  <a:lnTo>
                    <a:pt x="59" y="12"/>
                  </a:lnTo>
                  <a:lnTo>
                    <a:pt x="59" y="14"/>
                  </a:lnTo>
                  <a:lnTo>
                    <a:pt x="59" y="15"/>
                  </a:lnTo>
                  <a:lnTo>
                    <a:pt x="57" y="15"/>
                  </a:lnTo>
                  <a:lnTo>
                    <a:pt x="57" y="14"/>
                  </a:lnTo>
                  <a:lnTo>
                    <a:pt x="56" y="14"/>
                  </a:lnTo>
                  <a:lnTo>
                    <a:pt x="56" y="15"/>
                  </a:lnTo>
                  <a:lnTo>
                    <a:pt x="57" y="15"/>
                  </a:lnTo>
                  <a:lnTo>
                    <a:pt x="57" y="17"/>
                  </a:lnTo>
                  <a:lnTo>
                    <a:pt x="59" y="17"/>
                  </a:lnTo>
                  <a:lnTo>
                    <a:pt x="59" y="18"/>
                  </a:lnTo>
                  <a:lnTo>
                    <a:pt x="60" y="18"/>
                  </a:lnTo>
                  <a:lnTo>
                    <a:pt x="59" y="20"/>
                  </a:lnTo>
                  <a:lnTo>
                    <a:pt x="60" y="20"/>
                  </a:lnTo>
                  <a:lnTo>
                    <a:pt x="60" y="21"/>
                  </a:lnTo>
                  <a:lnTo>
                    <a:pt x="60" y="23"/>
                  </a:lnTo>
                  <a:lnTo>
                    <a:pt x="60" y="21"/>
                  </a:lnTo>
                  <a:lnTo>
                    <a:pt x="59" y="23"/>
                  </a:lnTo>
                  <a:lnTo>
                    <a:pt x="57" y="23"/>
                  </a:lnTo>
                  <a:lnTo>
                    <a:pt x="57" y="21"/>
                  </a:lnTo>
                  <a:lnTo>
                    <a:pt x="59" y="21"/>
                  </a:lnTo>
                  <a:lnTo>
                    <a:pt x="59" y="20"/>
                  </a:lnTo>
                  <a:lnTo>
                    <a:pt x="57" y="20"/>
                  </a:lnTo>
                  <a:lnTo>
                    <a:pt x="56" y="20"/>
                  </a:lnTo>
                  <a:lnTo>
                    <a:pt x="56" y="21"/>
                  </a:lnTo>
                  <a:lnTo>
                    <a:pt x="56" y="23"/>
                  </a:lnTo>
                  <a:lnTo>
                    <a:pt x="56" y="24"/>
                  </a:lnTo>
                  <a:lnTo>
                    <a:pt x="57" y="26"/>
                  </a:lnTo>
                  <a:lnTo>
                    <a:pt x="57" y="24"/>
                  </a:lnTo>
                  <a:lnTo>
                    <a:pt x="59" y="24"/>
                  </a:lnTo>
                  <a:lnTo>
                    <a:pt x="60" y="24"/>
                  </a:lnTo>
                  <a:lnTo>
                    <a:pt x="59" y="24"/>
                  </a:lnTo>
                  <a:lnTo>
                    <a:pt x="59" y="26"/>
                  </a:lnTo>
                  <a:lnTo>
                    <a:pt x="60" y="26"/>
                  </a:lnTo>
                  <a:lnTo>
                    <a:pt x="62" y="26"/>
                  </a:lnTo>
                  <a:lnTo>
                    <a:pt x="62" y="27"/>
                  </a:lnTo>
                  <a:lnTo>
                    <a:pt x="60" y="27"/>
                  </a:lnTo>
                  <a:lnTo>
                    <a:pt x="62" y="27"/>
                  </a:lnTo>
                  <a:lnTo>
                    <a:pt x="60" y="27"/>
                  </a:lnTo>
                  <a:lnTo>
                    <a:pt x="60" y="29"/>
                  </a:lnTo>
                  <a:lnTo>
                    <a:pt x="60" y="30"/>
                  </a:lnTo>
                  <a:lnTo>
                    <a:pt x="60" y="32"/>
                  </a:lnTo>
                  <a:lnTo>
                    <a:pt x="62" y="30"/>
                  </a:lnTo>
                  <a:lnTo>
                    <a:pt x="63" y="30"/>
                  </a:lnTo>
                  <a:lnTo>
                    <a:pt x="63" y="32"/>
                  </a:lnTo>
                  <a:lnTo>
                    <a:pt x="65" y="32"/>
                  </a:lnTo>
                  <a:lnTo>
                    <a:pt x="66" y="32"/>
                  </a:lnTo>
                  <a:lnTo>
                    <a:pt x="66" y="30"/>
                  </a:lnTo>
                  <a:lnTo>
                    <a:pt x="66" y="29"/>
                  </a:lnTo>
                  <a:lnTo>
                    <a:pt x="66" y="30"/>
                  </a:lnTo>
                  <a:lnTo>
                    <a:pt x="68" y="30"/>
                  </a:lnTo>
                  <a:lnTo>
                    <a:pt x="68" y="29"/>
                  </a:lnTo>
                  <a:lnTo>
                    <a:pt x="68" y="30"/>
                  </a:lnTo>
                  <a:lnTo>
                    <a:pt x="68" y="32"/>
                  </a:lnTo>
                  <a:lnTo>
                    <a:pt x="66" y="32"/>
                  </a:lnTo>
                  <a:lnTo>
                    <a:pt x="68" y="32"/>
                  </a:lnTo>
                  <a:lnTo>
                    <a:pt x="66" y="32"/>
                  </a:lnTo>
                  <a:lnTo>
                    <a:pt x="66" y="33"/>
                  </a:lnTo>
                  <a:lnTo>
                    <a:pt x="66" y="35"/>
                  </a:lnTo>
                  <a:lnTo>
                    <a:pt x="68" y="35"/>
                  </a:lnTo>
                  <a:lnTo>
                    <a:pt x="68" y="36"/>
                  </a:lnTo>
                  <a:lnTo>
                    <a:pt x="68" y="38"/>
                  </a:lnTo>
                  <a:lnTo>
                    <a:pt x="68" y="36"/>
                  </a:lnTo>
                  <a:lnTo>
                    <a:pt x="66" y="36"/>
                  </a:lnTo>
                  <a:lnTo>
                    <a:pt x="66" y="38"/>
                  </a:lnTo>
                  <a:lnTo>
                    <a:pt x="66" y="39"/>
                  </a:lnTo>
                  <a:lnTo>
                    <a:pt x="66" y="38"/>
                  </a:lnTo>
                  <a:lnTo>
                    <a:pt x="66" y="36"/>
                  </a:lnTo>
                  <a:lnTo>
                    <a:pt x="65" y="36"/>
                  </a:lnTo>
                  <a:lnTo>
                    <a:pt x="65" y="38"/>
                  </a:lnTo>
                  <a:lnTo>
                    <a:pt x="63" y="38"/>
                  </a:lnTo>
                  <a:lnTo>
                    <a:pt x="63" y="39"/>
                  </a:lnTo>
                  <a:lnTo>
                    <a:pt x="62" y="39"/>
                  </a:lnTo>
                  <a:lnTo>
                    <a:pt x="62" y="41"/>
                  </a:lnTo>
                  <a:lnTo>
                    <a:pt x="62" y="42"/>
                  </a:lnTo>
                  <a:lnTo>
                    <a:pt x="62" y="44"/>
                  </a:lnTo>
                  <a:lnTo>
                    <a:pt x="62" y="45"/>
                  </a:lnTo>
                  <a:lnTo>
                    <a:pt x="63" y="45"/>
                  </a:lnTo>
                  <a:lnTo>
                    <a:pt x="65" y="45"/>
                  </a:lnTo>
                  <a:lnTo>
                    <a:pt x="65" y="47"/>
                  </a:lnTo>
                  <a:lnTo>
                    <a:pt x="63" y="47"/>
                  </a:lnTo>
                  <a:lnTo>
                    <a:pt x="63" y="48"/>
                  </a:lnTo>
                  <a:lnTo>
                    <a:pt x="63" y="50"/>
                  </a:lnTo>
                  <a:lnTo>
                    <a:pt x="65" y="50"/>
                  </a:lnTo>
                  <a:lnTo>
                    <a:pt x="65" y="51"/>
                  </a:lnTo>
                  <a:lnTo>
                    <a:pt x="65" y="53"/>
                  </a:lnTo>
                  <a:lnTo>
                    <a:pt x="63" y="53"/>
                  </a:lnTo>
                  <a:lnTo>
                    <a:pt x="63" y="54"/>
                  </a:lnTo>
                  <a:lnTo>
                    <a:pt x="63" y="56"/>
                  </a:lnTo>
                  <a:lnTo>
                    <a:pt x="62" y="56"/>
                  </a:lnTo>
                  <a:lnTo>
                    <a:pt x="62" y="57"/>
                  </a:lnTo>
                  <a:lnTo>
                    <a:pt x="62" y="56"/>
                  </a:lnTo>
                  <a:lnTo>
                    <a:pt x="62" y="57"/>
                  </a:lnTo>
                  <a:lnTo>
                    <a:pt x="62" y="56"/>
                  </a:lnTo>
                  <a:lnTo>
                    <a:pt x="60" y="56"/>
                  </a:lnTo>
                  <a:lnTo>
                    <a:pt x="59" y="56"/>
                  </a:lnTo>
                  <a:lnTo>
                    <a:pt x="59" y="54"/>
                  </a:lnTo>
                  <a:lnTo>
                    <a:pt x="57" y="54"/>
                  </a:lnTo>
                  <a:lnTo>
                    <a:pt x="56" y="54"/>
                  </a:lnTo>
                  <a:lnTo>
                    <a:pt x="56" y="56"/>
                  </a:lnTo>
                  <a:lnTo>
                    <a:pt x="56" y="57"/>
                  </a:lnTo>
                  <a:lnTo>
                    <a:pt x="56" y="59"/>
                  </a:lnTo>
                  <a:lnTo>
                    <a:pt x="54" y="59"/>
                  </a:lnTo>
                  <a:lnTo>
                    <a:pt x="54" y="61"/>
                  </a:lnTo>
                  <a:lnTo>
                    <a:pt x="54" y="62"/>
                  </a:lnTo>
                  <a:lnTo>
                    <a:pt x="54" y="64"/>
                  </a:lnTo>
                  <a:lnTo>
                    <a:pt x="54" y="65"/>
                  </a:lnTo>
                  <a:lnTo>
                    <a:pt x="54" y="67"/>
                  </a:lnTo>
                  <a:lnTo>
                    <a:pt x="54" y="65"/>
                  </a:lnTo>
                  <a:lnTo>
                    <a:pt x="54" y="67"/>
                  </a:lnTo>
                  <a:lnTo>
                    <a:pt x="54" y="68"/>
                  </a:lnTo>
                  <a:lnTo>
                    <a:pt x="54" y="70"/>
                  </a:lnTo>
                  <a:lnTo>
                    <a:pt x="56" y="70"/>
                  </a:lnTo>
                  <a:lnTo>
                    <a:pt x="57" y="70"/>
                  </a:lnTo>
                  <a:lnTo>
                    <a:pt x="56" y="70"/>
                  </a:lnTo>
                  <a:lnTo>
                    <a:pt x="57" y="70"/>
                  </a:lnTo>
                  <a:lnTo>
                    <a:pt x="57" y="68"/>
                  </a:lnTo>
                  <a:lnTo>
                    <a:pt x="57" y="70"/>
                  </a:lnTo>
                  <a:lnTo>
                    <a:pt x="59" y="70"/>
                  </a:lnTo>
                  <a:lnTo>
                    <a:pt x="59" y="71"/>
                  </a:lnTo>
                  <a:lnTo>
                    <a:pt x="57" y="71"/>
                  </a:lnTo>
                  <a:lnTo>
                    <a:pt x="57" y="73"/>
                  </a:lnTo>
                  <a:lnTo>
                    <a:pt x="59" y="73"/>
                  </a:lnTo>
                  <a:lnTo>
                    <a:pt x="57" y="73"/>
                  </a:lnTo>
                  <a:lnTo>
                    <a:pt x="59" y="73"/>
                  </a:lnTo>
                  <a:lnTo>
                    <a:pt x="59" y="74"/>
                  </a:lnTo>
                  <a:lnTo>
                    <a:pt x="59" y="76"/>
                  </a:lnTo>
                  <a:lnTo>
                    <a:pt x="59" y="77"/>
                  </a:lnTo>
                  <a:lnTo>
                    <a:pt x="57" y="77"/>
                  </a:lnTo>
                  <a:lnTo>
                    <a:pt x="57" y="79"/>
                  </a:lnTo>
                  <a:lnTo>
                    <a:pt x="59" y="79"/>
                  </a:lnTo>
                  <a:lnTo>
                    <a:pt x="57" y="79"/>
                  </a:lnTo>
                  <a:lnTo>
                    <a:pt x="59" y="79"/>
                  </a:lnTo>
                  <a:lnTo>
                    <a:pt x="57" y="79"/>
                  </a:lnTo>
                  <a:lnTo>
                    <a:pt x="57" y="80"/>
                  </a:lnTo>
                  <a:lnTo>
                    <a:pt x="56" y="80"/>
                  </a:lnTo>
                  <a:lnTo>
                    <a:pt x="56" y="79"/>
                  </a:lnTo>
                  <a:lnTo>
                    <a:pt x="57" y="79"/>
                  </a:lnTo>
                  <a:lnTo>
                    <a:pt x="56" y="79"/>
                  </a:lnTo>
                  <a:lnTo>
                    <a:pt x="56" y="77"/>
                  </a:lnTo>
                  <a:lnTo>
                    <a:pt x="54" y="77"/>
                  </a:lnTo>
                  <a:lnTo>
                    <a:pt x="56" y="79"/>
                  </a:lnTo>
                  <a:lnTo>
                    <a:pt x="56" y="80"/>
                  </a:lnTo>
                  <a:lnTo>
                    <a:pt x="54" y="80"/>
                  </a:lnTo>
                  <a:lnTo>
                    <a:pt x="51" y="80"/>
                  </a:lnTo>
                  <a:lnTo>
                    <a:pt x="50" y="80"/>
                  </a:lnTo>
                  <a:lnTo>
                    <a:pt x="51" y="80"/>
                  </a:lnTo>
                  <a:lnTo>
                    <a:pt x="51" y="82"/>
                  </a:lnTo>
                  <a:lnTo>
                    <a:pt x="50" y="82"/>
                  </a:lnTo>
                  <a:lnTo>
                    <a:pt x="50" y="83"/>
                  </a:lnTo>
                  <a:lnTo>
                    <a:pt x="51" y="83"/>
                  </a:lnTo>
                  <a:lnTo>
                    <a:pt x="51" y="85"/>
                  </a:lnTo>
                  <a:lnTo>
                    <a:pt x="50" y="85"/>
                  </a:lnTo>
                  <a:lnTo>
                    <a:pt x="48" y="85"/>
                  </a:lnTo>
                  <a:lnTo>
                    <a:pt x="48" y="86"/>
                  </a:lnTo>
                  <a:lnTo>
                    <a:pt x="48" y="88"/>
                  </a:lnTo>
                  <a:lnTo>
                    <a:pt x="48" y="89"/>
                  </a:lnTo>
                  <a:lnTo>
                    <a:pt x="48" y="91"/>
                  </a:lnTo>
                  <a:lnTo>
                    <a:pt x="47" y="91"/>
                  </a:lnTo>
                  <a:lnTo>
                    <a:pt x="45" y="91"/>
                  </a:lnTo>
                  <a:lnTo>
                    <a:pt x="45" y="89"/>
                  </a:lnTo>
                  <a:lnTo>
                    <a:pt x="45" y="88"/>
                  </a:lnTo>
                  <a:lnTo>
                    <a:pt x="45" y="86"/>
                  </a:lnTo>
                  <a:lnTo>
                    <a:pt x="45" y="85"/>
                  </a:lnTo>
                  <a:lnTo>
                    <a:pt x="47" y="85"/>
                  </a:lnTo>
                  <a:lnTo>
                    <a:pt x="47" y="82"/>
                  </a:lnTo>
                  <a:lnTo>
                    <a:pt x="45" y="82"/>
                  </a:lnTo>
                  <a:lnTo>
                    <a:pt x="45" y="80"/>
                  </a:lnTo>
                  <a:lnTo>
                    <a:pt x="45" y="77"/>
                  </a:lnTo>
                  <a:lnTo>
                    <a:pt x="44" y="77"/>
                  </a:lnTo>
                  <a:lnTo>
                    <a:pt x="45" y="76"/>
                  </a:lnTo>
                  <a:lnTo>
                    <a:pt x="45" y="74"/>
                  </a:lnTo>
                  <a:lnTo>
                    <a:pt x="44" y="74"/>
                  </a:lnTo>
                  <a:lnTo>
                    <a:pt x="42" y="74"/>
                  </a:lnTo>
                  <a:lnTo>
                    <a:pt x="42" y="76"/>
                  </a:lnTo>
                  <a:lnTo>
                    <a:pt x="42" y="77"/>
                  </a:lnTo>
                  <a:lnTo>
                    <a:pt x="41" y="77"/>
                  </a:lnTo>
                  <a:lnTo>
                    <a:pt x="41" y="79"/>
                  </a:lnTo>
                  <a:lnTo>
                    <a:pt x="39" y="79"/>
                  </a:lnTo>
                  <a:lnTo>
                    <a:pt x="39" y="77"/>
                  </a:lnTo>
                  <a:lnTo>
                    <a:pt x="39" y="76"/>
                  </a:lnTo>
                  <a:lnTo>
                    <a:pt x="39" y="74"/>
                  </a:lnTo>
                  <a:lnTo>
                    <a:pt x="38" y="74"/>
                  </a:lnTo>
                  <a:lnTo>
                    <a:pt x="36" y="74"/>
                  </a:lnTo>
                  <a:lnTo>
                    <a:pt x="35" y="74"/>
                  </a:lnTo>
                  <a:lnTo>
                    <a:pt x="33" y="74"/>
                  </a:lnTo>
                  <a:lnTo>
                    <a:pt x="32" y="74"/>
                  </a:lnTo>
                  <a:lnTo>
                    <a:pt x="32" y="76"/>
                  </a:lnTo>
                  <a:lnTo>
                    <a:pt x="30" y="82"/>
                  </a:lnTo>
                  <a:lnTo>
                    <a:pt x="30" y="85"/>
                  </a:lnTo>
                  <a:lnTo>
                    <a:pt x="32" y="85"/>
                  </a:lnTo>
                  <a:lnTo>
                    <a:pt x="35" y="85"/>
                  </a:lnTo>
                  <a:lnTo>
                    <a:pt x="36" y="85"/>
                  </a:lnTo>
                  <a:lnTo>
                    <a:pt x="36" y="88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2" y="89"/>
                  </a:lnTo>
                  <a:lnTo>
                    <a:pt x="30" y="89"/>
                  </a:lnTo>
                  <a:lnTo>
                    <a:pt x="30" y="92"/>
                  </a:lnTo>
                  <a:lnTo>
                    <a:pt x="32" y="92"/>
                  </a:lnTo>
                  <a:lnTo>
                    <a:pt x="33" y="92"/>
                  </a:lnTo>
                  <a:lnTo>
                    <a:pt x="33" y="94"/>
                  </a:lnTo>
                  <a:lnTo>
                    <a:pt x="32" y="94"/>
                  </a:lnTo>
                  <a:lnTo>
                    <a:pt x="30" y="94"/>
                  </a:lnTo>
                  <a:lnTo>
                    <a:pt x="30" y="97"/>
                  </a:lnTo>
                  <a:lnTo>
                    <a:pt x="30" y="98"/>
                  </a:lnTo>
                  <a:lnTo>
                    <a:pt x="30" y="100"/>
                  </a:lnTo>
                  <a:lnTo>
                    <a:pt x="29" y="100"/>
                  </a:lnTo>
                  <a:lnTo>
                    <a:pt x="29" y="98"/>
                  </a:lnTo>
                  <a:lnTo>
                    <a:pt x="29" y="100"/>
                  </a:lnTo>
                  <a:lnTo>
                    <a:pt x="27" y="100"/>
                  </a:lnTo>
                  <a:lnTo>
                    <a:pt x="25" y="100"/>
                  </a:lnTo>
                  <a:lnTo>
                    <a:pt x="25" y="97"/>
                  </a:lnTo>
                  <a:lnTo>
                    <a:pt x="29" y="97"/>
                  </a:lnTo>
                  <a:lnTo>
                    <a:pt x="29" y="95"/>
                  </a:lnTo>
                  <a:lnTo>
                    <a:pt x="30" y="95"/>
                  </a:lnTo>
                  <a:lnTo>
                    <a:pt x="29" y="95"/>
                  </a:lnTo>
                  <a:lnTo>
                    <a:pt x="29" y="91"/>
                  </a:lnTo>
                  <a:lnTo>
                    <a:pt x="29" y="88"/>
                  </a:lnTo>
                  <a:lnTo>
                    <a:pt x="29" y="85"/>
                  </a:lnTo>
                  <a:lnTo>
                    <a:pt x="29" y="82"/>
                  </a:lnTo>
                  <a:lnTo>
                    <a:pt x="27" y="82"/>
                  </a:lnTo>
                  <a:lnTo>
                    <a:pt x="27" y="80"/>
                  </a:lnTo>
                  <a:lnTo>
                    <a:pt x="25" y="80"/>
                  </a:lnTo>
                  <a:lnTo>
                    <a:pt x="25" y="77"/>
                  </a:lnTo>
                  <a:lnTo>
                    <a:pt x="24" y="77"/>
                  </a:lnTo>
                  <a:lnTo>
                    <a:pt x="22" y="77"/>
                  </a:lnTo>
                  <a:lnTo>
                    <a:pt x="24" y="76"/>
                  </a:lnTo>
                  <a:lnTo>
                    <a:pt x="24" y="74"/>
                  </a:lnTo>
                  <a:lnTo>
                    <a:pt x="22" y="74"/>
                  </a:lnTo>
                  <a:lnTo>
                    <a:pt x="21" y="76"/>
                  </a:lnTo>
                  <a:lnTo>
                    <a:pt x="21" y="74"/>
                  </a:lnTo>
                  <a:lnTo>
                    <a:pt x="21" y="76"/>
                  </a:lnTo>
                  <a:lnTo>
                    <a:pt x="19" y="77"/>
                  </a:lnTo>
                  <a:lnTo>
                    <a:pt x="19" y="74"/>
                  </a:lnTo>
                  <a:lnTo>
                    <a:pt x="18" y="74"/>
                  </a:lnTo>
                  <a:lnTo>
                    <a:pt x="16" y="74"/>
                  </a:lnTo>
                  <a:lnTo>
                    <a:pt x="15" y="74"/>
                  </a:lnTo>
                  <a:lnTo>
                    <a:pt x="13" y="74"/>
                  </a:lnTo>
                  <a:lnTo>
                    <a:pt x="10" y="74"/>
                  </a:lnTo>
                  <a:lnTo>
                    <a:pt x="9" y="74"/>
                  </a:lnTo>
                  <a:lnTo>
                    <a:pt x="7" y="74"/>
                  </a:lnTo>
                  <a:lnTo>
                    <a:pt x="9" y="73"/>
                  </a:lnTo>
                  <a:close/>
                  <a:moveTo>
                    <a:pt x="35" y="20"/>
                  </a:moveTo>
                  <a:lnTo>
                    <a:pt x="36" y="20"/>
                  </a:lnTo>
                  <a:lnTo>
                    <a:pt x="36" y="18"/>
                  </a:lnTo>
                  <a:lnTo>
                    <a:pt x="35" y="20"/>
                  </a:lnTo>
                  <a:close/>
                  <a:moveTo>
                    <a:pt x="47" y="15"/>
                  </a:moveTo>
                  <a:lnTo>
                    <a:pt x="48" y="15"/>
                  </a:lnTo>
                  <a:lnTo>
                    <a:pt x="47" y="15"/>
                  </a:lnTo>
                  <a:close/>
                  <a:moveTo>
                    <a:pt x="50" y="15"/>
                  </a:moveTo>
                  <a:lnTo>
                    <a:pt x="51" y="15"/>
                  </a:lnTo>
                  <a:lnTo>
                    <a:pt x="50" y="15"/>
                  </a:lnTo>
                  <a:close/>
                  <a:moveTo>
                    <a:pt x="50" y="30"/>
                  </a:moveTo>
                  <a:lnTo>
                    <a:pt x="50" y="29"/>
                  </a:lnTo>
                  <a:lnTo>
                    <a:pt x="51" y="29"/>
                  </a:lnTo>
                  <a:lnTo>
                    <a:pt x="51" y="27"/>
                  </a:lnTo>
                  <a:lnTo>
                    <a:pt x="50" y="27"/>
                  </a:lnTo>
                  <a:lnTo>
                    <a:pt x="51" y="27"/>
                  </a:lnTo>
                  <a:lnTo>
                    <a:pt x="51" y="29"/>
                  </a:lnTo>
                  <a:lnTo>
                    <a:pt x="50" y="29"/>
                  </a:lnTo>
                  <a:lnTo>
                    <a:pt x="50" y="30"/>
                  </a:lnTo>
                  <a:close/>
                  <a:moveTo>
                    <a:pt x="50" y="79"/>
                  </a:moveTo>
                  <a:lnTo>
                    <a:pt x="51" y="79"/>
                  </a:lnTo>
                  <a:lnTo>
                    <a:pt x="50" y="79"/>
                  </a:lnTo>
                  <a:close/>
                  <a:moveTo>
                    <a:pt x="51" y="26"/>
                  </a:moveTo>
                  <a:lnTo>
                    <a:pt x="51" y="27"/>
                  </a:lnTo>
                  <a:lnTo>
                    <a:pt x="51" y="26"/>
                  </a:lnTo>
                  <a:lnTo>
                    <a:pt x="51" y="27"/>
                  </a:lnTo>
                  <a:lnTo>
                    <a:pt x="51" y="26"/>
                  </a:lnTo>
                  <a:lnTo>
                    <a:pt x="53" y="26"/>
                  </a:lnTo>
                  <a:lnTo>
                    <a:pt x="53" y="27"/>
                  </a:lnTo>
                  <a:lnTo>
                    <a:pt x="53" y="26"/>
                  </a:lnTo>
                  <a:lnTo>
                    <a:pt x="51" y="26"/>
                  </a:lnTo>
                  <a:close/>
                  <a:moveTo>
                    <a:pt x="51" y="77"/>
                  </a:moveTo>
                  <a:lnTo>
                    <a:pt x="53" y="77"/>
                  </a:lnTo>
                  <a:lnTo>
                    <a:pt x="51" y="77"/>
                  </a:lnTo>
                  <a:close/>
                  <a:moveTo>
                    <a:pt x="51" y="77"/>
                  </a:moveTo>
                  <a:lnTo>
                    <a:pt x="53" y="77"/>
                  </a:lnTo>
                  <a:lnTo>
                    <a:pt x="51" y="77"/>
                  </a:lnTo>
                  <a:close/>
                  <a:moveTo>
                    <a:pt x="51" y="76"/>
                  </a:moveTo>
                  <a:lnTo>
                    <a:pt x="53" y="76"/>
                  </a:lnTo>
                  <a:lnTo>
                    <a:pt x="51" y="76"/>
                  </a:lnTo>
                  <a:close/>
                  <a:moveTo>
                    <a:pt x="0" y="70"/>
                  </a:moveTo>
                  <a:lnTo>
                    <a:pt x="1" y="70"/>
                  </a:lnTo>
                  <a:lnTo>
                    <a:pt x="3" y="70"/>
                  </a:lnTo>
                  <a:lnTo>
                    <a:pt x="3" y="71"/>
                  </a:lnTo>
                  <a:lnTo>
                    <a:pt x="3" y="73"/>
                  </a:lnTo>
                  <a:lnTo>
                    <a:pt x="1" y="73"/>
                  </a:lnTo>
                  <a:lnTo>
                    <a:pt x="0" y="73"/>
                  </a:lnTo>
                  <a:lnTo>
                    <a:pt x="0" y="7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175">
              <a:extLst>
                <a:ext uri="{FF2B5EF4-FFF2-40B4-BE49-F238E27FC236}">
                  <a16:creationId xmlns:a16="http://schemas.microsoft.com/office/drawing/2014/main" id="{61D19BC8-A3B4-CDE1-31E4-E00D390CFB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14988" y="4443413"/>
              <a:ext cx="84138" cy="144463"/>
            </a:xfrm>
            <a:custGeom>
              <a:avLst/>
              <a:gdLst>
                <a:gd name="T0" fmla="*/ 38 w 53"/>
                <a:gd name="T1" fmla="*/ 89 h 91"/>
                <a:gd name="T2" fmla="*/ 8 w 53"/>
                <a:gd name="T3" fmla="*/ 13 h 91"/>
                <a:gd name="T4" fmla="*/ 0 w 53"/>
                <a:gd name="T5" fmla="*/ 68 h 91"/>
                <a:gd name="T6" fmla="*/ 3 w 53"/>
                <a:gd name="T7" fmla="*/ 66 h 91"/>
                <a:gd name="T8" fmla="*/ 3 w 53"/>
                <a:gd name="T9" fmla="*/ 63 h 91"/>
                <a:gd name="T10" fmla="*/ 3 w 53"/>
                <a:gd name="T11" fmla="*/ 62 h 91"/>
                <a:gd name="T12" fmla="*/ 8 w 53"/>
                <a:gd name="T13" fmla="*/ 53 h 91"/>
                <a:gd name="T14" fmla="*/ 12 w 53"/>
                <a:gd name="T15" fmla="*/ 42 h 91"/>
                <a:gd name="T16" fmla="*/ 15 w 53"/>
                <a:gd name="T17" fmla="*/ 41 h 91"/>
                <a:gd name="T18" fmla="*/ 18 w 53"/>
                <a:gd name="T19" fmla="*/ 36 h 91"/>
                <a:gd name="T20" fmla="*/ 21 w 53"/>
                <a:gd name="T21" fmla="*/ 25 h 91"/>
                <a:gd name="T22" fmla="*/ 23 w 53"/>
                <a:gd name="T23" fmla="*/ 18 h 91"/>
                <a:gd name="T24" fmla="*/ 28 w 53"/>
                <a:gd name="T25" fmla="*/ 21 h 91"/>
                <a:gd name="T26" fmla="*/ 28 w 53"/>
                <a:gd name="T27" fmla="*/ 13 h 91"/>
                <a:gd name="T28" fmla="*/ 38 w 53"/>
                <a:gd name="T29" fmla="*/ 7 h 91"/>
                <a:gd name="T30" fmla="*/ 46 w 53"/>
                <a:gd name="T31" fmla="*/ 3 h 91"/>
                <a:gd name="T32" fmla="*/ 47 w 53"/>
                <a:gd name="T33" fmla="*/ 10 h 91"/>
                <a:gd name="T34" fmla="*/ 47 w 53"/>
                <a:gd name="T35" fmla="*/ 18 h 91"/>
                <a:gd name="T36" fmla="*/ 40 w 53"/>
                <a:gd name="T37" fmla="*/ 18 h 91"/>
                <a:gd name="T38" fmla="*/ 49 w 53"/>
                <a:gd name="T39" fmla="*/ 21 h 91"/>
                <a:gd name="T40" fmla="*/ 53 w 53"/>
                <a:gd name="T41" fmla="*/ 21 h 91"/>
                <a:gd name="T42" fmla="*/ 49 w 53"/>
                <a:gd name="T43" fmla="*/ 33 h 91"/>
                <a:gd name="T44" fmla="*/ 49 w 53"/>
                <a:gd name="T45" fmla="*/ 45 h 91"/>
                <a:gd name="T46" fmla="*/ 47 w 53"/>
                <a:gd name="T47" fmla="*/ 51 h 91"/>
                <a:gd name="T48" fmla="*/ 41 w 53"/>
                <a:gd name="T49" fmla="*/ 57 h 91"/>
                <a:gd name="T50" fmla="*/ 47 w 53"/>
                <a:gd name="T51" fmla="*/ 53 h 91"/>
                <a:gd name="T52" fmla="*/ 47 w 53"/>
                <a:gd name="T53" fmla="*/ 62 h 91"/>
                <a:gd name="T54" fmla="*/ 49 w 53"/>
                <a:gd name="T55" fmla="*/ 72 h 91"/>
                <a:gd name="T56" fmla="*/ 53 w 53"/>
                <a:gd name="T57" fmla="*/ 78 h 91"/>
                <a:gd name="T58" fmla="*/ 46 w 53"/>
                <a:gd name="T59" fmla="*/ 86 h 91"/>
                <a:gd name="T60" fmla="*/ 37 w 53"/>
                <a:gd name="T61" fmla="*/ 88 h 91"/>
                <a:gd name="T62" fmla="*/ 29 w 53"/>
                <a:gd name="T63" fmla="*/ 88 h 91"/>
                <a:gd name="T64" fmla="*/ 23 w 53"/>
                <a:gd name="T65" fmla="*/ 83 h 91"/>
                <a:gd name="T66" fmla="*/ 14 w 53"/>
                <a:gd name="T67" fmla="*/ 80 h 91"/>
                <a:gd name="T68" fmla="*/ 17 w 53"/>
                <a:gd name="T69" fmla="*/ 75 h 91"/>
                <a:gd name="T70" fmla="*/ 6 w 53"/>
                <a:gd name="T71" fmla="*/ 72 h 91"/>
                <a:gd name="T72" fmla="*/ 15 w 53"/>
                <a:gd name="T73" fmla="*/ 81 h 91"/>
                <a:gd name="T74" fmla="*/ 23 w 53"/>
                <a:gd name="T75" fmla="*/ 75 h 91"/>
                <a:gd name="T76" fmla="*/ 15 w 53"/>
                <a:gd name="T77" fmla="*/ 81 h 91"/>
                <a:gd name="T78" fmla="*/ 23 w 53"/>
                <a:gd name="T79" fmla="*/ 39 h 91"/>
                <a:gd name="T80" fmla="*/ 17 w 53"/>
                <a:gd name="T81" fmla="*/ 45 h 91"/>
                <a:gd name="T82" fmla="*/ 18 w 53"/>
                <a:gd name="T83" fmla="*/ 33 h 91"/>
                <a:gd name="T84" fmla="*/ 23 w 53"/>
                <a:gd name="T85" fmla="*/ 22 h 91"/>
                <a:gd name="T86" fmla="*/ 25 w 53"/>
                <a:gd name="T87" fmla="*/ 19 h 91"/>
                <a:gd name="T88" fmla="*/ 26 w 53"/>
                <a:gd name="T89" fmla="*/ 27 h 91"/>
                <a:gd name="T90" fmla="*/ 31 w 53"/>
                <a:gd name="T91" fmla="*/ 27 h 91"/>
                <a:gd name="T92" fmla="*/ 37 w 53"/>
                <a:gd name="T93" fmla="*/ 28 h 91"/>
                <a:gd name="T94" fmla="*/ 34 w 53"/>
                <a:gd name="T95" fmla="*/ 22 h 91"/>
                <a:gd name="T96" fmla="*/ 29 w 53"/>
                <a:gd name="T97" fmla="*/ 18 h 91"/>
                <a:gd name="T98" fmla="*/ 31 w 53"/>
                <a:gd name="T99" fmla="*/ 18 h 91"/>
                <a:gd name="T100" fmla="*/ 37 w 53"/>
                <a:gd name="T101" fmla="*/ 24 h 91"/>
                <a:gd name="T102" fmla="*/ 35 w 53"/>
                <a:gd name="T103" fmla="*/ 16 h 91"/>
                <a:gd name="T104" fmla="*/ 35 w 53"/>
                <a:gd name="T105" fmla="*/ 16 h 91"/>
                <a:gd name="T106" fmla="*/ 41 w 53"/>
                <a:gd name="T107" fmla="*/ 22 h 91"/>
                <a:gd name="T108" fmla="*/ 44 w 53"/>
                <a:gd name="T109" fmla="*/ 83 h 91"/>
                <a:gd name="T110" fmla="*/ 43 w 53"/>
                <a:gd name="T111" fmla="*/ 25 h 91"/>
                <a:gd name="T112" fmla="*/ 47 w 53"/>
                <a:gd name="T113" fmla="*/ 78 h 91"/>
                <a:gd name="T114" fmla="*/ 50 w 53"/>
                <a:gd name="T115" fmla="*/ 3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3" h="91">
                  <a:moveTo>
                    <a:pt x="40" y="89"/>
                  </a:moveTo>
                  <a:lnTo>
                    <a:pt x="41" y="89"/>
                  </a:lnTo>
                  <a:lnTo>
                    <a:pt x="41" y="91"/>
                  </a:lnTo>
                  <a:lnTo>
                    <a:pt x="40" y="91"/>
                  </a:lnTo>
                  <a:lnTo>
                    <a:pt x="40" y="89"/>
                  </a:lnTo>
                  <a:close/>
                  <a:moveTo>
                    <a:pt x="38" y="91"/>
                  </a:moveTo>
                  <a:lnTo>
                    <a:pt x="38" y="89"/>
                  </a:lnTo>
                  <a:lnTo>
                    <a:pt x="38" y="91"/>
                  </a:lnTo>
                  <a:lnTo>
                    <a:pt x="38" y="89"/>
                  </a:lnTo>
                  <a:lnTo>
                    <a:pt x="38" y="91"/>
                  </a:lnTo>
                  <a:close/>
                  <a:moveTo>
                    <a:pt x="37" y="25"/>
                  </a:moveTo>
                  <a:lnTo>
                    <a:pt x="37" y="24"/>
                  </a:lnTo>
                  <a:lnTo>
                    <a:pt x="37" y="25"/>
                  </a:lnTo>
                  <a:close/>
                  <a:moveTo>
                    <a:pt x="5" y="16"/>
                  </a:moveTo>
                  <a:lnTo>
                    <a:pt x="5" y="9"/>
                  </a:lnTo>
                  <a:lnTo>
                    <a:pt x="8" y="9"/>
                  </a:lnTo>
                  <a:lnTo>
                    <a:pt x="8" y="12"/>
                  </a:lnTo>
                  <a:lnTo>
                    <a:pt x="8" y="13"/>
                  </a:lnTo>
                  <a:lnTo>
                    <a:pt x="8" y="15"/>
                  </a:lnTo>
                  <a:lnTo>
                    <a:pt x="8" y="16"/>
                  </a:lnTo>
                  <a:lnTo>
                    <a:pt x="5" y="16"/>
                  </a:lnTo>
                  <a:close/>
                  <a:moveTo>
                    <a:pt x="0" y="72"/>
                  </a:moveTo>
                  <a:lnTo>
                    <a:pt x="0" y="71"/>
                  </a:lnTo>
                  <a:lnTo>
                    <a:pt x="2" y="71"/>
                  </a:lnTo>
                  <a:lnTo>
                    <a:pt x="0" y="71"/>
                  </a:lnTo>
                  <a:lnTo>
                    <a:pt x="0" y="69"/>
                  </a:lnTo>
                  <a:lnTo>
                    <a:pt x="0" y="68"/>
                  </a:lnTo>
                  <a:lnTo>
                    <a:pt x="2" y="68"/>
                  </a:lnTo>
                  <a:lnTo>
                    <a:pt x="2" y="66"/>
                  </a:lnTo>
                  <a:lnTo>
                    <a:pt x="2" y="68"/>
                  </a:lnTo>
                  <a:lnTo>
                    <a:pt x="2" y="66"/>
                  </a:lnTo>
                  <a:lnTo>
                    <a:pt x="3" y="66"/>
                  </a:lnTo>
                  <a:lnTo>
                    <a:pt x="2" y="66"/>
                  </a:lnTo>
                  <a:lnTo>
                    <a:pt x="3" y="66"/>
                  </a:lnTo>
                  <a:lnTo>
                    <a:pt x="3" y="65"/>
                  </a:lnTo>
                  <a:lnTo>
                    <a:pt x="3" y="66"/>
                  </a:lnTo>
                  <a:lnTo>
                    <a:pt x="5" y="66"/>
                  </a:lnTo>
                  <a:lnTo>
                    <a:pt x="5" y="68"/>
                  </a:lnTo>
                  <a:lnTo>
                    <a:pt x="6" y="68"/>
                  </a:lnTo>
                  <a:lnTo>
                    <a:pt x="6" y="66"/>
                  </a:lnTo>
                  <a:lnTo>
                    <a:pt x="8" y="66"/>
                  </a:lnTo>
                  <a:lnTo>
                    <a:pt x="8" y="65"/>
                  </a:lnTo>
                  <a:lnTo>
                    <a:pt x="6" y="65"/>
                  </a:lnTo>
                  <a:lnTo>
                    <a:pt x="5" y="63"/>
                  </a:lnTo>
                  <a:lnTo>
                    <a:pt x="3" y="63"/>
                  </a:lnTo>
                  <a:lnTo>
                    <a:pt x="2" y="63"/>
                  </a:lnTo>
                  <a:lnTo>
                    <a:pt x="0" y="63"/>
                  </a:lnTo>
                  <a:lnTo>
                    <a:pt x="0" y="62"/>
                  </a:lnTo>
                  <a:lnTo>
                    <a:pt x="0" y="60"/>
                  </a:lnTo>
                  <a:lnTo>
                    <a:pt x="2" y="60"/>
                  </a:lnTo>
                  <a:lnTo>
                    <a:pt x="3" y="60"/>
                  </a:lnTo>
                  <a:lnTo>
                    <a:pt x="3" y="62"/>
                  </a:lnTo>
                  <a:lnTo>
                    <a:pt x="3" y="63"/>
                  </a:lnTo>
                  <a:lnTo>
                    <a:pt x="3" y="62"/>
                  </a:lnTo>
                  <a:lnTo>
                    <a:pt x="5" y="62"/>
                  </a:lnTo>
                  <a:lnTo>
                    <a:pt x="6" y="62"/>
                  </a:lnTo>
                  <a:lnTo>
                    <a:pt x="8" y="62"/>
                  </a:lnTo>
                  <a:lnTo>
                    <a:pt x="8" y="60"/>
                  </a:lnTo>
                  <a:lnTo>
                    <a:pt x="8" y="59"/>
                  </a:lnTo>
                  <a:lnTo>
                    <a:pt x="8" y="57"/>
                  </a:lnTo>
                  <a:lnTo>
                    <a:pt x="8" y="56"/>
                  </a:lnTo>
                  <a:lnTo>
                    <a:pt x="8" y="54"/>
                  </a:lnTo>
                  <a:lnTo>
                    <a:pt x="8" y="53"/>
                  </a:lnTo>
                  <a:lnTo>
                    <a:pt x="8" y="51"/>
                  </a:lnTo>
                  <a:lnTo>
                    <a:pt x="8" y="50"/>
                  </a:lnTo>
                  <a:lnTo>
                    <a:pt x="8" y="48"/>
                  </a:lnTo>
                  <a:lnTo>
                    <a:pt x="8" y="47"/>
                  </a:lnTo>
                  <a:lnTo>
                    <a:pt x="8" y="45"/>
                  </a:lnTo>
                  <a:lnTo>
                    <a:pt x="11" y="45"/>
                  </a:lnTo>
                  <a:lnTo>
                    <a:pt x="11" y="44"/>
                  </a:lnTo>
                  <a:lnTo>
                    <a:pt x="11" y="42"/>
                  </a:lnTo>
                  <a:lnTo>
                    <a:pt x="12" y="42"/>
                  </a:lnTo>
                  <a:lnTo>
                    <a:pt x="12" y="44"/>
                  </a:lnTo>
                  <a:lnTo>
                    <a:pt x="14" y="44"/>
                  </a:lnTo>
                  <a:lnTo>
                    <a:pt x="14" y="42"/>
                  </a:lnTo>
                  <a:lnTo>
                    <a:pt x="14" y="41"/>
                  </a:lnTo>
                  <a:lnTo>
                    <a:pt x="15" y="41"/>
                  </a:lnTo>
                  <a:lnTo>
                    <a:pt x="17" y="41"/>
                  </a:lnTo>
                  <a:lnTo>
                    <a:pt x="17" y="39"/>
                  </a:lnTo>
                  <a:lnTo>
                    <a:pt x="15" y="39"/>
                  </a:lnTo>
                  <a:lnTo>
                    <a:pt x="15" y="41"/>
                  </a:lnTo>
                  <a:lnTo>
                    <a:pt x="15" y="39"/>
                  </a:lnTo>
                  <a:lnTo>
                    <a:pt x="15" y="38"/>
                  </a:lnTo>
                  <a:lnTo>
                    <a:pt x="17" y="38"/>
                  </a:lnTo>
                  <a:lnTo>
                    <a:pt x="17" y="39"/>
                  </a:lnTo>
                  <a:lnTo>
                    <a:pt x="18" y="39"/>
                  </a:lnTo>
                  <a:lnTo>
                    <a:pt x="17" y="39"/>
                  </a:lnTo>
                  <a:lnTo>
                    <a:pt x="17" y="38"/>
                  </a:lnTo>
                  <a:lnTo>
                    <a:pt x="18" y="38"/>
                  </a:lnTo>
                  <a:lnTo>
                    <a:pt x="18" y="36"/>
                  </a:lnTo>
                  <a:lnTo>
                    <a:pt x="18" y="35"/>
                  </a:lnTo>
                  <a:lnTo>
                    <a:pt x="18" y="33"/>
                  </a:lnTo>
                  <a:lnTo>
                    <a:pt x="18" y="32"/>
                  </a:lnTo>
                  <a:lnTo>
                    <a:pt x="23" y="32"/>
                  </a:lnTo>
                  <a:lnTo>
                    <a:pt x="23" y="30"/>
                  </a:lnTo>
                  <a:lnTo>
                    <a:pt x="23" y="28"/>
                  </a:lnTo>
                  <a:lnTo>
                    <a:pt x="23" y="27"/>
                  </a:lnTo>
                  <a:lnTo>
                    <a:pt x="23" y="25"/>
                  </a:lnTo>
                  <a:lnTo>
                    <a:pt x="21" y="25"/>
                  </a:lnTo>
                  <a:lnTo>
                    <a:pt x="21" y="22"/>
                  </a:lnTo>
                  <a:lnTo>
                    <a:pt x="20" y="22"/>
                  </a:lnTo>
                  <a:lnTo>
                    <a:pt x="18" y="22"/>
                  </a:lnTo>
                  <a:lnTo>
                    <a:pt x="20" y="22"/>
                  </a:lnTo>
                  <a:lnTo>
                    <a:pt x="21" y="22"/>
                  </a:lnTo>
                  <a:lnTo>
                    <a:pt x="21" y="21"/>
                  </a:lnTo>
                  <a:lnTo>
                    <a:pt x="23" y="21"/>
                  </a:lnTo>
                  <a:lnTo>
                    <a:pt x="23" y="16"/>
                  </a:lnTo>
                  <a:lnTo>
                    <a:pt x="23" y="18"/>
                  </a:lnTo>
                  <a:lnTo>
                    <a:pt x="25" y="18"/>
                  </a:lnTo>
                  <a:lnTo>
                    <a:pt x="25" y="16"/>
                  </a:lnTo>
                  <a:lnTo>
                    <a:pt x="25" y="19"/>
                  </a:lnTo>
                  <a:lnTo>
                    <a:pt x="26" y="19"/>
                  </a:lnTo>
                  <a:lnTo>
                    <a:pt x="28" y="19"/>
                  </a:lnTo>
                  <a:lnTo>
                    <a:pt x="26" y="21"/>
                  </a:lnTo>
                  <a:lnTo>
                    <a:pt x="28" y="21"/>
                  </a:lnTo>
                  <a:lnTo>
                    <a:pt x="28" y="19"/>
                  </a:lnTo>
                  <a:lnTo>
                    <a:pt x="28" y="21"/>
                  </a:lnTo>
                  <a:lnTo>
                    <a:pt x="29" y="21"/>
                  </a:lnTo>
                  <a:lnTo>
                    <a:pt x="29" y="19"/>
                  </a:lnTo>
                  <a:lnTo>
                    <a:pt x="28" y="19"/>
                  </a:lnTo>
                  <a:lnTo>
                    <a:pt x="28" y="18"/>
                  </a:lnTo>
                  <a:lnTo>
                    <a:pt x="28" y="16"/>
                  </a:lnTo>
                  <a:lnTo>
                    <a:pt x="29" y="16"/>
                  </a:lnTo>
                  <a:lnTo>
                    <a:pt x="29" y="15"/>
                  </a:lnTo>
                  <a:lnTo>
                    <a:pt x="28" y="15"/>
                  </a:lnTo>
                  <a:lnTo>
                    <a:pt x="28" y="13"/>
                  </a:lnTo>
                  <a:lnTo>
                    <a:pt x="32" y="13"/>
                  </a:lnTo>
                  <a:lnTo>
                    <a:pt x="32" y="12"/>
                  </a:lnTo>
                  <a:lnTo>
                    <a:pt x="34" y="12"/>
                  </a:lnTo>
                  <a:lnTo>
                    <a:pt x="34" y="7"/>
                  </a:lnTo>
                  <a:lnTo>
                    <a:pt x="35" y="7"/>
                  </a:lnTo>
                  <a:lnTo>
                    <a:pt x="37" y="7"/>
                  </a:lnTo>
                  <a:lnTo>
                    <a:pt x="37" y="9"/>
                  </a:lnTo>
                  <a:lnTo>
                    <a:pt x="38" y="9"/>
                  </a:lnTo>
                  <a:lnTo>
                    <a:pt x="38" y="7"/>
                  </a:lnTo>
                  <a:lnTo>
                    <a:pt x="38" y="4"/>
                  </a:lnTo>
                  <a:lnTo>
                    <a:pt x="38" y="1"/>
                  </a:lnTo>
                  <a:lnTo>
                    <a:pt x="38" y="0"/>
                  </a:lnTo>
                  <a:lnTo>
                    <a:pt x="40" y="0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4" y="1"/>
                  </a:lnTo>
                  <a:lnTo>
                    <a:pt x="46" y="3"/>
                  </a:lnTo>
                  <a:lnTo>
                    <a:pt x="47" y="3"/>
                  </a:lnTo>
                  <a:lnTo>
                    <a:pt x="47" y="1"/>
                  </a:lnTo>
                  <a:lnTo>
                    <a:pt x="49" y="1"/>
                  </a:lnTo>
                  <a:lnTo>
                    <a:pt x="49" y="0"/>
                  </a:lnTo>
                  <a:lnTo>
                    <a:pt x="49" y="1"/>
                  </a:lnTo>
                  <a:lnTo>
                    <a:pt x="49" y="7"/>
                  </a:lnTo>
                  <a:lnTo>
                    <a:pt x="49" y="9"/>
                  </a:lnTo>
                  <a:lnTo>
                    <a:pt x="49" y="10"/>
                  </a:lnTo>
                  <a:lnTo>
                    <a:pt x="47" y="10"/>
                  </a:lnTo>
                  <a:lnTo>
                    <a:pt x="47" y="12"/>
                  </a:lnTo>
                  <a:lnTo>
                    <a:pt x="46" y="12"/>
                  </a:lnTo>
                  <a:lnTo>
                    <a:pt x="46" y="13"/>
                  </a:lnTo>
                  <a:lnTo>
                    <a:pt x="47" y="13"/>
                  </a:lnTo>
                  <a:lnTo>
                    <a:pt x="49" y="13"/>
                  </a:lnTo>
                  <a:lnTo>
                    <a:pt x="49" y="15"/>
                  </a:lnTo>
                  <a:lnTo>
                    <a:pt x="49" y="16"/>
                  </a:lnTo>
                  <a:lnTo>
                    <a:pt x="47" y="16"/>
                  </a:lnTo>
                  <a:lnTo>
                    <a:pt x="47" y="18"/>
                  </a:lnTo>
                  <a:lnTo>
                    <a:pt x="46" y="18"/>
                  </a:lnTo>
                  <a:lnTo>
                    <a:pt x="46" y="16"/>
                  </a:lnTo>
                  <a:lnTo>
                    <a:pt x="46" y="15"/>
                  </a:lnTo>
                  <a:lnTo>
                    <a:pt x="44" y="15"/>
                  </a:lnTo>
                  <a:lnTo>
                    <a:pt x="43" y="15"/>
                  </a:lnTo>
                  <a:lnTo>
                    <a:pt x="43" y="16"/>
                  </a:lnTo>
                  <a:lnTo>
                    <a:pt x="41" y="16"/>
                  </a:lnTo>
                  <a:lnTo>
                    <a:pt x="40" y="16"/>
                  </a:lnTo>
                  <a:lnTo>
                    <a:pt x="40" y="18"/>
                  </a:lnTo>
                  <a:lnTo>
                    <a:pt x="41" y="18"/>
                  </a:lnTo>
                  <a:lnTo>
                    <a:pt x="43" y="18"/>
                  </a:lnTo>
                  <a:lnTo>
                    <a:pt x="43" y="19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3" y="21"/>
                  </a:lnTo>
                  <a:lnTo>
                    <a:pt x="44" y="21"/>
                  </a:lnTo>
                  <a:lnTo>
                    <a:pt x="46" y="21"/>
                  </a:lnTo>
                  <a:lnTo>
                    <a:pt x="49" y="21"/>
                  </a:lnTo>
                  <a:lnTo>
                    <a:pt x="50" y="21"/>
                  </a:lnTo>
                  <a:lnTo>
                    <a:pt x="52" y="21"/>
                  </a:lnTo>
                  <a:lnTo>
                    <a:pt x="53" y="21"/>
                  </a:lnTo>
                  <a:lnTo>
                    <a:pt x="53" y="19"/>
                  </a:lnTo>
                  <a:lnTo>
                    <a:pt x="53" y="18"/>
                  </a:lnTo>
                  <a:lnTo>
                    <a:pt x="53" y="16"/>
                  </a:lnTo>
                  <a:lnTo>
                    <a:pt x="53" y="18"/>
                  </a:lnTo>
                  <a:lnTo>
                    <a:pt x="53" y="19"/>
                  </a:lnTo>
                  <a:lnTo>
                    <a:pt x="53" y="21"/>
                  </a:lnTo>
                  <a:lnTo>
                    <a:pt x="53" y="22"/>
                  </a:lnTo>
                  <a:lnTo>
                    <a:pt x="52" y="22"/>
                  </a:lnTo>
                  <a:lnTo>
                    <a:pt x="52" y="25"/>
                  </a:lnTo>
                  <a:lnTo>
                    <a:pt x="53" y="25"/>
                  </a:lnTo>
                  <a:lnTo>
                    <a:pt x="53" y="28"/>
                  </a:lnTo>
                  <a:lnTo>
                    <a:pt x="53" y="30"/>
                  </a:lnTo>
                  <a:lnTo>
                    <a:pt x="53" y="32"/>
                  </a:lnTo>
                  <a:lnTo>
                    <a:pt x="49" y="32"/>
                  </a:lnTo>
                  <a:lnTo>
                    <a:pt x="49" y="33"/>
                  </a:lnTo>
                  <a:lnTo>
                    <a:pt x="49" y="35"/>
                  </a:lnTo>
                  <a:lnTo>
                    <a:pt x="49" y="36"/>
                  </a:lnTo>
                  <a:lnTo>
                    <a:pt x="49" y="38"/>
                  </a:lnTo>
                  <a:lnTo>
                    <a:pt x="49" y="39"/>
                  </a:lnTo>
                  <a:lnTo>
                    <a:pt x="49" y="41"/>
                  </a:lnTo>
                  <a:lnTo>
                    <a:pt x="47" y="41"/>
                  </a:lnTo>
                  <a:lnTo>
                    <a:pt x="47" y="44"/>
                  </a:lnTo>
                  <a:lnTo>
                    <a:pt x="47" y="45"/>
                  </a:lnTo>
                  <a:lnTo>
                    <a:pt x="49" y="45"/>
                  </a:lnTo>
                  <a:lnTo>
                    <a:pt x="47" y="45"/>
                  </a:lnTo>
                  <a:lnTo>
                    <a:pt x="46" y="45"/>
                  </a:lnTo>
                  <a:lnTo>
                    <a:pt x="44" y="45"/>
                  </a:lnTo>
                  <a:lnTo>
                    <a:pt x="44" y="47"/>
                  </a:lnTo>
                  <a:lnTo>
                    <a:pt x="46" y="47"/>
                  </a:lnTo>
                  <a:lnTo>
                    <a:pt x="47" y="47"/>
                  </a:lnTo>
                  <a:lnTo>
                    <a:pt x="47" y="48"/>
                  </a:lnTo>
                  <a:lnTo>
                    <a:pt x="47" y="50"/>
                  </a:lnTo>
                  <a:lnTo>
                    <a:pt x="47" y="51"/>
                  </a:lnTo>
                  <a:lnTo>
                    <a:pt x="46" y="51"/>
                  </a:lnTo>
                  <a:lnTo>
                    <a:pt x="44" y="51"/>
                  </a:lnTo>
                  <a:lnTo>
                    <a:pt x="41" y="53"/>
                  </a:lnTo>
                  <a:lnTo>
                    <a:pt x="40" y="54"/>
                  </a:lnTo>
                  <a:lnTo>
                    <a:pt x="40" y="56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7"/>
                  </a:lnTo>
                  <a:lnTo>
                    <a:pt x="41" y="57"/>
                  </a:lnTo>
                  <a:lnTo>
                    <a:pt x="41" y="59"/>
                  </a:lnTo>
                  <a:lnTo>
                    <a:pt x="41" y="57"/>
                  </a:lnTo>
                  <a:lnTo>
                    <a:pt x="41" y="59"/>
                  </a:lnTo>
                  <a:lnTo>
                    <a:pt x="43" y="57"/>
                  </a:lnTo>
                  <a:lnTo>
                    <a:pt x="43" y="56"/>
                  </a:lnTo>
                  <a:lnTo>
                    <a:pt x="44" y="56"/>
                  </a:lnTo>
                  <a:lnTo>
                    <a:pt x="44" y="54"/>
                  </a:lnTo>
                  <a:lnTo>
                    <a:pt x="46" y="53"/>
                  </a:lnTo>
                  <a:lnTo>
                    <a:pt x="47" y="53"/>
                  </a:lnTo>
                  <a:lnTo>
                    <a:pt x="49" y="53"/>
                  </a:lnTo>
                  <a:lnTo>
                    <a:pt x="49" y="54"/>
                  </a:lnTo>
                  <a:lnTo>
                    <a:pt x="47" y="54"/>
                  </a:lnTo>
                  <a:lnTo>
                    <a:pt x="47" y="56"/>
                  </a:lnTo>
                  <a:lnTo>
                    <a:pt x="47" y="57"/>
                  </a:lnTo>
                  <a:lnTo>
                    <a:pt x="47" y="59"/>
                  </a:lnTo>
                  <a:lnTo>
                    <a:pt x="49" y="59"/>
                  </a:lnTo>
                  <a:lnTo>
                    <a:pt x="47" y="60"/>
                  </a:lnTo>
                  <a:lnTo>
                    <a:pt x="47" y="62"/>
                  </a:lnTo>
                  <a:lnTo>
                    <a:pt x="47" y="63"/>
                  </a:lnTo>
                  <a:lnTo>
                    <a:pt x="47" y="65"/>
                  </a:lnTo>
                  <a:lnTo>
                    <a:pt x="47" y="66"/>
                  </a:lnTo>
                  <a:lnTo>
                    <a:pt x="47" y="68"/>
                  </a:lnTo>
                  <a:lnTo>
                    <a:pt x="47" y="69"/>
                  </a:lnTo>
                  <a:lnTo>
                    <a:pt x="49" y="69"/>
                  </a:lnTo>
                  <a:lnTo>
                    <a:pt x="47" y="69"/>
                  </a:lnTo>
                  <a:lnTo>
                    <a:pt x="49" y="71"/>
                  </a:lnTo>
                  <a:lnTo>
                    <a:pt x="49" y="72"/>
                  </a:lnTo>
                  <a:lnTo>
                    <a:pt x="49" y="74"/>
                  </a:lnTo>
                  <a:lnTo>
                    <a:pt x="49" y="75"/>
                  </a:lnTo>
                  <a:lnTo>
                    <a:pt x="50" y="75"/>
                  </a:lnTo>
                  <a:lnTo>
                    <a:pt x="52" y="75"/>
                  </a:lnTo>
                  <a:lnTo>
                    <a:pt x="53" y="75"/>
                  </a:lnTo>
                  <a:lnTo>
                    <a:pt x="53" y="77"/>
                  </a:lnTo>
                  <a:lnTo>
                    <a:pt x="52" y="77"/>
                  </a:lnTo>
                  <a:lnTo>
                    <a:pt x="52" y="78"/>
                  </a:lnTo>
                  <a:lnTo>
                    <a:pt x="53" y="78"/>
                  </a:lnTo>
                  <a:lnTo>
                    <a:pt x="53" y="80"/>
                  </a:lnTo>
                  <a:lnTo>
                    <a:pt x="53" y="81"/>
                  </a:lnTo>
                  <a:lnTo>
                    <a:pt x="53" y="83"/>
                  </a:lnTo>
                  <a:lnTo>
                    <a:pt x="53" y="85"/>
                  </a:lnTo>
                  <a:lnTo>
                    <a:pt x="53" y="86"/>
                  </a:lnTo>
                  <a:lnTo>
                    <a:pt x="52" y="86"/>
                  </a:lnTo>
                  <a:lnTo>
                    <a:pt x="50" y="86"/>
                  </a:lnTo>
                  <a:lnTo>
                    <a:pt x="49" y="86"/>
                  </a:lnTo>
                  <a:lnTo>
                    <a:pt x="46" y="86"/>
                  </a:lnTo>
                  <a:lnTo>
                    <a:pt x="44" y="86"/>
                  </a:lnTo>
                  <a:lnTo>
                    <a:pt x="43" y="86"/>
                  </a:lnTo>
                  <a:lnTo>
                    <a:pt x="41" y="86"/>
                  </a:lnTo>
                  <a:lnTo>
                    <a:pt x="40" y="86"/>
                  </a:lnTo>
                  <a:lnTo>
                    <a:pt x="40" y="88"/>
                  </a:lnTo>
                  <a:lnTo>
                    <a:pt x="38" y="88"/>
                  </a:lnTo>
                  <a:lnTo>
                    <a:pt x="37" y="88"/>
                  </a:lnTo>
                  <a:lnTo>
                    <a:pt x="37" y="89"/>
                  </a:lnTo>
                  <a:lnTo>
                    <a:pt x="37" y="88"/>
                  </a:lnTo>
                  <a:lnTo>
                    <a:pt x="35" y="88"/>
                  </a:lnTo>
                  <a:lnTo>
                    <a:pt x="35" y="89"/>
                  </a:lnTo>
                  <a:lnTo>
                    <a:pt x="34" y="89"/>
                  </a:lnTo>
                  <a:lnTo>
                    <a:pt x="32" y="89"/>
                  </a:lnTo>
                  <a:lnTo>
                    <a:pt x="31" y="89"/>
                  </a:lnTo>
                  <a:lnTo>
                    <a:pt x="31" y="88"/>
                  </a:lnTo>
                  <a:lnTo>
                    <a:pt x="31" y="89"/>
                  </a:lnTo>
                  <a:lnTo>
                    <a:pt x="31" y="88"/>
                  </a:lnTo>
                  <a:lnTo>
                    <a:pt x="29" y="88"/>
                  </a:lnTo>
                  <a:lnTo>
                    <a:pt x="28" y="88"/>
                  </a:lnTo>
                  <a:lnTo>
                    <a:pt x="28" y="86"/>
                  </a:lnTo>
                  <a:lnTo>
                    <a:pt x="26" y="86"/>
                  </a:lnTo>
                  <a:lnTo>
                    <a:pt x="25" y="86"/>
                  </a:lnTo>
                  <a:lnTo>
                    <a:pt x="23" y="86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0" y="83"/>
                  </a:lnTo>
                  <a:lnTo>
                    <a:pt x="18" y="83"/>
                  </a:lnTo>
                  <a:lnTo>
                    <a:pt x="17" y="83"/>
                  </a:lnTo>
                  <a:lnTo>
                    <a:pt x="15" y="83"/>
                  </a:lnTo>
                  <a:lnTo>
                    <a:pt x="14" y="81"/>
                  </a:lnTo>
                  <a:lnTo>
                    <a:pt x="14" y="80"/>
                  </a:lnTo>
                  <a:lnTo>
                    <a:pt x="12" y="80"/>
                  </a:lnTo>
                  <a:lnTo>
                    <a:pt x="14" y="80"/>
                  </a:lnTo>
                  <a:lnTo>
                    <a:pt x="12" y="80"/>
                  </a:lnTo>
                  <a:lnTo>
                    <a:pt x="14" y="80"/>
                  </a:lnTo>
                  <a:lnTo>
                    <a:pt x="14" y="78"/>
                  </a:lnTo>
                  <a:lnTo>
                    <a:pt x="15" y="78"/>
                  </a:lnTo>
                  <a:lnTo>
                    <a:pt x="15" y="77"/>
                  </a:lnTo>
                  <a:lnTo>
                    <a:pt x="15" y="78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5"/>
                  </a:lnTo>
                  <a:lnTo>
                    <a:pt x="15" y="75"/>
                  </a:lnTo>
                  <a:lnTo>
                    <a:pt x="14" y="75"/>
                  </a:lnTo>
                  <a:lnTo>
                    <a:pt x="12" y="75"/>
                  </a:lnTo>
                  <a:lnTo>
                    <a:pt x="11" y="75"/>
                  </a:lnTo>
                  <a:lnTo>
                    <a:pt x="9" y="75"/>
                  </a:lnTo>
                  <a:lnTo>
                    <a:pt x="8" y="75"/>
                  </a:lnTo>
                  <a:lnTo>
                    <a:pt x="8" y="74"/>
                  </a:lnTo>
                  <a:lnTo>
                    <a:pt x="6" y="74"/>
                  </a:lnTo>
                  <a:lnTo>
                    <a:pt x="6" y="72"/>
                  </a:lnTo>
                  <a:lnTo>
                    <a:pt x="6" y="74"/>
                  </a:lnTo>
                  <a:lnTo>
                    <a:pt x="5" y="74"/>
                  </a:lnTo>
                  <a:lnTo>
                    <a:pt x="5" y="75"/>
                  </a:lnTo>
                  <a:lnTo>
                    <a:pt x="3" y="75"/>
                  </a:lnTo>
                  <a:lnTo>
                    <a:pt x="2" y="75"/>
                  </a:lnTo>
                  <a:lnTo>
                    <a:pt x="0" y="75"/>
                  </a:lnTo>
                  <a:lnTo>
                    <a:pt x="0" y="74"/>
                  </a:lnTo>
                  <a:lnTo>
                    <a:pt x="0" y="72"/>
                  </a:lnTo>
                  <a:close/>
                  <a:moveTo>
                    <a:pt x="15" y="81"/>
                  </a:moveTo>
                  <a:lnTo>
                    <a:pt x="17" y="81"/>
                  </a:lnTo>
                  <a:lnTo>
                    <a:pt x="18" y="81"/>
                  </a:lnTo>
                  <a:lnTo>
                    <a:pt x="18" y="80"/>
                  </a:lnTo>
                  <a:lnTo>
                    <a:pt x="20" y="80"/>
                  </a:lnTo>
                  <a:lnTo>
                    <a:pt x="20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7"/>
                  </a:lnTo>
                  <a:lnTo>
                    <a:pt x="23" y="75"/>
                  </a:lnTo>
                  <a:lnTo>
                    <a:pt x="20" y="75"/>
                  </a:lnTo>
                  <a:lnTo>
                    <a:pt x="18" y="75"/>
                  </a:lnTo>
                  <a:lnTo>
                    <a:pt x="18" y="77"/>
                  </a:lnTo>
                  <a:lnTo>
                    <a:pt x="18" y="80"/>
                  </a:lnTo>
                  <a:lnTo>
                    <a:pt x="17" y="80"/>
                  </a:lnTo>
                  <a:lnTo>
                    <a:pt x="17" y="78"/>
                  </a:lnTo>
                  <a:lnTo>
                    <a:pt x="15" y="78"/>
                  </a:lnTo>
                  <a:lnTo>
                    <a:pt x="15" y="80"/>
                  </a:lnTo>
                  <a:lnTo>
                    <a:pt x="15" y="81"/>
                  </a:lnTo>
                  <a:close/>
                  <a:moveTo>
                    <a:pt x="17" y="45"/>
                  </a:moveTo>
                  <a:lnTo>
                    <a:pt x="18" y="45"/>
                  </a:lnTo>
                  <a:lnTo>
                    <a:pt x="21" y="45"/>
                  </a:lnTo>
                  <a:lnTo>
                    <a:pt x="23" y="45"/>
                  </a:lnTo>
                  <a:lnTo>
                    <a:pt x="25" y="45"/>
                  </a:lnTo>
                  <a:lnTo>
                    <a:pt x="25" y="44"/>
                  </a:lnTo>
                  <a:lnTo>
                    <a:pt x="25" y="41"/>
                  </a:lnTo>
                  <a:lnTo>
                    <a:pt x="23" y="41"/>
                  </a:lnTo>
                  <a:lnTo>
                    <a:pt x="23" y="39"/>
                  </a:lnTo>
                  <a:lnTo>
                    <a:pt x="23" y="38"/>
                  </a:lnTo>
                  <a:lnTo>
                    <a:pt x="21" y="38"/>
                  </a:lnTo>
                  <a:lnTo>
                    <a:pt x="20" y="38"/>
                  </a:lnTo>
                  <a:lnTo>
                    <a:pt x="18" y="38"/>
                  </a:lnTo>
                  <a:lnTo>
                    <a:pt x="18" y="39"/>
                  </a:lnTo>
                  <a:lnTo>
                    <a:pt x="18" y="41"/>
                  </a:lnTo>
                  <a:lnTo>
                    <a:pt x="18" y="42"/>
                  </a:lnTo>
                  <a:lnTo>
                    <a:pt x="18" y="44"/>
                  </a:lnTo>
                  <a:lnTo>
                    <a:pt x="17" y="45"/>
                  </a:lnTo>
                  <a:close/>
                  <a:moveTo>
                    <a:pt x="18" y="35"/>
                  </a:moveTo>
                  <a:lnTo>
                    <a:pt x="18" y="36"/>
                  </a:lnTo>
                  <a:lnTo>
                    <a:pt x="20" y="36"/>
                  </a:lnTo>
                  <a:lnTo>
                    <a:pt x="21" y="36"/>
                  </a:lnTo>
                  <a:lnTo>
                    <a:pt x="20" y="36"/>
                  </a:lnTo>
                  <a:lnTo>
                    <a:pt x="18" y="36"/>
                  </a:lnTo>
                  <a:lnTo>
                    <a:pt x="18" y="35"/>
                  </a:lnTo>
                  <a:close/>
                  <a:moveTo>
                    <a:pt x="18" y="35"/>
                  </a:moveTo>
                  <a:lnTo>
                    <a:pt x="18" y="33"/>
                  </a:lnTo>
                  <a:lnTo>
                    <a:pt x="18" y="35"/>
                  </a:lnTo>
                  <a:close/>
                  <a:moveTo>
                    <a:pt x="18" y="38"/>
                  </a:moveTo>
                  <a:lnTo>
                    <a:pt x="18" y="36"/>
                  </a:lnTo>
                  <a:lnTo>
                    <a:pt x="18" y="38"/>
                  </a:lnTo>
                  <a:close/>
                  <a:moveTo>
                    <a:pt x="18" y="33"/>
                  </a:moveTo>
                  <a:lnTo>
                    <a:pt x="18" y="32"/>
                  </a:lnTo>
                  <a:lnTo>
                    <a:pt x="18" y="33"/>
                  </a:lnTo>
                  <a:close/>
                  <a:moveTo>
                    <a:pt x="21" y="22"/>
                  </a:moveTo>
                  <a:lnTo>
                    <a:pt x="23" y="22"/>
                  </a:lnTo>
                  <a:lnTo>
                    <a:pt x="21" y="21"/>
                  </a:lnTo>
                  <a:lnTo>
                    <a:pt x="21" y="22"/>
                  </a:lnTo>
                  <a:close/>
                  <a:moveTo>
                    <a:pt x="21" y="36"/>
                  </a:moveTo>
                  <a:lnTo>
                    <a:pt x="23" y="36"/>
                  </a:lnTo>
                  <a:lnTo>
                    <a:pt x="21" y="36"/>
                  </a:lnTo>
                  <a:close/>
                  <a:moveTo>
                    <a:pt x="25" y="21"/>
                  </a:moveTo>
                  <a:lnTo>
                    <a:pt x="26" y="21"/>
                  </a:lnTo>
                  <a:lnTo>
                    <a:pt x="26" y="19"/>
                  </a:lnTo>
                  <a:lnTo>
                    <a:pt x="25" y="19"/>
                  </a:lnTo>
                  <a:lnTo>
                    <a:pt x="25" y="21"/>
                  </a:lnTo>
                  <a:close/>
                  <a:moveTo>
                    <a:pt x="26" y="22"/>
                  </a:moveTo>
                  <a:lnTo>
                    <a:pt x="26" y="24"/>
                  </a:lnTo>
                  <a:lnTo>
                    <a:pt x="28" y="24"/>
                  </a:lnTo>
                  <a:lnTo>
                    <a:pt x="28" y="22"/>
                  </a:lnTo>
                  <a:lnTo>
                    <a:pt x="28" y="21"/>
                  </a:lnTo>
                  <a:lnTo>
                    <a:pt x="26" y="21"/>
                  </a:lnTo>
                  <a:lnTo>
                    <a:pt x="26" y="22"/>
                  </a:lnTo>
                  <a:close/>
                  <a:moveTo>
                    <a:pt x="26" y="27"/>
                  </a:moveTo>
                  <a:lnTo>
                    <a:pt x="28" y="27"/>
                  </a:lnTo>
                  <a:lnTo>
                    <a:pt x="26" y="27"/>
                  </a:lnTo>
                  <a:close/>
                  <a:moveTo>
                    <a:pt x="28" y="28"/>
                  </a:moveTo>
                  <a:lnTo>
                    <a:pt x="29" y="28"/>
                  </a:lnTo>
                  <a:lnTo>
                    <a:pt x="29" y="27"/>
                  </a:lnTo>
                  <a:lnTo>
                    <a:pt x="29" y="28"/>
                  </a:lnTo>
                  <a:lnTo>
                    <a:pt x="28" y="28"/>
                  </a:lnTo>
                  <a:close/>
                  <a:moveTo>
                    <a:pt x="29" y="27"/>
                  </a:moveTo>
                  <a:lnTo>
                    <a:pt x="31" y="27"/>
                  </a:lnTo>
                  <a:lnTo>
                    <a:pt x="32" y="27"/>
                  </a:lnTo>
                  <a:lnTo>
                    <a:pt x="32" y="25"/>
                  </a:lnTo>
                  <a:lnTo>
                    <a:pt x="32" y="27"/>
                  </a:lnTo>
                  <a:lnTo>
                    <a:pt x="31" y="25"/>
                  </a:lnTo>
                  <a:lnTo>
                    <a:pt x="32" y="25"/>
                  </a:lnTo>
                  <a:lnTo>
                    <a:pt x="34" y="25"/>
                  </a:lnTo>
                  <a:lnTo>
                    <a:pt x="34" y="28"/>
                  </a:lnTo>
                  <a:lnTo>
                    <a:pt x="35" y="28"/>
                  </a:lnTo>
                  <a:lnTo>
                    <a:pt x="37" y="28"/>
                  </a:lnTo>
                  <a:lnTo>
                    <a:pt x="38" y="28"/>
                  </a:lnTo>
                  <a:lnTo>
                    <a:pt x="38" y="27"/>
                  </a:lnTo>
                  <a:lnTo>
                    <a:pt x="38" y="25"/>
                  </a:lnTo>
                  <a:lnTo>
                    <a:pt x="37" y="25"/>
                  </a:lnTo>
                  <a:lnTo>
                    <a:pt x="38" y="25"/>
                  </a:lnTo>
                  <a:lnTo>
                    <a:pt x="38" y="24"/>
                  </a:lnTo>
                  <a:lnTo>
                    <a:pt x="35" y="24"/>
                  </a:lnTo>
                  <a:lnTo>
                    <a:pt x="35" y="22"/>
                  </a:lnTo>
                  <a:lnTo>
                    <a:pt x="34" y="22"/>
                  </a:lnTo>
                  <a:lnTo>
                    <a:pt x="34" y="21"/>
                  </a:lnTo>
                  <a:lnTo>
                    <a:pt x="32" y="21"/>
                  </a:lnTo>
                  <a:lnTo>
                    <a:pt x="32" y="22"/>
                  </a:lnTo>
                  <a:lnTo>
                    <a:pt x="32" y="24"/>
                  </a:lnTo>
                  <a:lnTo>
                    <a:pt x="32" y="25"/>
                  </a:lnTo>
                  <a:lnTo>
                    <a:pt x="31" y="25"/>
                  </a:lnTo>
                  <a:lnTo>
                    <a:pt x="29" y="25"/>
                  </a:lnTo>
                  <a:lnTo>
                    <a:pt x="29" y="27"/>
                  </a:lnTo>
                  <a:close/>
                  <a:moveTo>
                    <a:pt x="29" y="18"/>
                  </a:moveTo>
                  <a:lnTo>
                    <a:pt x="31" y="18"/>
                  </a:lnTo>
                  <a:lnTo>
                    <a:pt x="31" y="16"/>
                  </a:lnTo>
                  <a:lnTo>
                    <a:pt x="29" y="16"/>
                  </a:lnTo>
                  <a:lnTo>
                    <a:pt x="29" y="18"/>
                  </a:lnTo>
                  <a:close/>
                  <a:moveTo>
                    <a:pt x="31" y="18"/>
                  </a:moveTo>
                  <a:lnTo>
                    <a:pt x="32" y="18"/>
                  </a:lnTo>
                  <a:lnTo>
                    <a:pt x="32" y="16"/>
                  </a:lnTo>
                  <a:lnTo>
                    <a:pt x="31" y="16"/>
                  </a:lnTo>
                  <a:lnTo>
                    <a:pt x="31" y="18"/>
                  </a:lnTo>
                  <a:close/>
                  <a:moveTo>
                    <a:pt x="32" y="16"/>
                  </a:moveTo>
                  <a:lnTo>
                    <a:pt x="34" y="16"/>
                  </a:lnTo>
                  <a:lnTo>
                    <a:pt x="32" y="16"/>
                  </a:lnTo>
                  <a:close/>
                  <a:moveTo>
                    <a:pt x="35" y="18"/>
                  </a:moveTo>
                  <a:lnTo>
                    <a:pt x="35" y="19"/>
                  </a:lnTo>
                  <a:lnTo>
                    <a:pt x="35" y="21"/>
                  </a:lnTo>
                  <a:lnTo>
                    <a:pt x="37" y="21"/>
                  </a:lnTo>
                  <a:lnTo>
                    <a:pt x="37" y="22"/>
                  </a:lnTo>
                  <a:lnTo>
                    <a:pt x="37" y="24"/>
                  </a:lnTo>
                  <a:lnTo>
                    <a:pt x="37" y="22"/>
                  </a:lnTo>
                  <a:lnTo>
                    <a:pt x="38" y="22"/>
                  </a:lnTo>
                  <a:lnTo>
                    <a:pt x="37" y="22"/>
                  </a:lnTo>
                  <a:lnTo>
                    <a:pt x="38" y="21"/>
                  </a:lnTo>
                  <a:lnTo>
                    <a:pt x="38" y="19"/>
                  </a:lnTo>
                  <a:lnTo>
                    <a:pt x="38" y="18"/>
                  </a:lnTo>
                  <a:lnTo>
                    <a:pt x="37" y="18"/>
                  </a:lnTo>
                  <a:lnTo>
                    <a:pt x="35" y="18"/>
                  </a:lnTo>
                  <a:close/>
                  <a:moveTo>
                    <a:pt x="35" y="16"/>
                  </a:moveTo>
                  <a:lnTo>
                    <a:pt x="37" y="16"/>
                  </a:lnTo>
                  <a:lnTo>
                    <a:pt x="37" y="15"/>
                  </a:lnTo>
                  <a:lnTo>
                    <a:pt x="38" y="15"/>
                  </a:lnTo>
                  <a:lnTo>
                    <a:pt x="38" y="13"/>
                  </a:lnTo>
                  <a:lnTo>
                    <a:pt x="38" y="12"/>
                  </a:lnTo>
                  <a:lnTo>
                    <a:pt x="37" y="12"/>
                  </a:lnTo>
                  <a:lnTo>
                    <a:pt x="37" y="15"/>
                  </a:lnTo>
                  <a:lnTo>
                    <a:pt x="35" y="15"/>
                  </a:lnTo>
                  <a:lnTo>
                    <a:pt x="35" y="16"/>
                  </a:lnTo>
                  <a:close/>
                  <a:moveTo>
                    <a:pt x="38" y="36"/>
                  </a:moveTo>
                  <a:lnTo>
                    <a:pt x="38" y="35"/>
                  </a:lnTo>
                  <a:lnTo>
                    <a:pt x="38" y="36"/>
                  </a:lnTo>
                  <a:close/>
                  <a:moveTo>
                    <a:pt x="38" y="22"/>
                  </a:moveTo>
                  <a:lnTo>
                    <a:pt x="38" y="24"/>
                  </a:lnTo>
                  <a:lnTo>
                    <a:pt x="41" y="24"/>
                  </a:lnTo>
                  <a:lnTo>
                    <a:pt x="43" y="24"/>
                  </a:lnTo>
                  <a:lnTo>
                    <a:pt x="43" y="22"/>
                  </a:lnTo>
                  <a:lnTo>
                    <a:pt x="41" y="22"/>
                  </a:lnTo>
                  <a:lnTo>
                    <a:pt x="40" y="22"/>
                  </a:lnTo>
                  <a:lnTo>
                    <a:pt x="40" y="21"/>
                  </a:lnTo>
                  <a:lnTo>
                    <a:pt x="38" y="21"/>
                  </a:lnTo>
                  <a:lnTo>
                    <a:pt x="38" y="22"/>
                  </a:lnTo>
                  <a:close/>
                  <a:moveTo>
                    <a:pt x="41" y="86"/>
                  </a:moveTo>
                  <a:lnTo>
                    <a:pt x="43" y="86"/>
                  </a:lnTo>
                  <a:lnTo>
                    <a:pt x="44" y="86"/>
                  </a:lnTo>
                  <a:lnTo>
                    <a:pt x="44" y="85"/>
                  </a:lnTo>
                  <a:lnTo>
                    <a:pt x="44" y="83"/>
                  </a:lnTo>
                  <a:lnTo>
                    <a:pt x="44" y="81"/>
                  </a:lnTo>
                  <a:lnTo>
                    <a:pt x="43" y="81"/>
                  </a:lnTo>
                  <a:lnTo>
                    <a:pt x="43" y="83"/>
                  </a:lnTo>
                  <a:lnTo>
                    <a:pt x="41" y="83"/>
                  </a:lnTo>
                  <a:lnTo>
                    <a:pt x="41" y="85"/>
                  </a:lnTo>
                  <a:lnTo>
                    <a:pt x="41" y="86"/>
                  </a:lnTo>
                  <a:close/>
                  <a:moveTo>
                    <a:pt x="41" y="24"/>
                  </a:moveTo>
                  <a:lnTo>
                    <a:pt x="41" y="25"/>
                  </a:lnTo>
                  <a:lnTo>
                    <a:pt x="43" y="25"/>
                  </a:lnTo>
                  <a:lnTo>
                    <a:pt x="44" y="25"/>
                  </a:lnTo>
                  <a:lnTo>
                    <a:pt x="44" y="22"/>
                  </a:lnTo>
                  <a:lnTo>
                    <a:pt x="44" y="21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1" y="24"/>
                  </a:lnTo>
                  <a:close/>
                  <a:moveTo>
                    <a:pt x="49" y="78"/>
                  </a:moveTo>
                  <a:lnTo>
                    <a:pt x="47" y="78"/>
                  </a:lnTo>
                  <a:lnTo>
                    <a:pt x="49" y="78"/>
                  </a:lnTo>
                  <a:close/>
                  <a:moveTo>
                    <a:pt x="49" y="25"/>
                  </a:moveTo>
                  <a:lnTo>
                    <a:pt x="49" y="24"/>
                  </a:lnTo>
                  <a:lnTo>
                    <a:pt x="49" y="25"/>
                  </a:lnTo>
                  <a:close/>
                  <a:moveTo>
                    <a:pt x="49" y="22"/>
                  </a:moveTo>
                  <a:lnTo>
                    <a:pt x="50" y="22"/>
                  </a:lnTo>
                  <a:lnTo>
                    <a:pt x="49" y="22"/>
                  </a:lnTo>
                  <a:close/>
                  <a:moveTo>
                    <a:pt x="49" y="32"/>
                  </a:moveTo>
                  <a:lnTo>
                    <a:pt x="50" y="32"/>
                  </a:lnTo>
                  <a:lnTo>
                    <a:pt x="50" y="30"/>
                  </a:lnTo>
                  <a:lnTo>
                    <a:pt x="49" y="30"/>
                  </a:lnTo>
                  <a:lnTo>
                    <a:pt x="49" y="3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176">
              <a:extLst>
                <a:ext uri="{FF2B5EF4-FFF2-40B4-BE49-F238E27FC236}">
                  <a16:creationId xmlns:a16="http://schemas.microsoft.com/office/drawing/2014/main" id="{5B460F26-9A4B-9B5A-6B20-53D34D4846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40075" y="3859213"/>
              <a:ext cx="179388" cy="155575"/>
            </a:xfrm>
            <a:custGeom>
              <a:avLst/>
              <a:gdLst>
                <a:gd name="T0" fmla="*/ 113 w 113"/>
                <a:gd name="T1" fmla="*/ 30 h 98"/>
                <a:gd name="T2" fmla="*/ 68 w 113"/>
                <a:gd name="T3" fmla="*/ 97 h 98"/>
                <a:gd name="T4" fmla="*/ 20 w 113"/>
                <a:gd name="T5" fmla="*/ 81 h 98"/>
                <a:gd name="T6" fmla="*/ 5 w 113"/>
                <a:gd name="T7" fmla="*/ 24 h 98"/>
                <a:gd name="T8" fmla="*/ 20 w 113"/>
                <a:gd name="T9" fmla="*/ 24 h 98"/>
                <a:gd name="T10" fmla="*/ 21 w 113"/>
                <a:gd name="T11" fmla="*/ 25 h 98"/>
                <a:gd name="T12" fmla="*/ 23 w 113"/>
                <a:gd name="T13" fmla="*/ 16 h 98"/>
                <a:gd name="T14" fmla="*/ 24 w 113"/>
                <a:gd name="T15" fmla="*/ 10 h 98"/>
                <a:gd name="T16" fmla="*/ 33 w 113"/>
                <a:gd name="T17" fmla="*/ 24 h 98"/>
                <a:gd name="T18" fmla="*/ 39 w 113"/>
                <a:gd name="T19" fmla="*/ 15 h 98"/>
                <a:gd name="T20" fmla="*/ 50 w 113"/>
                <a:gd name="T21" fmla="*/ 1 h 98"/>
                <a:gd name="T22" fmla="*/ 56 w 113"/>
                <a:gd name="T23" fmla="*/ 4 h 98"/>
                <a:gd name="T24" fmla="*/ 66 w 113"/>
                <a:gd name="T25" fmla="*/ 4 h 98"/>
                <a:gd name="T26" fmla="*/ 77 w 113"/>
                <a:gd name="T27" fmla="*/ 1 h 98"/>
                <a:gd name="T28" fmla="*/ 72 w 113"/>
                <a:gd name="T29" fmla="*/ 9 h 98"/>
                <a:gd name="T30" fmla="*/ 77 w 113"/>
                <a:gd name="T31" fmla="*/ 10 h 98"/>
                <a:gd name="T32" fmla="*/ 74 w 113"/>
                <a:gd name="T33" fmla="*/ 22 h 98"/>
                <a:gd name="T34" fmla="*/ 74 w 113"/>
                <a:gd name="T35" fmla="*/ 27 h 98"/>
                <a:gd name="T36" fmla="*/ 75 w 113"/>
                <a:gd name="T37" fmla="*/ 35 h 98"/>
                <a:gd name="T38" fmla="*/ 69 w 113"/>
                <a:gd name="T39" fmla="*/ 30 h 98"/>
                <a:gd name="T40" fmla="*/ 68 w 113"/>
                <a:gd name="T41" fmla="*/ 28 h 98"/>
                <a:gd name="T42" fmla="*/ 65 w 113"/>
                <a:gd name="T43" fmla="*/ 30 h 98"/>
                <a:gd name="T44" fmla="*/ 69 w 113"/>
                <a:gd name="T45" fmla="*/ 39 h 98"/>
                <a:gd name="T46" fmla="*/ 63 w 113"/>
                <a:gd name="T47" fmla="*/ 54 h 98"/>
                <a:gd name="T48" fmla="*/ 68 w 113"/>
                <a:gd name="T49" fmla="*/ 59 h 98"/>
                <a:gd name="T50" fmla="*/ 77 w 113"/>
                <a:gd name="T51" fmla="*/ 62 h 98"/>
                <a:gd name="T52" fmla="*/ 82 w 113"/>
                <a:gd name="T53" fmla="*/ 65 h 98"/>
                <a:gd name="T54" fmla="*/ 86 w 113"/>
                <a:gd name="T55" fmla="*/ 72 h 98"/>
                <a:gd name="T56" fmla="*/ 91 w 113"/>
                <a:gd name="T57" fmla="*/ 77 h 98"/>
                <a:gd name="T58" fmla="*/ 91 w 113"/>
                <a:gd name="T59" fmla="*/ 83 h 98"/>
                <a:gd name="T60" fmla="*/ 88 w 113"/>
                <a:gd name="T61" fmla="*/ 81 h 98"/>
                <a:gd name="T62" fmla="*/ 80 w 113"/>
                <a:gd name="T63" fmla="*/ 86 h 98"/>
                <a:gd name="T64" fmla="*/ 72 w 113"/>
                <a:gd name="T65" fmla="*/ 81 h 98"/>
                <a:gd name="T66" fmla="*/ 62 w 113"/>
                <a:gd name="T67" fmla="*/ 89 h 98"/>
                <a:gd name="T68" fmla="*/ 54 w 113"/>
                <a:gd name="T69" fmla="*/ 97 h 98"/>
                <a:gd name="T70" fmla="*/ 57 w 113"/>
                <a:gd name="T71" fmla="*/ 91 h 98"/>
                <a:gd name="T72" fmla="*/ 59 w 113"/>
                <a:gd name="T73" fmla="*/ 83 h 98"/>
                <a:gd name="T74" fmla="*/ 57 w 113"/>
                <a:gd name="T75" fmla="*/ 77 h 98"/>
                <a:gd name="T76" fmla="*/ 56 w 113"/>
                <a:gd name="T77" fmla="*/ 71 h 98"/>
                <a:gd name="T78" fmla="*/ 51 w 113"/>
                <a:gd name="T79" fmla="*/ 66 h 98"/>
                <a:gd name="T80" fmla="*/ 47 w 113"/>
                <a:gd name="T81" fmla="*/ 71 h 98"/>
                <a:gd name="T82" fmla="*/ 45 w 113"/>
                <a:gd name="T83" fmla="*/ 72 h 98"/>
                <a:gd name="T84" fmla="*/ 42 w 113"/>
                <a:gd name="T85" fmla="*/ 75 h 98"/>
                <a:gd name="T86" fmla="*/ 36 w 113"/>
                <a:gd name="T87" fmla="*/ 72 h 98"/>
                <a:gd name="T88" fmla="*/ 27 w 113"/>
                <a:gd name="T89" fmla="*/ 68 h 98"/>
                <a:gd name="T90" fmla="*/ 24 w 113"/>
                <a:gd name="T91" fmla="*/ 54 h 98"/>
                <a:gd name="T92" fmla="*/ 27 w 113"/>
                <a:gd name="T93" fmla="*/ 50 h 98"/>
                <a:gd name="T94" fmla="*/ 26 w 113"/>
                <a:gd name="T95" fmla="*/ 45 h 98"/>
                <a:gd name="T96" fmla="*/ 20 w 113"/>
                <a:gd name="T97" fmla="*/ 45 h 98"/>
                <a:gd name="T98" fmla="*/ 18 w 113"/>
                <a:gd name="T99" fmla="*/ 42 h 98"/>
                <a:gd name="T100" fmla="*/ 20 w 113"/>
                <a:gd name="T101" fmla="*/ 38 h 98"/>
                <a:gd name="T102" fmla="*/ 23 w 113"/>
                <a:gd name="T103" fmla="*/ 35 h 98"/>
                <a:gd name="T104" fmla="*/ 15 w 113"/>
                <a:gd name="T105" fmla="*/ 33 h 98"/>
                <a:gd name="T106" fmla="*/ 3 w 113"/>
                <a:gd name="T107" fmla="*/ 35 h 98"/>
                <a:gd name="T108" fmla="*/ 68 w 113"/>
                <a:gd name="T109" fmla="*/ 71 h 98"/>
                <a:gd name="T110" fmla="*/ 77 w 113"/>
                <a:gd name="T111" fmla="*/ 68 h 98"/>
                <a:gd name="T112" fmla="*/ 80 w 113"/>
                <a:gd name="T113" fmla="*/ 65 h 98"/>
                <a:gd name="T114" fmla="*/ 77 w 113"/>
                <a:gd name="T115" fmla="*/ 65 h 98"/>
                <a:gd name="T116" fmla="*/ 74 w 113"/>
                <a:gd name="T117" fmla="*/ 66 h 98"/>
                <a:gd name="T118" fmla="*/ 68 w 113"/>
                <a:gd name="T119" fmla="*/ 69 h 98"/>
                <a:gd name="T120" fmla="*/ 65 w 113"/>
                <a:gd name="T121" fmla="*/ 60 h 98"/>
                <a:gd name="T122" fmla="*/ 74 w 113"/>
                <a:gd name="T123" fmla="*/ 6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3" h="98">
                  <a:moveTo>
                    <a:pt x="109" y="36"/>
                  </a:moveTo>
                  <a:lnTo>
                    <a:pt x="109" y="35"/>
                  </a:lnTo>
                  <a:lnTo>
                    <a:pt x="109" y="33"/>
                  </a:lnTo>
                  <a:lnTo>
                    <a:pt x="110" y="33"/>
                  </a:lnTo>
                  <a:lnTo>
                    <a:pt x="110" y="32"/>
                  </a:lnTo>
                  <a:lnTo>
                    <a:pt x="109" y="32"/>
                  </a:lnTo>
                  <a:lnTo>
                    <a:pt x="110" y="32"/>
                  </a:lnTo>
                  <a:lnTo>
                    <a:pt x="110" y="30"/>
                  </a:lnTo>
                  <a:lnTo>
                    <a:pt x="110" y="28"/>
                  </a:lnTo>
                  <a:lnTo>
                    <a:pt x="112" y="28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5"/>
                  </a:lnTo>
                  <a:lnTo>
                    <a:pt x="112" y="35"/>
                  </a:lnTo>
                  <a:lnTo>
                    <a:pt x="110" y="35"/>
                  </a:lnTo>
                  <a:lnTo>
                    <a:pt x="110" y="38"/>
                  </a:lnTo>
                  <a:lnTo>
                    <a:pt x="109" y="38"/>
                  </a:lnTo>
                  <a:lnTo>
                    <a:pt x="109" y="36"/>
                  </a:lnTo>
                  <a:close/>
                  <a:moveTo>
                    <a:pt x="63" y="94"/>
                  </a:moveTo>
                  <a:lnTo>
                    <a:pt x="65" y="94"/>
                  </a:lnTo>
                  <a:lnTo>
                    <a:pt x="65" y="95"/>
                  </a:lnTo>
                  <a:lnTo>
                    <a:pt x="65" y="97"/>
                  </a:lnTo>
                  <a:lnTo>
                    <a:pt x="66" y="97"/>
                  </a:lnTo>
                  <a:lnTo>
                    <a:pt x="68" y="97"/>
                  </a:lnTo>
                  <a:lnTo>
                    <a:pt x="68" y="98"/>
                  </a:lnTo>
                  <a:lnTo>
                    <a:pt x="66" y="98"/>
                  </a:lnTo>
                  <a:lnTo>
                    <a:pt x="63" y="98"/>
                  </a:lnTo>
                  <a:lnTo>
                    <a:pt x="63" y="97"/>
                  </a:lnTo>
                  <a:lnTo>
                    <a:pt x="63" y="94"/>
                  </a:lnTo>
                  <a:close/>
                  <a:moveTo>
                    <a:pt x="20" y="80"/>
                  </a:moveTo>
                  <a:lnTo>
                    <a:pt x="20" y="78"/>
                  </a:lnTo>
                  <a:lnTo>
                    <a:pt x="23" y="78"/>
                  </a:lnTo>
                  <a:lnTo>
                    <a:pt x="23" y="80"/>
                  </a:lnTo>
                  <a:lnTo>
                    <a:pt x="21" y="80"/>
                  </a:lnTo>
                  <a:lnTo>
                    <a:pt x="21" y="81"/>
                  </a:lnTo>
                  <a:lnTo>
                    <a:pt x="20" y="81"/>
                  </a:lnTo>
                  <a:lnTo>
                    <a:pt x="20" y="80"/>
                  </a:lnTo>
                  <a:close/>
                  <a:moveTo>
                    <a:pt x="0" y="33"/>
                  </a:moveTo>
                  <a:lnTo>
                    <a:pt x="3" y="33"/>
                  </a:lnTo>
                  <a:lnTo>
                    <a:pt x="3" y="32"/>
                  </a:lnTo>
                  <a:lnTo>
                    <a:pt x="5" y="32"/>
                  </a:lnTo>
                  <a:lnTo>
                    <a:pt x="5" y="30"/>
                  </a:lnTo>
                  <a:lnTo>
                    <a:pt x="3" y="30"/>
                  </a:lnTo>
                  <a:lnTo>
                    <a:pt x="3" y="28"/>
                  </a:lnTo>
                  <a:lnTo>
                    <a:pt x="3" y="27"/>
                  </a:lnTo>
                  <a:lnTo>
                    <a:pt x="3" y="25"/>
                  </a:lnTo>
                  <a:lnTo>
                    <a:pt x="3" y="24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8" y="24"/>
                  </a:lnTo>
                  <a:lnTo>
                    <a:pt x="8" y="25"/>
                  </a:lnTo>
                  <a:lnTo>
                    <a:pt x="9" y="25"/>
                  </a:lnTo>
                  <a:lnTo>
                    <a:pt x="11" y="25"/>
                  </a:lnTo>
                  <a:lnTo>
                    <a:pt x="12" y="25"/>
                  </a:lnTo>
                  <a:lnTo>
                    <a:pt x="14" y="25"/>
                  </a:lnTo>
                  <a:lnTo>
                    <a:pt x="15" y="25"/>
                  </a:lnTo>
                  <a:lnTo>
                    <a:pt x="15" y="22"/>
                  </a:lnTo>
                  <a:lnTo>
                    <a:pt x="18" y="22"/>
                  </a:lnTo>
                  <a:lnTo>
                    <a:pt x="18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3" y="24"/>
                  </a:lnTo>
                  <a:lnTo>
                    <a:pt x="23" y="25"/>
                  </a:lnTo>
                  <a:lnTo>
                    <a:pt x="21" y="25"/>
                  </a:lnTo>
                  <a:lnTo>
                    <a:pt x="20" y="25"/>
                  </a:lnTo>
                  <a:lnTo>
                    <a:pt x="18" y="25"/>
                  </a:lnTo>
                  <a:lnTo>
                    <a:pt x="18" y="24"/>
                  </a:lnTo>
                  <a:lnTo>
                    <a:pt x="17" y="24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1" y="25"/>
                  </a:lnTo>
                  <a:lnTo>
                    <a:pt x="21" y="27"/>
                  </a:lnTo>
                  <a:lnTo>
                    <a:pt x="23" y="27"/>
                  </a:lnTo>
                  <a:lnTo>
                    <a:pt x="24" y="27"/>
                  </a:lnTo>
                  <a:lnTo>
                    <a:pt x="23" y="27"/>
                  </a:lnTo>
                  <a:lnTo>
                    <a:pt x="23" y="25"/>
                  </a:lnTo>
                  <a:lnTo>
                    <a:pt x="24" y="25"/>
                  </a:lnTo>
                  <a:lnTo>
                    <a:pt x="24" y="24"/>
                  </a:lnTo>
                  <a:lnTo>
                    <a:pt x="24" y="22"/>
                  </a:lnTo>
                  <a:lnTo>
                    <a:pt x="23" y="21"/>
                  </a:lnTo>
                  <a:lnTo>
                    <a:pt x="23" y="19"/>
                  </a:lnTo>
                  <a:lnTo>
                    <a:pt x="23" y="18"/>
                  </a:lnTo>
                  <a:lnTo>
                    <a:pt x="23" y="16"/>
                  </a:lnTo>
                  <a:lnTo>
                    <a:pt x="24" y="16"/>
                  </a:lnTo>
                  <a:lnTo>
                    <a:pt x="24" y="15"/>
                  </a:lnTo>
                  <a:lnTo>
                    <a:pt x="23" y="15"/>
                  </a:lnTo>
                  <a:lnTo>
                    <a:pt x="21" y="15"/>
                  </a:lnTo>
                  <a:lnTo>
                    <a:pt x="21" y="10"/>
                  </a:lnTo>
                  <a:lnTo>
                    <a:pt x="20" y="10"/>
                  </a:lnTo>
                  <a:lnTo>
                    <a:pt x="18" y="10"/>
                  </a:lnTo>
                  <a:lnTo>
                    <a:pt x="18" y="6"/>
                  </a:lnTo>
                  <a:lnTo>
                    <a:pt x="21" y="6"/>
                  </a:lnTo>
                  <a:lnTo>
                    <a:pt x="23" y="6"/>
                  </a:lnTo>
                  <a:lnTo>
                    <a:pt x="23" y="9"/>
                  </a:lnTo>
                  <a:lnTo>
                    <a:pt x="24" y="10"/>
                  </a:lnTo>
                  <a:lnTo>
                    <a:pt x="29" y="10"/>
                  </a:lnTo>
                  <a:lnTo>
                    <a:pt x="29" y="15"/>
                  </a:lnTo>
                  <a:lnTo>
                    <a:pt x="30" y="15"/>
                  </a:lnTo>
                  <a:lnTo>
                    <a:pt x="32" y="15"/>
                  </a:lnTo>
                  <a:lnTo>
                    <a:pt x="33" y="15"/>
                  </a:lnTo>
                  <a:lnTo>
                    <a:pt x="33" y="19"/>
                  </a:lnTo>
                  <a:lnTo>
                    <a:pt x="32" y="19"/>
                  </a:lnTo>
                  <a:lnTo>
                    <a:pt x="32" y="25"/>
                  </a:lnTo>
                  <a:lnTo>
                    <a:pt x="32" y="24"/>
                  </a:lnTo>
                  <a:lnTo>
                    <a:pt x="32" y="25"/>
                  </a:lnTo>
                  <a:lnTo>
                    <a:pt x="33" y="25"/>
                  </a:lnTo>
                  <a:lnTo>
                    <a:pt x="33" y="24"/>
                  </a:lnTo>
                  <a:lnTo>
                    <a:pt x="33" y="22"/>
                  </a:lnTo>
                  <a:lnTo>
                    <a:pt x="33" y="19"/>
                  </a:lnTo>
                  <a:lnTo>
                    <a:pt x="33" y="15"/>
                  </a:lnTo>
                  <a:lnTo>
                    <a:pt x="33" y="10"/>
                  </a:lnTo>
                  <a:lnTo>
                    <a:pt x="35" y="10"/>
                  </a:lnTo>
                  <a:lnTo>
                    <a:pt x="36" y="10"/>
                  </a:lnTo>
                  <a:lnTo>
                    <a:pt x="36" y="12"/>
                  </a:lnTo>
                  <a:lnTo>
                    <a:pt x="36" y="13"/>
                  </a:lnTo>
                  <a:lnTo>
                    <a:pt x="35" y="13"/>
                  </a:lnTo>
                  <a:lnTo>
                    <a:pt x="36" y="13"/>
                  </a:lnTo>
                  <a:lnTo>
                    <a:pt x="36" y="15"/>
                  </a:lnTo>
                  <a:lnTo>
                    <a:pt x="39" y="15"/>
                  </a:lnTo>
                  <a:lnTo>
                    <a:pt x="41" y="15"/>
                  </a:lnTo>
                  <a:lnTo>
                    <a:pt x="41" y="13"/>
                  </a:lnTo>
                  <a:lnTo>
                    <a:pt x="42" y="12"/>
                  </a:lnTo>
                  <a:lnTo>
                    <a:pt x="42" y="10"/>
                  </a:lnTo>
                  <a:lnTo>
                    <a:pt x="44" y="10"/>
                  </a:lnTo>
                  <a:lnTo>
                    <a:pt x="45" y="9"/>
                  </a:lnTo>
                  <a:lnTo>
                    <a:pt x="47" y="9"/>
                  </a:lnTo>
                  <a:lnTo>
                    <a:pt x="48" y="7"/>
                  </a:lnTo>
                  <a:lnTo>
                    <a:pt x="48" y="6"/>
                  </a:lnTo>
                  <a:lnTo>
                    <a:pt x="50" y="4"/>
                  </a:lnTo>
                  <a:lnTo>
                    <a:pt x="50" y="3"/>
                  </a:lnTo>
                  <a:lnTo>
                    <a:pt x="50" y="1"/>
                  </a:lnTo>
                  <a:lnTo>
                    <a:pt x="50" y="0"/>
                  </a:lnTo>
                  <a:lnTo>
                    <a:pt x="51" y="0"/>
                  </a:lnTo>
                  <a:lnTo>
                    <a:pt x="51" y="1"/>
                  </a:lnTo>
                  <a:lnTo>
                    <a:pt x="53" y="1"/>
                  </a:lnTo>
                  <a:lnTo>
                    <a:pt x="53" y="3"/>
                  </a:lnTo>
                  <a:lnTo>
                    <a:pt x="51" y="3"/>
                  </a:lnTo>
                  <a:lnTo>
                    <a:pt x="51" y="4"/>
                  </a:lnTo>
                  <a:lnTo>
                    <a:pt x="53" y="4"/>
                  </a:lnTo>
                  <a:lnTo>
                    <a:pt x="54" y="4"/>
                  </a:lnTo>
                  <a:lnTo>
                    <a:pt x="54" y="3"/>
                  </a:lnTo>
                  <a:lnTo>
                    <a:pt x="56" y="3"/>
                  </a:lnTo>
                  <a:lnTo>
                    <a:pt x="56" y="4"/>
                  </a:lnTo>
                  <a:lnTo>
                    <a:pt x="57" y="4"/>
                  </a:lnTo>
                  <a:lnTo>
                    <a:pt x="59" y="3"/>
                  </a:lnTo>
                  <a:lnTo>
                    <a:pt x="60" y="3"/>
                  </a:lnTo>
                  <a:lnTo>
                    <a:pt x="63" y="0"/>
                  </a:lnTo>
                  <a:lnTo>
                    <a:pt x="65" y="0"/>
                  </a:lnTo>
                  <a:lnTo>
                    <a:pt x="66" y="1"/>
                  </a:lnTo>
                  <a:lnTo>
                    <a:pt x="65" y="3"/>
                  </a:lnTo>
                  <a:lnTo>
                    <a:pt x="63" y="4"/>
                  </a:lnTo>
                  <a:lnTo>
                    <a:pt x="62" y="4"/>
                  </a:lnTo>
                  <a:lnTo>
                    <a:pt x="63" y="4"/>
                  </a:lnTo>
                  <a:lnTo>
                    <a:pt x="65" y="4"/>
                  </a:lnTo>
                  <a:lnTo>
                    <a:pt x="66" y="4"/>
                  </a:lnTo>
                  <a:lnTo>
                    <a:pt x="68" y="4"/>
                  </a:lnTo>
                  <a:lnTo>
                    <a:pt x="68" y="3"/>
                  </a:lnTo>
                  <a:lnTo>
                    <a:pt x="68" y="4"/>
                  </a:lnTo>
                  <a:lnTo>
                    <a:pt x="68" y="3"/>
                  </a:lnTo>
                  <a:lnTo>
                    <a:pt x="71" y="3"/>
                  </a:lnTo>
                  <a:lnTo>
                    <a:pt x="71" y="4"/>
                  </a:lnTo>
                  <a:lnTo>
                    <a:pt x="72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5" y="3"/>
                  </a:lnTo>
                  <a:lnTo>
                    <a:pt x="75" y="1"/>
                  </a:lnTo>
                  <a:lnTo>
                    <a:pt x="77" y="1"/>
                  </a:lnTo>
                  <a:lnTo>
                    <a:pt x="77" y="3"/>
                  </a:lnTo>
                  <a:lnTo>
                    <a:pt x="75" y="3"/>
                  </a:lnTo>
                  <a:lnTo>
                    <a:pt x="75" y="4"/>
                  </a:lnTo>
                  <a:lnTo>
                    <a:pt x="74" y="6"/>
                  </a:lnTo>
                  <a:lnTo>
                    <a:pt x="74" y="4"/>
                  </a:lnTo>
                  <a:lnTo>
                    <a:pt x="74" y="6"/>
                  </a:lnTo>
                  <a:lnTo>
                    <a:pt x="72" y="7"/>
                  </a:lnTo>
                  <a:lnTo>
                    <a:pt x="72" y="9"/>
                  </a:lnTo>
                  <a:lnTo>
                    <a:pt x="71" y="9"/>
                  </a:lnTo>
                  <a:lnTo>
                    <a:pt x="72" y="9"/>
                  </a:lnTo>
                  <a:lnTo>
                    <a:pt x="71" y="9"/>
                  </a:lnTo>
                  <a:lnTo>
                    <a:pt x="72" y="9"/>
                  </a:lnTo>
                  <a:lnTo>
                    <a:pt x="72" y="10"/>
                  </a:lnTo>
                  <a:lnTo>
                    <a:pt x="71" y="10"/>
                  </a:lnTo>
                  <a:lnTo>
                    <a:pt x="72" y="10"/>
                  </a:lnTo>
                  <a:lnTo>
                    <a:pt x="74" y="10"/>
                  </a:lnTo>
                  <a:lnTo>
                    <a:pt x="74" y="9"/>
                  </a:lnTo>
                  <a:lnTo>
                    <a:pt x="74" y="7"/>
                  </a:lnTo>
                  <a:lnTo>
                    <a:pt x="75" y="7"/>
                  </a:lnTo>
                  <a:lnTo>
                    <a:pt x="75" y="9"/>
                  </a:lnTo>
                  <a:lnTo>
                    <a:pt x="75" y="7"/>
                  </a:lnTo>
                  <a:lnTo>
                    <a:pt x="75" y="9"/>
                  </a:lnTo>
                  <a:lnTo>
                    <a:pt x="75" y="10"/>
                  </a:lnTo>
                  <a:lnTo>
                    <a:pt x="77" y="10"/>
                  </a:lnTo>
                  <a:lnTo>
                    <a:pt x="79" y="10"/>
                  </a:lnTo>
                  <a:lnTo>
                    <a:pt x="79" y="12"/>
                  </a:lnTo>
                  <a:lnTo>
                    <a:pt x="79" y="15"/>
                  </a:lnTo>
                  <a:lnTo>
                    <a:pt x="77" y="15"/>
                  </a:lnTo>
                  <a:lnTo>
                    <a:pt x="75" y="15"/>
                  </a:lnTo>
                  <a:lnTo>
                    <a:pt x="75" y="18"/>
                  </a:lnTo>
                  <a:lnTo>
                    <a:pt x="74" y="18"/>
                  </a:lnTo>
                  <a:lnTo>
                    <a:pt x="74" y="19"/>
                  </a:lnTo>
                  <a:lnTo>
                    <a:pt x="75" y="19"/>
                  </a:lnTo>
                  <a:lnTo>
                    <a:pt x="74" y="19"/>
                  </a:lnTo>
                  <a:lnTo>
                    <a:pt x="74" y="21"/>
                  </a:lnTo>
                  <a:lnTo>
                    <a:pt x="74" y="22"/>
                  </a:lnTo>
                  <a:lnTo>
                    <a:pt x="75" y="22"/>
                  </a:lnTo>
                  <a:lnTo>
                    <a:pt x="75" y="24"/>
                  </a:lnTo>
                  <a:lnTo>
                    <a:pt x="75" y="25"/>
                  </a:lnTo>
                  <a:lnTo>
                    <a:pt x="75" y="27"/>
                  </a:lnTo>
                  <a:lnTo>
                    <a:pt x="77" y="27"/>
                  </a:lnTo>
                  <a:lnTo>
                    <a:pt x="79" y="27"/>
                  </a:lnTo>
                  <a:lnTo>
                    <a:pt x="79" y="28"/>
                  </a:lnTo>
                  <a:lnTo>
                    <a:pt x="79" y="30"/>
                  </a:lnTo>
                  <a:lnTo>
                    <a:pt x="75" y="30"/>
                  </a:lnTo>
                  <a:lnTo>
                    <a:pt x="75" y="28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5" y="27"/>
                  </a:lnTo>
                  <a:lnTo>
                    <a:pt x="75" y="28"/>
                  </a:lnTo>
                  <a:lnTo>
                    <a:pt x="74" y="28"/>
                  </a:lnTo>
                  <a:lnTo>
                    <a:pt x="74" y="30"/>
                  </a:lnTo>
                  <a:lnTo>
                    <a:pt x="75" y="30"/>
                  </a:lnTo>
                  <a:lnTo>
                    <a:pt x="77" y="30"/>
                  </a:lnTo>
                  <a:lnTo>
                    <a:pt x="79" y="30"/>
                  </a:lnTo>
                  <a:lnTo>
                    <a:pt x="79" y="32"/>
                  </a:lnTo>
                  <a:lnTo>
                    <a:pt x="79" y="33"/>
                  </a:lnTo>
                  <a:lnTo>
                    <a:pt x="77" y="33"/>
                  </a:lnTo>
                  <a:lnTo>
                    <a:pt x="75" y="33"/>
                  </a:lnTo>
                  <a:lnTo>
                    <a:pt x="75" y="35"/>
                  </a:lnTo>
                  <a:lnTo>
                    <a:pt x="74" y="35"/>
                  </a:lnTo>
                  <a:lnTo>
                    <a:pt x="74" y="33"/>
                  </a:lnTo>
                  <a:lnTo>
                    <a:pt x="74" y="35"/>
                  </a:lnTo>
                  <a:lnTo>
                    <a:pt x="71" y="35"/>
                  </a:lnTo>
                  <a:lnTo>
                    <a:pt x="71" y="33"/>
                  </a:lnTo>
                  <a:lnTo>
                    <a:pt x="71" y="32"/>
                  </a:lnTo>
                  <a:lnTo>
                    <a:pt x="69" y="32"/>
                  </a:lnTo>
                  <a:lnTo>
                    <a:pt x="68" y="32"/>
                  </a:lnTo>
                  <a:lnTo>
                    <a:pt x="68" y="30"/>
                  </a:lnTo>
                  <a:lnTo>
                    <a:pt x="69" y="30"/>
                  </a:lnTo>
                  <a:lnTo>
                    <a:pt x="69" y="28"/>
                  </a:lnTo>
                  <a:lnTo>
                    <a:pt x="69" y="30"/>
                  </a:lnTo>
                  <a:lnTo>
                    <a:pt x="68" y="30"/>
                  </a:lnTo>
                  <a:lnTo>
                    <a:pt x="66" y="30"/>
                  </a:lnTo>
                  <a:lnTo>
                    <a:pt x="66" y="28"/>
                  </a:lnTo>
                  <a:lnTo>
                    <a:pt x="66" y="27"/>
                  </a:lnTo>
                  <a:lnTo>
                    <a:pt x="66" y="28"/>
                  </a:lnTo>
                  <a:lnTo>
                    <a:pt x="68" y="28"/>
                  </a:lnTo>
                  <a:lnTo>
                    <a:pt x="68" y="27"/>
                  </a:lnTo>
                  <a:lnTo>
                    <a:pt x="68" y="28"/>
                  </a:lnTo>
                  <a:lnTo>
                    <a:pt x="69" y="28"/>
                  </a:lnTo>
                  <a:lnTo>
                    <a:pt x="71" y="28"/>
                  </a:lnTo>
                  <a:lnTo>
                    <a:pt x="69" y="28"/>
                  </a:lnTo>
                  <a:lnTo>
                    <a:pt x="68" y="28"/>
                  </a:lnTo>
                  <a:lnTo>
                    <a:pt x="68" y="27"/>
                  </a:lnTo>
                  <a:lnTo>
                    <a:pt x="68" y="25"/>
                  </a:lnTo>
                  <a:lnTo>
                    <a:pt x="66" y="25"/>
                  </a:lnTo>
                  <a:lnTo>
                    <a:pt x="65" y="25"/>
                  </a:lnTo>
                  <a:lnTo>
                    <a:pt x="65" y="27"/>
                  </a:lnTo>
                  <a:lnTo>
                    <a:pt x="66" y="27"/>
                  </a:lnTo>
                  <a:lnTo>
                    <a:pt x="66" y="25"/>
                  </a:lnTo>
                  <a:lnTo>
                    <a:pt x="66" y="27"/>
                  </a:lnTo>
                  <a:lnTo>
                    <a:pt x="66" y="28"/>
                  </a:lnTo>
                  <a:lnTo>
                    <a:pt x="63" y="28"/>
                  </a:lnTo>
                  <a:lnTo>
                    <a:pt x="63" y="30"/>
                  </a:lnTo>
                  <a:lnTo>
                    <a:pt x="65" y="30"/>
                  </a:lnTo>
                  <a:lnTo>
                    <a:pt x="68" y="30"/>
                  </a:lnTo>
                  <a:lnTo>
                    <a:pt x="68" y="32"/>
                  </a:lnTo>
                  <a:lnTo>
                    <a:pt x="66" y="32"/>
                  </a:lnTo>
                  <a:lnTo>
                    <a:pt x="66" y="33"/>
                  </a:lnTo>
                  <a:lnTo>
                    <a:pt x="65" y="33"/>
                  </a:lnTo>
                  <a:lnTo>
                    <a:pt x="65" y="35"/>
                  </a:lnTo>
                  <a:lnTo>
                    <a:pt x="66" y="35"/>
                  </a:lnTo>
                  <a:lnTo>
                    <a:pt x="68" y="35"/>
                  </a:lnTo>
                  <a:lnTo>
                    <a:pt x="68" y="36"/>
                  </a:lnTo>
                  <a:lnTo>
                    <a:pt x="68" y="38"/>
                  </a:lnTo>
                  <a:lnTo>
                    <a:pt x="69" y="38"/>
                  </a:lnTo>
                  <a:lnTo>
                    <a:pt x="69" y="39"/>
                  </a:lnTo>
                  <a:lnTo>
                    <a:pt x="68" y="39"/>
                  </a:lnTo>
                  <a:lnTo>
                    <a:pt x="66" y="41"/>
                  </a:lnTo>
                  <a:lnTo>
                    <a:pt x="65" y="42"/>
                  </a:lnTo>
                  <a:lnTo>
                    <a:pt x="65" y="44"/>
                  </a:lnTo>
                  <a:lnTo>
                    <a:pt x="63" y="44"/>
                  </a:lnTo>
                  <a:lnTo>
                    <a:pt x="63" y="45"/>
                  </a:lnTo>
                  <a:lnTo>
                    <a:pt x="63" y="47"/>
                  </a:lnTo>
                  <a:lnTo>
                    <a:pt x="63" y="48"/>
                  </a:lnTo>
                  <a:lnTo>
                    <a:pt x="63" y="50"/>
                  </a:lnTo>
                  <a:lnTo>
                    <a:pt x="63" y="51"/>
                  </a:lnTo>
                  <a:lnTo>
                    <a:pt x="63" y="53"/>
                  </a:lnTo>
                  <a:lnTo>
                    <a:pt x="63" y="54"/>
                  </a:lnTo>
                  <a:lnTo>
                    <a:pt x="63" y="56"/>
                  </a:lnTo>
                  <a:lnTo>
                    <a:pt x="65" y="56"/>
                  </a:lnTo>
                  <a:lnTo>
                    <a:pt x="65" y="57"/>
                  </a:lnTo>
                  <a:lnTo>
                    <a:pt x="66" y="57"/>
                  </a:lnTo>
                  <a:lnTo>
                    <a:pt x="66" y="56"/>
                  </a:lnTo>
                  <a:lnTo>
                    <a:pt x="65" y="56"/>
                  </a:lnTo>
                  <a:lnTo>
                    <a:pt x="66" y="56"/>
                  </a:lnTo>
                  <a:lnTo>
                    <a:pt x="68" y="56"/>
                  </a:lnTo>
                  <a:lnTo>
                    <a:pt x="68" y="57"/>
                  </a:lnTo>
                  <a:lnTo>
                    <a:pt x="66" y="57"/>
                  </a:lnTo>
                  <a:lnTo>
                    <a:pt x="68" y="57"/>
                  </a:lnTo>
                  <a:lnTo>
                    <a:pt x="68" y="59"/>
                  </a:lnTo>
                  <a:lnTo>
                    <a:pt x="69" y="59"/>
                  </a:lnTo>
                  <a:lnTo>
                    <a:pt x="68" y="59"/>
                  </a:lnTo>
                  <a:lnTo>
                    <a:pt x="68" y="60"/>
                  </a:lnTo>
                  <a:lnTo>
                    <a:pt x="68" y="59"/>
                  </a:lnTo>
                  <a:lnTo>
                    <a:pt x="69" y="59"/>
                  </a:lnTo>
                  <a:lnTo>
                    <a:pt x="69" y="60"/>
                  </a:lnTo>
                  <a:lnTo>
                    <a:pt x="71" y="60"/>
                  </a:lnTo>
                  <a:lnTo>
                    <a:pt x="72" y="60"/>
                  </a:lnTo>
                  <a:lnTo>
                    <a:pt x="72" y="62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2"/>
                  </a:lnTo>
                  <a:lnTo>
                    <a:pt x="79" y="62"/>
                  </a:lnTo>
                  <a:lnTo>
                    <a:pt x="79" y="63"/>
                  </a:lnTo>
                  <a:lnTo>
                    <a:pt x="80" y="62"/>
                  </a:lnTo>
                  <a:lnTo>
                    <a:pt x="80" y="63"/>
                  </a:lnTo>
                  <a:lnTo>
                    <a:pt x="80" y="62"/>
                  </a:lnTo>
                  <a:lnTo>
                    <a:pt x="82" y="62"/>
                  </a:lnTo>
                  <a:lnTo>
                    <a:pt x="82" y="63"/>
                  </a:lnTo>
                  <a:lnTo>
                    <a:pt x="83" y="63"/>
                  </a:lnTo>
                  <a:lnTo>
                    <a:pt x="82" y="63"/>
                  </a:lnTo>
                  <a:lnTo>
                    <a:pt x="82" y="65"/>
                  </a:lnTo>
                  <a:lnTo>
                    <a:pt x="83" y="65"/>
                  </a:lnTo>
                  <a:lnTo>
                    <a:pt x="82" y="65"/>
                  </a:lnTo>
                  <a:lnTo>
                    <a:pt x="83" y="65"/>
                  </a:lnTo>
                  <a:lnTo>
                    <a:pt x="85" y="65"/>
                  </a:lnTo>
                  <a:lnTo>
                    <a:pt x="86" y="65"/>
                  </a:lnTo>
                  <a:lnTo>
                    <a:pt x="86" y="66"/>
                  </a:lnTo>
                  <a:lnTo>
                    <a:pt x="85" y="66"/>
                  </a:lnTo>
                  <a:lnTo>
                    <a:pt x="85" y="68"/>
                  </a:lnTo>
                  <a:lnTo>
                    <a:pt x="85" y="69"/>
                  </a:lnTo>
                  <a:lnTo>
                    <a:pt x="85" y="71"/>
                  </a:lnTo>
                  <a:lnTo>
                    <a:pt x="86" y="71"/>
                  </a:lnTo>
                  <a:lnTo>
                    <a:pt x="85" y="71"/>
                  </a:lnTo>
                  <a:lnTo>
                    <a:pt x="85" y="72"/>
                  </a:lnTo>
                  <a:lnTo>
                    <a:pt x="86" y="72"/>
                  </a:lnTo>
                  <a:lnTo>
                    <a:pt x="86" y="71"/>
                  </a:lnTo>
                  <a:lnTo>
                    <a:pt x="88" y="71"/>
                  </a:lnTo>
                  <a:lnTo>
                    <a:pt x="86" y="71"/>
                  </a:lnTo>
                  <a:lnTo>
                    <a:pt x="88" y="71"/>
                  </a:lnTo>
                  <a:lnTo>
                    <a:pt x="88" y="72"/>
                  </a:lnTo>
                  <a:lnTo>
                    <a:pt x="88" y="74"/>
                  </a:lnTo>
                  <a:lnTo>
                    <a:pt x="89" y="74"/>
                  </a:lnTo>
                  <a:lnTo>
                    <a:pt x="88" y="74"/>
                  </a:lnTo>
                  <a:lnTo>
                    <a:pt x="88" y="75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91" y="77"/>
                  </a:lnTo>
                  <a:lnTo>
                    <a:pt x="91" y="78"/>
                  </a:lnTo>
                  <a:lnTo>
                    <a:pt x="91" y="80"/>
                  </a:lnTo>
                  <a:lnTo>
                    <a:pt x="91" y="81"/>
                  </a:lnTo>
                  <a:lnTo>
                    <a:pt x="92" y="81"/>
                  </a:lnTo>
                  <a:lnTo>
                    <a:pt x="94" y="81"/>
                  </a:lnTo>
                  <a:lnTo>
                    <a:pt x="94" y="83"/>
                  </a:lnTo>
                  <a:lnTo>
                    <a:pt x="94" y="81"/>
                  </a:lnTo>
                  <a:lnTo>
                    <a:pt x="94" y="83"/>
                  </a:lnTo>
                  <a:lnTo>
                    <a:pt x="94" y="85"/>
                  </a:lnTo>
                  <a:lnTo>
                    <a:pt x="92" y="85"/>
                  </a:lnTo>
                  <a:lnTo>
                    <a:pt x="92" y="83"/>
                  </a:lnTo>
                  <a:lnTo>
                    <a:pt x="91" y="83"/>
                  </a:lnTo>
                  <a:lnTo>
                    <a:pt x="91" y="85"/>
                  </a:lnTo>
                  <a:lnTo>
                    <a:pt x="92" y="85"/>
                  </a:lnTo>
                  <a:lnTo>
                    <a:pt x="91" y="85"/>
                  </a:lnTo>
                  <a:lnTo>
                    <a:pt x="91" y="86"/>
                  </a:lnTo>
                  <a:lnTo>
                    <a:pt x="89" y="86"/>
                  </a:lnTo>
                  <a:lnTo>
                    <a:pt x="89" y="83"/>
                  </a:lnTo>
                  <a:lnTo>
                    <a:pt x="89" y="81"/>
                  </a:lnTo>
                  <a:lnTo>
                    <a:pt x="89" y="83"/>
                  </a:lnTo>
                  <a:lnTo>
                    <a:pt x="91" y="83"/>
                  </a:lnTo>
                  <a:lnTo>
                    <a:pt x="89" y="83"/>
                  </a:lnTo>
                  <a:lnTo>
                    <a:pt x="89" y="81"/>
                  </a:lnTo>
                  <a:lnTo>
                    <a:pt x="88" y="81"/>
                  </a:lnTo>
                  <a:lnTo>
                    <a:pt x="86" y="81"/>
                  </a:lnTo>
                  <a:lnTo>
                    <a:pt x="86" y="80"/>
                  </a:lnTo>
                  <a:lnTo>
                    <a:pt x="86" y="81"/>
                  </a:lnTo>
                  <a:lnTo>
                    <a:pt x="86" y="83"/>
                  </a:lnTo>
                  <a:lnTo>
                    <a:pt x="85" y="83"/>
                  </a:lnTo>
                  <a:lnTo>
                    <a:pt x="85" y="85"/>
                  </a:lnTo>
                  <a:lnTo>
                    <a:pt x="86" y="85"/>
                  </a:lnTo>
                  <a:lnTo>
                    <a:pt x="85" y="85"/>
                  </a:lnTo>
                  <a:lnTo>
                    <a:pt x="85" y="86"/>
                  </a:lnTo>
                  <a:lnTo>
                    <a:pt x="86" y="86"/>
                  </a:lnTo>
                  <a:lnTo>
                    <a:pt x="83" y="86"/>
                  </a:lnTo>
                  <a:lnTo>
                    <a:pt x="80" y="86"/>
                  </a:lnTo>
                  <a:lnTo>
                    <a:pt x="82" y="83"/>
                  </a:lnTo>
                  <a:lnTo>
                    <a:pt x="83" y="83"/>
                  </a:lnTo>
                  <a:lnTo>
                    <a:pt x="83" y="81"/>
                  </a:lnTo>
                  <a:lnTo>
                    <a:pt x="82" y="81"/>
                  </a:lnTo>
                  <a:lnTo>
                    <a:pt x="82" y="80"/>
                  </a:lnTo>
                  <a:lnTo>
                    <a:pt x="80" y="80"/>
                  </a:lnTo>
                  <a:lnTo>
                    <a:pt x="79" y="80"/>
                  </a:lnTo>
                  <a:lnTo>
                    <a:pt x="77" y="80"/>
                  </a:lnTo>
                  <a:lnTo>
                    <a:pt x="75" y="80"/>
                  </a:lnTo>
                  <a:lnTo>
                    <a:pt x="75" y="81"/>
                  </a:lnTo>
                  <a:lnTo>
                    <a:pt x="74" y="81"/>
                  </a:lnTo>
                  <a:lnTo>
                    <a:pt x="72" y="81"/>
                  </a:lnTo>
                  <a:lnTo>
                    <a:pt x="71" y="81"/>
                  </a:lnTo>
                  <a:lnTo>
                    <a:pt x="71" y="83"/>
                  </a:lnTo>
                  <a:lnTo>
                    <a:pt x="71" y="85"/>
                  </a:lnTo>
                  <a:lnTo>
                    <a:pt x="69" y="85"/>
                  </a:lnTo>
                  <a:lnTo>
                    <a:pt x="68" y="85"/>
                  </a:lnTo>
                  <a:lnTo>
                    <a:pt x="68" y="83"/>
                  </a:lnTo>
                  <a:lnTo>
                    <a:pt x="66" y="83"/>
                  </a:lnTo>
                  <a:lnTo>
                    <a:pt x="63" y="83"/>
                  </a:lnTo>
                  <a:lnTo>
                    <a:pt x="63" y="85"/>
                  </a:lnTo>
                  <a:lnTo>
                    <a:pt x="63" y="86"/>
                  </a:lnTo>
                  <a:lnTo>
                    <a:pt x="63" y="89"/>
                  </a:lnTo>
                  <a:lnTo>
                    <a:pt x="62" y="89"/>
                  </a:lnTo>
                  <a:lnTo>
                    <a:pt x="62" y="91"/>
                  </a:lnTo>
                  <a:lnTo>
                    <a:pt x="63" y="91"/>
                  </a:lnTo>
                  <a:lnTo>
                    <a:pt x="62" y="91"/>
                  </a:lnTo>
                  <a:lnTo>
                    <a:pt x="60" y="91"/>
                  </a:lnTo>
                  <a:lnTo>
                    <a:pt x="59" y="91"/>
                  </a:lnTo>
                  <a:lnTo>
                    <a:pt x="59" y="92"/>
                  </a:lnTo>
                  <a:lnTo>
                    <a:pt x="59" y="94"/>
                  </a:lnTo>
                  <a:lnTo>
                    <a:pt x="59" y="95"/>
                  </a:lnTo>
                  <a:lnTo>
                    <a:pt x="59" y="97"/>
                  </a:lnTo>
                  <a:lnTo>
                    <a:pt x="57" y="97"/>
                  </a:lnTo>
                  <a:lnTo>
                    <a:pt x="56" y="97"/>
                  </a:lnTo>
                  <a:lnTo>
                    <a:pt x="54" y="97"/>
                  </a:lnTo>
                  <a:lnTo>
                    <a:pt x="53" y="97"/>
                  </a:lnTo>
                  <a:lnTo>
                    <a:pt x="51" y="97"/>
                  </a:lnTo>
                  <a:lnTo>
                    <a:pt x="50" y="97"/>
                  </a:lnTo>
                  <a:lnTo>
                    <a:pt x="50" y="95"/>
                  </a:lnTo>
                  <a:lnTo>
                    <a:pt x="50" y="94"/>
                  </a:lnTo>
                  <a:lnTo>
                    <a:pt x="48" y="94"/>
                  </a:lnTo>
                  <a:lnTo>
                    <a:pt x="50" y="94"/>
                  </a:lnTo>
                  <a:lnTo>
                    <a:pt x="53" y="94"/>
                  </a:lnTo>
                  <a:lnTo>
                    <a:pt x="53" y="91"/>
                  </a:lnTo>
                  <a:lnTo>
                    <a:pt x="54" y="91"/>
                  </a:lnTo>
                  <a:lnTo>
                    <a:pt x="56" y="91"/>
                  </a:lnTo>
                  <a:lnTo>
                    <a:pt x="57" y="91"/>
                  </a:lnTo>
                  <a:lnTo>
                    <a:pt x="59" y="91"/>
                  </a:lnTo>
                  <a:lnTo>
                    <a:pt x="59" y="89"/>
                  </a:lnTo>
                  <a:lnTo>
                    <a:pt x="60" y="89"/>
                  </a:lnTo>
                  <a:lnTo>
                    <a:pt x="62" y="89"/>
                  </a:lnTo>
                  <a:lnTo>
                    <a:pt x="62" y="88"/>
                  </a:lnTo>
                  <a:lnTo>
                    <a:pt x="62" y="86"/>
                  </a:lnTo>
                  <a:lnTo>
                    <a:pt x="62" y="88"/>
                  </a:lnTo>
                  <a:lnTo>
                    <a:pt x="62" y="86"/>
                  </a:lnTo>
                  <a:lnTo>
                    <a:pt x="62" y="85"/>
                  </a:lnTo>
                  <a:lnTo>
                    <a:pt x="60" y="85"/>
                  </a:lnTo>
                  <a:lnTo>
                    <a:pt x="60" y="83"/>
                  </a:lnTo>
                  <a:lnTo>
                    <a:pt x="59" y="83"/>
                  </a:lnTo>
                  <a:lnTo>
                    <a:pt x="57" y="83"/>
                  </a:lnTo>
                  <a:lnTo>
                    <a:pt x="57" y="81"/>
                  </a:lnTo>
                  <a:lnTo>
                    <a:pt x="60" y="81"/>
                  </a:lnTo>
                  <a:lnTo>
                    <a:pt x="60" y="80"/>
                  </a:lnTo>
                  <a:lnTo>
                    <a:pt x="60" y="78"/>
                  </a:lnTo>
                  <a:lnTo>
                    <a:pt x="59" y="78"/>
                  </a:lnTo>
                  <a:lnTo>
                    <a:pt x="57" y="78"/>
                  </a:lnTo>
                  <a:lnTo>
                    <a:pt x="57" y="77"/>
                  </a:lnTo>
                  <a:lnTo>
                    <a:pt x="57" y="78"/>
                  </a:lnTo>
                  <a:lnTo>
                    <a:pt x="56" y="78"/>
                  </a:lnTo>
                  <a:lnTo>
                    <a:pt x="56" y="77"/>
                  </a:lnTo>
                  <a:lnTo>
                    <a:pt x="57" y="77"/>
                  </a:lnTo>
                  <a:lnTo>
                    <a:pt x="56" y="77"/>
                  </a:lnTo>
                  <a:lnTo>
                    <a:pt x="56" y="75"/>
                  </a:lnTo>
                  <a:lnTo>
                    <a:pt x="54" y="75"/>
                  </a:lnTo>
                  <a:lnTo>
                    <a:pt x="53" y="75"/>
                  </a:lnTo>
                  <a:lnTo>
                    <a:pt x="54" y="75"/>
                  </a:lnTo>
                  <a:lnTo>
                    <a:pt x="54" y="74"/>
                  </a:lnTo>
                  <a:lnTo>
                    <a:pt x="56" y="74"/>
                  </a:lnTo>
                  <a:lnTo>
                    <a:pt x="54" y="74"/>
                  </a:lnTo>
                  <a:lnTo>
                    <a:pt x="54" y="75"/>
                  </a:lnTo>
                  <a:lnTo>
                    <a:pt x="56" y="75"/>
                  </a:lnTo>
                  <a:lnTo>
                    <a:pt x="56" y="72"/>
                  </a:lnTo>
                  <a:lnTo>
                    <a:pt x="56" y="71"/>
                  </a:lnTo>
                  <a:lnTo>
                    <a:pt x="54" y="71"/>
                  </a:lnTo>
                  <a:lnTo>
                    <a:pt x="53" y="71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51" y="68"/>
                  </a:lnTo>
                  <a:lnTo>
                    <a:pt x="53" y="68"/>
                  </a:lnTo>
                  <a:lnTo>
                    <a:pt x="53" y="69"/>
                  </a:lnTo>
                  <a:lnTo>
                    <a:pt x="53" y="68"/>
                  </a:lnTo>
                  <a:lnTo>
                    <a:pt x="51" y="68"/>
                  </a:lnTo>
                  <a:lnTo>
                    <a:pt x="53" y="68"/>
                  </a:lnTo>
                  <a:lnTo>
                    <a:pt x="53" y="66"/>
                  </a:lnTo>
                  <a:lnTo>
                    <a:pt x="51" y="66"/>
                  </a:lnTo>
                  <a:lnTo>
                    <a:pt x="50" y="66"/>
                  </a:lnTo>
                  <a:lnTo>
                    <a:pt x="48" y="66"/>
                  </a:lnTo>
                  <a:lnTo>
                    <a:pt x="50" y="66"/>
                  </a:lnTo>
                  <a:lnTo>
                    <a:pt x="50" y="68"/>
                  </a:lnTo>
                  <a:lnTo>
                    <a:pt x="48" y="68"/>
                  </a:lnTo>
                  <a:lnTo>
                    <a:pt x="50" y="68"/>
                  </a:lnTo>
                  <a:lnTo>
                    <a:pt x="48" y="68"/>
                  </a:lnTo>
                  <a:lnTo>
                    <a:pt x="47" y="68"/>
                  </a:lnTo>
                  <a:lnTo>
                    <a:pt x="48" y="68"/>
                  </a:lnTo>
                  <a:lnTo>
                    <a:pt x="48" y="69"/>
                  </a:lnTo>
                  <a:lnTo>
                    <a:pt x="48" y="71"/>
                  </a:lnTo>
                  <a:lnTo>
                    <a:pt x="47" y="71"/>
                  </a:lnTo>
                  <a:lnTo>
                    <a:pt x="47" y="69"/>
                  </a:lnTo>
                  <a:lnTo>
                    <a:pt x="47" y="71"/>
                  </a:lnTo>
                  <a:lnTo>
                    <a:pt x="45" y="71"/>
                  </a:lnTo>
                  <a:lnTo>
                    <a:pt x="45" y="69"/>
                  </a:lnTo>
                  <a:lnTo>
                    <a:pt x="45" y="71"/>
                  </a:lnTo>
                  <a:lnTo>
                    <a:pt x="44" y="71"/>
                  </a:lnTo>
                  <a:lnTo>
                    <a:pt x="44" y="69"/>
                  </a:lnTo>
                  <a:lnTo>
                    <a:pt x="44" y="71"/>
                  </a:lnTo>
                  <a:lnTo>
                    <a:pt x="44" y="69"/>
                  </a:lnTo>
                  <a:lnTo>
                    <a:pt x="44" y="71"/>
                  </a:lnTo>
                  <a:lnTo>
                    <a:pt x="44" y="72"/>
                  </a:lnTo>
                  <a:lnTo>
                    <a:pt x="45" y="72"/>
                  </a:lnTo>
                  <a:lnTo>
                    <a:pt x="45" y="71"/>
                  </a:lnTo>
                  <a:lnTo>
                    <a:pt x="47" y="71"/>
                  </a:lnTo>
                  <a:lnTo>
                    <a:pt x="45" y="71"/>
                  </a:lnTo>
                  <a:lnTo>
                    <a:pt x="45" y="72"/>
                  </a:lnTo>
                  <a:lnTo>
                    <a:pt x="47" y="72"/>
                  </a:lnTo>
                  <a:lnTo>
                    <a:pt x="47" y="74"/>
                  </a:lnTo>
                  <a:lnTo>
                    <a:pt x="47" y="75"/>
                  </a:lnTo>
                  <a:lnTo>
                    <a:pt x="45" y="75"/>
                  </a:lnTo>
                  <a:lnTo>
                    <a:pt x="45" y="77"/>
                  </a:lnTo>
                  <a:lnTo>
                    <a:pt x="44" y="77"/>
                  </a:lnTo>
                  <a:lnTo>
                    <a:pt x="42" y="77"/>
                  </a:lnTo>
                  <a:lnTo>
                    <a:pt x="42" y="75"/>
                  </a:lnTo>
                  <a:lnTo>
                    <a:pt x="41" y="75"/>
                  </a:lnTo>
                  <a:lnTo>
                    <a:pt x="39" y="75"/>
                  </a:lnTo>
                  <a:lnTo>
                    <a:pt x="39" y="74"/>
                  </a:lnTo>
                  <a:lnTo>
                    <a:pt x="39" y="72"/>
                  </a:lnTo>
                  <a:lnTo>
                    <a:pt x="41" y="72"/>
                  </a:lnTo>
                  <a:lnTo>
                    <a:pt x="41" y="71"/>
                  </a:lnTo>
                  <a:lnTo>
                    <a:pt x="39" y="71"/>
                  </a:lnTo>
                  <a:lnTo>
                    <a:pt x="38" y="71"/>
                  </a:lnTo>
                  <a:lnTo>
                    <a:pt x="39" y="71"/>
                  </a:lnTo>
                  <a:lnTo>
                    <a:pt x="38" y="71"/>
                  </a:lnTo>
                  <a:lnTo>
                    <a:pt x="36" y="71"/>
                  </a:lnTo>
                  <a:lnTo>
                    <a:pt x="36" y="72"/>
                  </a:lnTo>
                  <a:lnTo>
                    <a:pt x="35" y="72"/>
                  </a:lnTo>
                  <a:lnTo>
                    <a:pt x="33" y="71"/>
                  </a:lnTo>
                  <a:lnTo>
                    <a:pt x="32" y="71"/>
                  </a:lnTo>
                  <a:lnTo>
                    <a:pt x="30" y="69"/>
                  </a:lnTo>
                  <a:lnTo>
                    <a:pt x="32" y="69"/>
                  </a:lnTo>
                  <a:lnTo>
                    <a:pt x="32" y="68"/>
                  </a:lnTo>
                  <a:lnTo>
                    <a:pt x="32" y="66"/>
                  </a:lnTo>
                  <a:lnTo>
                    <a:pt x="30" y="66"/>
                  </a:lnTo>
                  <a:lnTo>
                    <a:pt x="30" y="68"/>
                  </a:lnTo>
                  <a:lnTo>
                    <a:pt x="29" y="69"/>
                  </a:lnTo>
                  <a:lnTo>
                    <a:pt x="29" y="68"/>
                  </a:lnTo>
                  <a:lnTo>
                    <a:pt x="27" y="68"/>
                  </a:lnTo>
                  <a:lnTo>
                    <a:pt x="27" y="66"/>
                  </a:lnTo>
                  <a:lnTo>
                    <a:pt x="26" y="66"/>
                  </a:lnTo>
                  <a:lnTo>
                    <a:pt x="24" y="63"/>
                  </a:lnTo>
                  <a:lnTo>
                    <a:pt x="24" y="60"/>
                  </a:lnTo>
                  <a:lnTo>
                    <a:pt x="23" y="60"/>
                  </a:lnTo>
                  <a:lnTo>
                    <a:pt x="23" y="59"/>
                  </a:lnTo>
                  <a:lnTo>
                    <a:pt x="23" y="57"/>
                  </a:lnTo>
                  <a:lnTo>
                    <a:pt x="21" y="57"/>
                  </a:lnTo>
                  <a:lnTo>
                    <a:pt x="21" y="56"/>
                  </a:lnTo>
                  <a:lnTo>
                    <a:pt x="23" y="56"/>
                  </a:lnTo>
                  <a:lnTo>
                    <a:pt x="24" y="56"/>
                  </a:lnTo>
                  <a:lnTo>
                    <a:pt x="24" y="54"/>
                  </a:lnTo>
                  <a:lnTo>
                    <a:pt x="26" y="54"/>
                  </a:lnTo>
                  <a:lnTo>
                    <a:pt x="26" y="56"/>
                  </a:lnTo>
                  <a:lnTo>
                    <a:pt x="26" y="54"/>
                  </a:lnTo>
                  <a:lnTo>
                    <a:pt x="27" y="54"/>
                  </a:lnTo>
                  <a:lnTo>
                    <a:pt x="27" y="56"/>
                  </a:lnTo>
                  <a:lnTo>
                    <a:pt x="27" y="54"/>
                  </a:lnTo>
                  <a:lnTo>
                    <a:pt x="27" y="56"/>
                  </a:lnTo>
                  <a:lnTo>
                    <a:pt x="29" y="56"/>
                  </a:lnTo>
                  <a:lnTo>
                    <a:pt x="29" y="53"/>
                  </a:lnTo>
                  <a:lnTo>
                    <a:pt x="29" y="51"/>
                  </a:lnTo>
                  <a:lnTo>
                    <a:pt x="29" y="50"/>
                  </a:lnTo>
                  <a:lnTo>
                    <a:pt x="27" y="50"/>
                  </a:lnTo>
                  <a:lnTo>
                    <a:pt x="26" y="50"/>
                  </a:lnTo>
                  <a:lnTo>
                    <a:pt x="26" y="48"/>
                  </a:lnTo>
                  <a:lnTo>
                    <a:pt x="27" y="48"/>
                  </a:lnTo>
                  <a:lnTo>
                    <a:pt x="27" y="47"/>
                  </a:lnTo>
                  <a:lnTo>
                    <a:pt x="26" y="47"/>
                  </a:lnTo>
                  <a:lnTo>
                    <a:pt x="26" y="48"/>
                  </a:lnTo>
                  <a:lnTo>
                    <a:pt x="26" y="47"/>
                  </a:lnTo>
                  <a:lnTo>
                    <a:pt x="27" y="47"/>
                  </a:lnTo>
                  <a:lnTo>
                    <a:pt x="29" y="47"/>
                  </a:lnTo>
                  <a:lnTo>
                    <a:pt x="29" y="45"/>
                  </a:lnTo>
                  <a:lnTo>
                    <a:pt x="27" y="45"/>
                  </a:lnTo>
                  <a:lnTo>
                    <a:pt x="26" y="45"/>
                  </a:lnTo>
                  <a:lnTo>
                    <a:pt x="26" y="44"/>
                  </a:lnTo>
                  <a:lnTo>
                    <a:pt x="24" y="44"/>
                  </a:lnTo>
                  <a:lnTo>
                    <a:pt x="24" y="45"/>
                  </a:lnTo>
                  <a:lnTo>
                    <a:pt x="23" y="45"/>
                  </a:lnTo>
                  <a:lnTo>
                    <a:pt x="21" y="45"/>
                  </a:lnTo>
                  <a:lnTo>
                    <a:pt x="21" y="44"/>
                  </a:lnTo>
                  <a:lnTo>
                    <a:pt x="21" y="42"/>
                  </a:lnTo>
                  <a:lnTo>
                    <a:pt x="21" y="44"/>
                  </a:lnTo>
                  <a:lnTo>
                    <a:pt x="20" y="44"/>
                  </a:lnTo>
                  <a:lnTo>
                    <a:pt x="20" y="45"/>
                  </a:lnTo>
                  <a:lnTo>
                    <a:pt x="21" y="45"/>
                  </a:lnTo>
                  <a:lnTo>
                    <a:pt x="20" y="45"/>
                  </a:lnTo>
                  <a:lnTo>
                    <a:pt x="20" y="44"/>
                  </a:lnTo>
                  <a:lnTo>
                    <a:pt x="20" y="45"/>
                  </a:lnTo>
                  <a:lnTo>
                    <a:pt x="18" y="45"/>
                  </a:lnTo>
                  <a:lnTo>
                    <a:pt x="17" y="45"/>
                  </a:lnTo>
                  <a:lnTo>
                    <a:pt x="17" y="44"/>
                  </a:lnTo>
                  <a:lnTo>
                    <a:pt x="15" y="44"/>
                  </a:lnTo>
                  <a:lnTo>
                    <a:pt x="15" y="42"/>
                  </a:lnTo>
                  <a:lnTo>
                    <a:pt x="17" y="42"/>
                  </a:lnTo>
                  <a:lnTo>
                    <a:pt x="15" y="41"/>
                  </a:lnTo>
                  <a:lnTo>
                    <a:pt x="17" y="41"/>
                  </a:lnTo>
                  <a:lnTo>
                    <a:pt x="18" y="41"/>
                  </a:lnTo>
                  <a:lnTo>
                    <a:pt x="18" y="42"/>
                  </a:lnTo>
                  <a:lnTo>
                    <a:pt x="20" y="42"/>
                  </a:lnTo>
                  <a:lnTo>
                    <a:pt x="21" y="42"/>
                  </a:lnTo>
                  <a:lnTo>
                    <a:pt x="20" y="42"/>
                  </a:lnTo>
                  <a:lnTo>
                    <a:pt x="20" y="41"/>
                  </a:lnTo>
                  <a:lnTo>
                    <a:pt x="21" y="41"/>
                  </a:lnTo>
                  <a:lnTo>
                    <a:pt x="21" y="42"/>
                  </a:lnTo>
                  <a:lnTo>
                    <a:pt x="23" y="42"/>
                  </a:lnTo>
                  <a:lnTo>
                    <a:pt x="23" y="41"/>
                  </a:lnTo>
                  <a:lnTo>
                    <a:pt x="21" y="41"/>
                  </a:lnTo>
                  <a:lnTo>
                    <a:pt x="18" y="41"/>
                  </a:lnTo>
                  <a:lnTo>
                    <a:pt x="18" y="38"/>
                  </a:lnTo>
                  <a:lnTo>
                    <a:pt x="20" y="38"/>
                  </a:lnTo>
                  <a:lnTo>
                    <a:pt x="21" y="38"/>
                  </a:lnTo>
                  <a:lnTo>
                    <a:pt x="21" y="36"/>
                  </a:lnTo>
                  <a:lnTo>
                    <a:pt x="23" y="36"/>
                  </a:lnTo>
                  <a:lnTo>
                    <a:pt x="23" y="38"/>
                  </a:lnTo>
                  <a:lnTo>
                    <a:pt x="23" y="39"/>
                  </a:lnTo>
                  <a:lnTo>
                    <a:pt x="23" y="41"/>
                  </a:lnTo>
                  <a:lnTo>
                    <a:pt x="24" y="41"/>
                  </a:lnTo>
                  <a:lnTo>
                    <a:pt x="24" y="39"/>
                  </a:lnTo>
                  <a:lnTo>
                    <a:pt x="24" y="38"/>
                  </a:lnTo>
                  <a:lnTo>
                    <a:pt x="24" y="36"/>
                  </a:lnTo>
                  <a:lnTo>
                    <a:pt x="24" y="35"/>
                  </a:lnTo>
                  <a:lnTo>
                    <a:pt x="23" y="35"/>
                  </a:lnTo>
                  <a:lnTo>
                    <a:pt x="24" y="35"/>
                  </a:lnTo>
                  <a:lnTo>
                    <a:pt x="24" y="33"/>
                  </a:lnTo>
                  <a:lnTo>
                    <a:pt x="23" y="33"/>
                  </a:lnTo>
                  <a:lnTo>
                    <a:pt x="21" y="33"/>
                  </a:lnTo>
                  <a:lnTo>
                    <a:pt x="21" y="35"/>
                  </a:lnTo>
                  <a:lnTo>
                    <a:pt x="23" y="35"/>
                  </a:lnTo>
                  <a:lnTo>
                    <a:pt x="21" y="35"/>
                  </a:lnTo>
                  <a:lnTo>
                    <a:pt x="20" y="35"/>
                  </a:lnTo>
                  <a:lnTo>
                    <a:pt x="18" y="35"/>
                  </a:lnTo>
                  <a:lnTo>
                    <a:pt x="17" y="35"/>
                  </a:lnTo>
                  <a:lnTo>
                    <a:pt x="15" y="35"/>
                  </a:lnTo>
                  <a:lnTo>
                    <a:pt x="15" y="33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1" y="32"/>
                  </a:lnTo>
                  <a:lnTo>
                    <a:pt x="11" y="33"/>
                  </a:lnTo>
                  <a:lnTo>
                    <a:pt x="9" y="33"/>
                  </a:lnTo>
                  <a:lnTo>
                    <a:pt x="8" y="33"/>
                  </a:lnTo>
                  <a:lnTo>
                    <a:pt x="9" y="33"/>
                  </a:lnTo>
                  <a:lnTo>
                    <a:pt x="9" y="35"/>
                  </a:lnTo>
                  <a:lnTo>
                    <a:pt x="8" y="35"/>
                  </a:lnTo>
                  <a:lnTo>
                    <a:pt x="6" y="35"/>
                  </a:lnTo>
                  <a:lnTo>
                    <a:pt x="5" y="35"/>
                  </a:lnTo>
                  <a:lnTo>
                    <a:pt x="3" y="35"/>
                  </a:lnTo>
                  <a:lnTo>
                    <a:pt x="3" y="33"/>
                  </a:lnTo>
                  <a:lnTo>
                    <a:pt x="2" y="33"/>
                  </a:lnTo>
                  <a:lnTo>
                    <a:pt x="0" y="33"/>
                  </a:lnTo>
                  <a:close/>
                  <a:moveTo>
                    <a:pt x="63" y="66"/>
                  </a:moveTo>
                  <a:lnTo>
                    <a:pt x="63" y="68"/>
                  </a:lnTo>
                  <a:lnTo>
                    <a:pt x="65" y="68"/>
                  </a:lnTo>
                  <a:lnTo>
                    <a:pt x="65" y="69"/>
                  </a:lnTo>
                  <a:lnTo>
                    <a:pt x="66" y="69"/>
                  </a:lnTo>
                  <a:lnTo>
                    <a:pt x="66" y="71"/>
                  </a:lnTo>
                  <a:lnTo>
                    <a:pt x="66" y="69"/>
                  </a:lnTo>
                  <a:lnTo>
                    <a:pt x="68" y="69"/>
                  </a:lnTo>
                  <a:lnTo>
                    <a:pt x="68" y="71"/>
                  </a:lnTo>
                  <a:lnTo>
                    <a:pt x="71" y="71"/>
                  </a:lnTo>
                  <a:lnTo>
                    <a:pt x="71" y="69"/>
                  </a:lnTo>
                  <a:lnTo>
                    <a:pt x="72" y="69"/>
                  </a:lnTo>
                  <a:lnTo>
                    <a:pt x="74" y="69"/>
                  </a:lnTo>
                  <a:lnTo>
                    <a:pt x="72" y="69"/>
                  </a:lnTo>
                  <a:lnTo>
                    <a:pt x="72" y="68"/>
                  </a:lnTo>
                  <a:lnTo>
                    <a:pt x="74" y="68"/>
                  </a:lnTo>
                  <a:lnTo>
                    <a:pt x="72" y="68"/>
                  </a:lnTo>
                  <a:lnTo>
                    <a:pt x="72" y="66"/>
                  </a:lnTo>
                  <a:lnTo>
                    <a:pt x="74" y="66"/>
                  </a:lnTo>
                  <a:lnTo>
                    <a:pt x="75" y="68"/>
                  </a:lnTo>
                  <a:lnTo>
                    <a:pt x="77" y="68"/>
                  </a:lnTo>
                  <a:lnTo>
                    <a:pt x="77" y="69"/>
                  </a:lnTo>
                  <a:lnTo>
                    <a:pt x="79" y="69"/>
                  </a:lnTo>
                  <a:lnTo>
                    <a:pt x="79" y="71"/>
                  </a:lnTo>
                  <a:lnTo>
                    <a:pt x="79" y="69"/>
                  </a:lnTo>
                  <a:lnTo>
                    <a:pt x="79" y="68"/>
                  </a:lnTo>
                  <a:lnTo>
                    <a:pt x="79" y="66"/>
                  </a:lnTo>
                  <a:lnTo>
                    <a:pt x="80" y="66"/>
                  </a:lnTo>
                  <a:lnTo>
                    <a:pt x="80" y="68"/>
                  </a:lnTo>
                  <a:lnTo>
                    <a:pt x="82" y="68"/>
                  </a:lnTo>
                  <a:lnTo>
                    <a:pt x="82" y="66"/>
                  </a:lnTo>
                  <a:lnTo>
                    <a:pt x="82" y="65"/>
                  </a:lnTo>
                  <a:lnTo>
                    <a:pt x="80" y="65"/>
                  </a:lnTo>
                  <a:lnTo>
                    <a:pt x="79" y="65"/>
                  </a:lnTo>
                  <a:lnTo>
                    <a:pt x="77" y="65"/>
                  </a:lnTo>
                  <a:lnTo>
                    <a:pt x="75" y="65"/>
                  </a:lnTo>
                  <a:lnTo>
                    <a:pt x="77" y="65"/>
                  </a:lnTo>
                  <a:lnTo>
                    <a:pt x="77" y="63"/>
                  </a:lnTo>
                  <a:lnTo>
                    <a:pt x="77" y="62"/>
                  </a:lnTo>
                  <a:lnTo>
                    <a:pt x="75" y="62"/>
                  </a:lnTo>
                  <a:lnTo>
                    <a:pt x="74" y="62"/>
                  </a:lnTo>
                  <a:lnTo>
                    <a:pt x="74" y="63"/>
                  </a:lnTo>
                  <a:lnTo>
                    <a:pt x="75" y="63"/>
                  </a:lnTo>
                  <a:lnTo>
                    <a:pt x="77" y="63"/>
                  </a:lnTo>
                  <a:lnTo>
                    <a:pt x="77" y="65"/>
                  </a:lnTo>
                  <a:lnTo>
                    <a:pt x="75" y="65"/>
                  </a:lnTo>
                  <a:lnTo>
                    <a:pt x="75" y="63"/>
                  </a:lnTo>
                  <a:lnTo>
                    <a:pt x="75" y="65"/>
                  </a:lnTo>
                  <a:lnTo>
                    <a:pt x="75" y="66"/>
                  </a:lnTo>
                  <a:lnTo>
                    <a:pt x="75" y="65"/>
                  </a:lnTo>
                  <a:lnTo>
                    <a:pt x="77" y="65"/>
                  </a:lnTo>
                  <a:lnTo>
                    <a:pt x="79" y="65"/>
                  </a:lnTo>
                  <a:lnTo>
                    <a:pt x="79" y="66"/>
                  </a:lnTo>
                  <a:lnTo>
                    <a:pt x="77" y="66"/>
                  </a:lnTo>
                  <a:lnTo>
                    <a:pt x="77" y="68"/>
                  </a:lnTo>
                  <a:lnTo>
                    <a:pt x="75" y="68"/>
                  </a:lnTo>
                  <a:lnTo>
                    <a:pt x="74" y="66"/>
                  </a:lnTo>
                  <a:lnTo>
                    <a:pt x="72" y="66"/>
                  </a:lnTo>
                  <a:lnTo>
                    <a:pt x="71" y="66"/>
                  </a:lnTo>
                  <a:lnTo>
                    <a:pt x="72" y="66"/>
                  </a:lnTo>
                  <a:lnTo>
                    <a:pt x="71" y="66"/>
                  </a:lnTo>
                  <a:lnTo>
                    <a:pt x="71" y="65"/>
                  </a:lnTo>
                  <a:lnTo>
                    <a:pt x="69" y="65"/>
                  </a:lnTo>
                  <a:lnTo>
                    <a:pt x="69" y="66"/>
                  </a:lnTo>
                  <a:lnTo>
                    <a:pt x="69" y="68"/>
                  </a:lnTo>
                  <a:lnTo>
                    <a:pt x="71" y="68"/>
                  </a:lnTo>
                  <a:lnTo>
                    <a:pt x="71" y="69"/>
                  </a:lnTo>
                  <a:lnTo>
                    <a:pt x="69" y="69"/>
                  </a:lnTo>
                  <a:lnTo>
                    <a:pt x="68" y="69"/>
                  </a:lnTo>
                  <a:lnTo>
                    <a:pt x="68" y="68"/>
                  </a:lnTo>
                  <a:lnTo>
                    <a:pt x="68" y="66"/>
                  </a:lnTo>
                  <a:lnTo>
                    <a:pt x="68" y="65"/>
                  </a:lnTo>
                  <a:lnTo>
                    <a:pt x="66" y="65"/>
                  </a:lnTo>
                  <a:lnTo>
                    <a:pt x="66" y="63"/>
                  </a:lnTo>
                  <a:lnTo>
                    <a:pt x="66" y="62"/>
                  </a:lnTo>
                  <a:lnTo>
                    <a:pt x="65" y="62"/>
                  </a:lnTo>
                  <a:lnTo>
                    <a:pt x="66" y="62"/>
                  </a:lnTo>
                  <a:lnTo>
                    <a:pt x="66" y="60"/>
                  </a:lnTo>
                  <a:lnTo>
                    <a:pt x="65" y="60"/>
                  </a:lnTo>
                  <a:lnTo>
                    <a:pt x="66" y="60"/>
                  </a:lnTo>
                  <a:lnTo>
                    <a:pt x="65" y="60"/>
                  </a:lnTo>
                  <a:lnTo>
                    <a:pt x="66" y="60"/>
                  </a:lnTo>
                  <a:lnTo>
                    <a:pt x="66" y="59"/>
                  </a:lnTo>
                  <a:lnTo>
                    <a:pt x="65" y="59"/>
                  </a:lnTo>
                  <a:lnTo>
                    <a:pt x="65" y="60"/>
                  </a:lnTo>
                  <a:lnTo>
                    <a:pt x="65" y="62"/>
                  </a:lnTo>
                  <a:lnTo>
                    <a:pt x="63" y="62"/>
                  </a:lnTo>
                  <a:lnTo>
                    <a:pt x="63" y="63"/>
                  </a:lnTo>
                  <a:lnTo>
                    <a:pt x="63" y="65"/>
                  </a:lnTo>
                  <a:lnTo>
                    <a:pt x="65" y="65"/>
                  </a:lnTo>
                  <a:lnTo>
                    <a:pt x="63" y="65"/>
                  </a:lnTo>
                  <a:lnTo>
                    <a:pt x="63" y="66"/>
                  </a:lnTo>
                  <a:close/>
                  <a:moveTo>
                    <a:pt x="74" y="65"/>
                  </a:moveTo>
                  <a:lnTo>
                    <a:pt x="74" y="66"/>
                  </a:lnTo>
                  <a:lnTo>
                    <a:pt x="74" y="65"/>
                  </a:lnTo>
                  <a:close/>
                  <a:moveTo>
                    <a:pt x="75" y="65"/>
                  </a:moveTo>
                  <a:lnTo>
                    <a:pt x="75" y="66"/>
                  </a:lnTo>
                  <a:lnTo>
                    <a:pt x="75" y="65"/>
                  </a:lnTo>
                  <a:close/>
                  <a:moveTo>
                    <a:pt x="74" y="81"/>
                  </a:moveTo>
                  <a:lnTo>
                    <a:pt x="74" y="80"/>
                  </a:lnTo>
                  <a:lnTo>
                    <a:pt x="72" y="80"/>
                  </a:lnTo>
                  <a:lnTo>
                    <a:pt x="72" y="81"/>
                  </a:lnTo>
                  <a:lnTo>
                    <a:pt x="74" y="8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177">
              <a:extLst>
                <a:ext uri="{FF2B5EF4-FFF2-40B4-BE49-F238E27FC236}">
                  <a16:creationId xmlns:a16="http://schemas.microsoft.com/office/drawing/2014/main" id="{1FF5A9FE-A0F4-99A2-5967-32881BFB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9688" y="6181726"/>
              <a:ext cx="112713" cy="165100"/>
            </a:xfrm>
            <a:custGeom>
              <a:avLst/>
              <a:gdLst>
                <a:gd name="T0" fmla="*/ 5 w 71"/>
                <a:gd name="T1" fmla="*/ 54 h 104"/>
                <a:gd name="T2" fmla="*/ 2 w 71"/>
                <a:gd name="T3" fmla="*/ 46 h 104"/>
                <a:gd name="T4" fmla="*/ 3 w 71"/>
                <a:gd name="T5" fmla="*/ 46 h 104"/>
                <a:gd name="T6" fmla="*/ 9 w 71"/>
                <a:gd name="T7" fmla="*/ 46 h 104"/>
                <a:gd name="T8" fmla="*/ 12 w 71"/>
                <a:gd name="T9" fmla="*/ 46 h 104"/>
                <a:gd name="T10" fmla="*/ 14 w 71"/>
                <a:gd name="T11" fmla="*/ 34 h 104"/>
                <a:gd name="T12" fmla="*/ 5 w 71"/>
                <a:gd name="T13" fmla="*/ 30 h 104"/>
                <a:gd name="T14" fmla="*/ 12 w 71"/>
                <a:gd name="T15" fmla="*/ 30 h 104"/>
                <a:gd name="T16" fmla="*/ 15 w 71"/>
                <a:gd name="T17" fmla="*/ 30 h 104"/>
                <a:gd name="T18" fmla="*/ 21 w 71"/>
                <a:gd name="T19" fmla="*/ 31 h 104"/>
                <a:gd name="T20" fmla="*/ 24 w 71"/>
                <a:gd name="T21" fmla="*/ 30 h 104"/>
                <a:gd name="T22" fmla="*/ 20 w 71"/>
                <a:gd name="T23" fmla="*/ 27 h 104"/>
                <a:gd name="T24" fmla="*/ 21 w 71"/>
                <a:gd name="T25" fmla="*/ 19 h 104"/>
                <a:gd name="T26" fmla="*/ 24 w 71"/>
                <a:gd name="T27" fmla="*/ 24 h 104"/>
                <a:gd name="T28" fmla="*/ 33 w 71"/>
                <a:gd name="T29" fmla="*/ 19 h 104"/>
                <a:gd name="T30" fmla="*/ 38 w 71"/>
                <a:gd name="T31" fmla="*/ 13 h 104"/>
                <a:gd name="T32" fmla="*/ 42 w 71"/>
                <a:gd name="T33" fmla="*/ 15 h 104"/>
                <a:gd name="T34" fmla="*/ 48 w 71"/>
                <a:gd name="T35" fmla="*/ 13 h 104"/>
                <a:gd name="T36" fmla="*/ 47 w 71"/>
                <a:gd name="T37" fmla="*/ 15 h 104"/>
                <a:gd name="T38" fmla="*/ 48 w 71"/>
                <a:gd name="T39" fmla="*/ 13 h 104"/>
                <a:gd name="T40" fmla="*/ 51 w 71"/>
                <a:gd name="T41" fmla="*/ 9 h 104"/>
                <a:gd name="T42" fmla="*/ 56 w 71"/>
                <a:gd name="T43" fmla="*/ 0 h 104"/>
                <a:gd name="T44" fmla="*/ 59 w 71"/>
                <a:gd name="T45" fmla="*/ 6 h 104"/>
                <a:gd name="T46" fmla="*/ 53 w 71"/>
                <a:gd name="T47" fmla="*/ 12 h 104"/>
                <a:gd name="T48" fmla="*/ 55 w 71"/>
                <a:gd name="T49" fmla="*/ 15 h 104"/>
                <a:gd name="T50" fmla="*/ 61 w 71"/>
                <a:gd name="T51" fmla="*/ 18 h 104"/>
                <a:gd name="T52" fmla="*/ 62 w 71"/>
                <a:gd name="T53" fmla="*/ 27 h 104"/>
                <a:gd name="T54" fmla="*/ 58 w 71"/>
                <a:gd name="T55" fmla="*/ 34 h 104"/>
                <a:gd name="T56" fmla="*/ 64 w 71"/>
                <a:gd name="T57" fmla="*/ 34 h 104"/>
                <a:gd name="T58" fmla="*/ 70 w 71"/>
                <a:gd name="T59" fmla="*/ 40 h 104"/>
                <a:gd name="T60" fmla="*/ 65 w 71"/>
                <a:gd name="T61" fmla="*/ 40 h 104"/>
                <a:gd name="T62" fmla="*/ 65 w 71"/>
                <a:gd name="T63" fmla="*/ 42 h 104"/>
                <a:gd name="T64" fmla="*/ 62 w 71"/>
                <a:gd name="T65" fmla="*/ 48 h 104"/>
                <a:gd name="T66" fmla="*/ 59 w 71"/>
                <a:gd name="T67" fmla="*/ 60 h 104"/>
                <a:gd name="T68" fmla="*/ 48 w 71"/>
                <a:gd name="T69" fmla="*/ 63 h 104"/>
                <a:gd name="T70" fmla="*/ 44 w 71"/>
                <a:gd name="T71" fmla="*/ 62 h 104"/>
                <a:gd name="T72" fmla="*/ 42 w 71"/>
                <a:gd name="T73" fmla="*/ 63 h 104"/>
                <a:gd name="T74" fmla="*/ 39 w 71"/>
                <a:gd name="T75" fmla="*/ 71 h 104"/>
                <a:gd name="T76" fmla="*/ 39 w 71"/>
                <a:gd name="T77" fmla="*/ 81 h 104"/>
                <a:gd name="T78" fmla="*/ 27 w 71"/>
                <a:gd name="T79" fmla="*/ 93 h 104"/>
                <a:gd name="T80" fmla="*/ 26 w 71"/>
                <a:gd name="T81" fmla="*/ 98 h 104"/>
                <a:gd name="T82" fmla="*/ 23 w 71"/>
                <a:gd name="T83" fmla="*/ 101 h 104"/>
                <a:gd name="T84" fmla="*/ 14 w 71"/>
                <a:gd name="T85" fmla="*/ 103 h 104"/>
                <a:gd name="T86" fmla="*/ 12 w 71"/>
                <a:gd name="T87" fmla="*/ 92 h 104"/>
                <a:gd name="T88" fmla="*/ 15 w 71"/>
                <a:gd name="T89" fmla="*/ 89 h 104"/>
                <a:gd name="T90" fmla="*/ 21 w 71"/>
                <a:gd name="T91" fmla="*/ 86 h 104"/>
                <a:gd name="T92" fmla="*/ 27 w 71"/>
                <a:gd name="T93" fmla="*/ 84 h 104"/>
                <a:gd name="T94" fmla="*/ 24 w 71"/>
                <a:gd name="T95" fmla="*/ 80 h 104"/>
                <a:gd name="T96" fmla="*/ 15 w 71"/>
                <a:gd name="T97" fmla="*/ 78 h 104"/>
                <a:gd name="T98" fmla="*/ 12 w 71"/>
                <a:gd name="T99" fmla="*/ 80 h 104"/>
                <a:gd name="T100" fmla="*/ 9 w 71"/>
                <a:gd name="T101" fmla="*/ 78 h 104"/>
                <a:gd name="T102" fmla="*/ 6 w 71"/>
                <a:gd name="T103" fmla="*/ 89 h 104"/>
                <a:gd name="T104" fmla="*/ 5 w 71"/>
                <a:gd name="T105" fmla="*/ 87 h 104"/>
                <a:gd name="T106" fmla="*/ 3 w 71"/>
                <a:gd name="T107" fmla="*/ 80 h 104"/>
                <a:gd name="T108" fmla="*/ 9 w 71"/>
                <a:gd name="T109" fmla="*/ 71 h 104"/>
                <a:gd name="T110" fmla="*/ 5 w 71"/>
                <a:gd name="T111" fmla="*/ 60 h 104"/>
                <a:gd name="T112" fmla="*/ 12 w 71"/>
                <a:gd name="T113" fmla="*/ 59 h 104"/>
                <a:gd name="T114" fmla="*/ 6 w 71"/>
                <a:gd name="T115" fmla="*/ 56 h 104"/>
                <a:gd name="T116" fmla="*/ 0 w 71"/>
                <a:gd name="T117" fmla="*/ 57 h 104"/>
                <a:gd name="T118" fmla="*/ 15 w 71"/>
                <a:gd name="T119" fmla="*/ 33 h 104"/>
                <a:gd name="T120" fmla="*/ 15 w 71"/>
                <a:gd name="T121" fmla="*/ 33 h 104"/>
                <a:gd name="T122" fmla="*/ 12 w 71"/>
                <a:gd name="T123" fmla="*/ 6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1" h="104">
                  <a:moveTo>
                    <a:pt x="21" y="83"/>
                  </a:moveTo>
                  <a:lnTo>
                    <a:pt x="21" y="84"/>
                  </a:lnTo>
                  <a:lnTo>
                    <a:pt x="21" y="83"/>
                  </a:lnTo>
                  <a:close/>
                  <a:moveTo>
                    <a:pt x="0" y="56"/>
                  </a:moveTo>
                  <a:lnTo>
                    <a:pt x="0" y="57"/>
                  </a:lnTo>
                  <a:lnTo>
                    <a:pt x="2" y="57"/>
                  </a:lnTo>
                  <a:lnTo>
                    <a:pt x="3" y="56"/>
                  </a:lnTo>
                  <a:lnTo>
                    <a:pt x="3" y="54"/>
                  </a:lnTo>
                  <a:lnTo>
                    <a:pt x="5" y="54"/>
                  </a:lnTo>
                  <a:lnTo>
                    <a:pt x="5" y="51"/>
                  </a:lnTo>
                  <a:lnTo>
                    <a:pt x="5" y="50"/>
                  </a:lnTo>
                  <a:lnTo>
                    <a:pt x="6" y="50"/>
                  </a:lnTo>
                  <a:lnTo>
                    <a:pt x="6" y="48"/>
                  </a:lnTo>
                  <a:lnTo>
                    <a:pt x="6" y="50"/>
                  </a:lnTo>
                  <a:lnTo>
                    <a:pt x="5" y="50"/>
                  </a:lnTo>
                  <a:lnTo>
                    <a:pt x="5" y="48"/>
                  </a:lnTo>
                  <a:lnTo>
                    <a:pt x="5" y="46"/>
                  </a:lnTo>
                  <a:lnTo>
                    <a:pt x="2" y="46"/>
                  </a:lnTo>
                  <a:lnTo>
                    <a:pt x="2" y="39"/>
                  </a:lnTo>
                  <a:lnTo>
                    <a:pt x="3" y="39"/>
                  </a:lnTo>
                  <a:lnTo>
                    <a:pt x="5" y="39"/>
                  </a:lnTo>
                  <a:lnTo>
                    <a:pt x="5" y="40"/>
                  </a:lnTo>
                  <a:lnTo>
                    <a:pt x="5" y="42"/>
                  </a:lnTo>
                  <a:lnTo>
                    <a:pt x="5" y="43"/>
                  </a:lnTo>
                  <a:lnTo>
                    <a:pt x="3" y="43"/>
                  </a:lnTo>
                  <a:lnTo>
                    <a:pt x="3" y="45"/>
                  </a:lnTo>
                  <a:lnTo>
                    <a:pt x="3" y="46"/>
                  </a:lnTo>
                  <a:lnTo>
                    <a:pt x="5" y="46"/>
                  </a:lnTo>
                  <a:lnTo>
                    <a:pt x="6" y="46"/>
                  </a:lnTo>
                  <a:lnTo>
                    <a:pt x="6" y="45"/>
                  </a:lnTo>
                  <a:lnTo>
                    <a:pt x="6" y="43"/>
                  </a:lnTo>
                  <a:lnTo>
                    <a:pt x="6" y="48"/>
                  </a:lnTo>
                  <a:lnTo>
                    <a:pt x="6" y="50"/>
                  </a:lnTo>
                  <a:lnTo>
                    <a:pt x="9" y="50"/>
                  </a:lnTo>
                  <a:lnTo>
                    <a:pt x="9" y="48"/>
                  </a:lnTo>
                  <a:lnTo>
                    <a:pt x="9" y="46"/>
                  </a:lnTo>
                  <a:lnTo>
                    <a:pt x="8" y="45"/>
                  </a:lnTo>
                  <a:lnTo>
                    <a:pt x="8" y="43"/>
                  </a:lnTo>
                  <a:lnTo>
                    <a:pt x="8" y="42"/>
                  </a:lnTo>
                  <a:lnTo>
                    <a:pt x="9" y="42"/>
                  </a:lnTo>
                  <a:lnTo>
                    <a:pt x="9" y="43"/>
                  </a:lnTo>
                  <a:lnTo>
                    <a:pt x="9" y="45"/>
                  </a:lnTo>
                  <a:lnTo>
                    <a:pt x="11" y="45"/>
                  </a:lnTo>
                  <a:lnTo>
                    <a:pt x="12" y="45"/>
                  </a:lnTo>
                  <a:lnTo>
                    <a:pt x="12" y="46"/>
                  </a:lnTo>
                  <a:lnTo>
                    <a:pt x="14" y="46"/>
                  </a:lnTo>
                  <a:lnTo>
                    <a:pt x="14" y="43"/>
                  </a:lnTo>
                  <a:lnTo>
                    <a:pt x="14" y="42"/>
                  </a:lnTo>
                  <a:lnTo>
                    <a:pt x="9" y="42"/>
                  </a:lnTo>
                  <a:lnTo>
                    <a:pt x="9" y="39"/>
                  </a:lnTo>
                  <a:lnTo>
                    <a:pt x="11" y="40"/>
                  </a:lnTo>
                  <a:lnTo>
                    <a:pt x="11" y="39"/>
                  </a:lnTo>
                  <a:lnTo>
                    <a:pt x="14" y="39"/>
                  </a:lnTo>
                  <a:lnTo>
                    <a:pt x="14" y="34"/>
                  </a:lnTo>
                  <a:lnTo>
                    <a:pt x="12" y="34"/>
                  </a:lnTo>
                  <a:lnTo>
                    <a:pt x="9" y="34"/>
                  </a:lnTo>
                  <a:lnTo>
                    <a:pt x="6" y="34"/>
                  </a:lnTo>
                  <a:lnTo>
                    <a:pt x="6" y="37"/>
                  </a:lnTo>
                  <a:lnTo>
                    <a:pt x="6" y="39"/>
                  </a:lnTo>
                  <a:lnTo>
                    <a:pt x="5" y="39"/>
                  </a:lnTo>
                  <a:lnTo>
                    <a:pt x="5" y="36"/>
                  </a:lnTo>
                  <a:lnTo>
                    <a:pt x="5" y="34"/>
                  </a:lnTo>
                  <a:lnTo>
                    <a:pt x="5" y="30"/>
                  </a:lnTo>
                  <a:lnTo>
                    <a:pt x="5" y="28"/>
                  </a:lnTo>
                  <a:lnTo>
                    <a:pt x="5" y="25"/>
                  </a:lnTo>
                  <a:lnTo>
                    <a:pt x="6" y="27"/>
                  </a:lnTo>
                  <a:lnTo>
                    <a:pt x="8" y="27"/>
                  </a:lnTo>
                  <a:lnTo>
                    <a:pt x="9" y="27"/>
                  </a:lnTo>
                  <a:lnTo>
                    <a:pt x="9" y="28"/>
                  </a:lnTo>
                  <a:lnTo>
                    <a:pt x="11" y="28"/>
                  </a:lnTo>
                  <a:lnTo>
                    <a:pt x="12" y="28"/>
                  </a:lnTo>
                  <a:lnTo>
                    <a:pt x="12" y="30"/>
                  </a:lnTo>
                  <a:lnTo>
                    <a:pt x="14" y="30"/>
                  </a:lnTo>
                  <a:lnTo>
                    <a:pt x="12" y="30"/>
                  </a:lnTo>
                  <a:lnTo>
                    <a:pt x="12" y="31"/>
                  </a:lnTo>
                  <a:lnTo>
                    <a:pt x="12" y="33"/>
                  </a:lnTo>
                  <a:lnTo>
                    <a:pt x="14" y="33"/>
                  </a:lnTo>
                  <a:lnTo>
                    <a:pt x="14" y="31"/>
                  </a:lnTo>
                  <a:lnTo>
                    <a:pt x="15" y="31"/>
                  </a:lnTo>
                  <a:lnTo>
                    <a:pt x="14" y="30"/>
                  </a:lnTo>
                  <a:lnTo>
                    <a:pt x="15" y="30"/>
                  </a:lnTo>
                  <a:lnTo>
                    <a:pt x="15" y="28"/>
                  </a:lnTo>
                  <a:lnTo>
                    <a:pt x="17" y="28"/>
                  </a:lnTo>
                  <a:lnTo>
                    <a:pt x="18" y="28"/>
                  </a:lnTo>
                  <a:lnTo>
                    <a:pt x="20" y="28"/>
                  </a:lnTo>
                  <a:lnTo>
                    <a:pt x="20" y="27"/>
                  </a:lnTo>
                  <a:lnTo>
                    <a:pt x="21" y="27"/>
                  </a:lnTo>
                  <a:lnTo>
                    <a:pt x="21" y="28"/>
                  </a:lnTo>
                  <a:lnTo>
                    <a:pt x="21" y="30"/>
                  </a:lnTo>
                  <a:lnTo>
                    <a:pt x="21" y="31"/>
                  </a:lnTo>
                  <a:lnTo>
                    <a:pt x="23" y="31"/>
                  </a:lnTo>
                  <a:lnTo>
                    <a:pt x="21" y="33"/>
                  </a:lnTo>
                  <a:lnTo>
                    <a:pt x="21" y="34"/>
                  </a:lnTo>
                  <a:lnTo>
                    <a:pt x="23" y="34"/>
                  </a:lnTo>
                  <a:lnTo>
                    <a:pt x="23" y="36"/>
                  </a:lnTo>
                  <a:lnTo>
                    <a:pt x="24" y="36"/>
                  </a:lnTo>
                  <a:lnTo>
                    <a:pt x="24" y="31"/>
                  </a:lnTo>
                  <a:lnTo>
                    <a:pt x="23" y="31"/>
                  </a:lnTo>
                  <a:lnTo>
                    <a:pt x="24" y="30"/>
                  </a:lnTo>
                  <a:lnTo>
                    <a:pt x="24" y="28"/>
                  </a:lnTo>
                  <a:lnTo>
                    <a:pt x="24" y="27"/>
                  </a:lnTo>
                  <a:lnTo>
                    <a:pt x="23" y="27"/>
                  </a:lnTo>
                  <a:lnTo>
                    <a:pt x="21" y="27"/>
                  </a:lnTo>
                  <a:lnTo>
                    <a:pt x="21" y="25"/>
                  </a:lnTo>
                  <a:lnTo>
                    <a:pt x="21" y="24"/>
                  </a:lnTo>
                  <a:lnTo>
                    <a:pt x="21" y="25"/>
                  </a:lnTo>
                  <a:lnTo>
                    <a:pt x="21" y="27"/>
                  </a:lnTo>
                  <a:lnTo>
                    <a:pt x="20" y="27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0" y="22"/>
                  </a:lnTo>
                  <a:lnTo>
                    <a:pt x="20" y="21"/>
                  </a:lnTo>
                  <a:lnTo>
                    <a:pt x="18" y="21"/>
                  </a:lnTo>
                  <a:lnTo>
                    <a:pt x="18" y="19"/>
                  </a:lnTo>
                  <a:lnTo>
                    <a:pt x="21" y="19"/>
                  </a:lnTo>
                  <a:lnTo>
                    <a:pt x="21" y="18"/>
                  </a:lnTo>
                  <a:lnTo>
                    <a:pt x="23" y="18"/>
                  </a:lnTo>
                  <a:lnTo>
                    <a:pt x="23" y="19"/>
                  </a:lnTo>
                  <a:lnTo>
                    <a:pt x="21" y="19"/>
                  </a:lnTo>
                  <a:lnTo>
                    <a:pt x="21" y="21"/>
                  </a:lnTo>
                  <a:lnTo>
                    <a:pt x="23" y="21"/>
                  </a:lnTo>
                  <a:lnTo>
                    <a:pt x="23" y="22"/>
                  </a:lnTo>
                  <a:lnTo>
                    <a:pt x="23" y="24"/>
                  </a:lnTo>
                  <a:lnTo>
                    <a:pt x="24" y="24"/>
                  </a:lnTo>
                  <a:lnTo>
                    <a:pt x="24" y="22"/>
                  </a:lnTo>
                  <a:lnTo>
                    <a:pt x="24" y="21"/>
                  </a:lnTo>
                  <a:lnTo>
                    <a:pt x="24" y="19"/>
                  </a:lnTo>
                  <a:lnTo>
                    <a:pt x="26" y="21"/>
                  </a:lnTo>
                  <a:lnTo>
                    <a:pt x="27" y="21"/>
                  </a:lnTo>
                  <a:lnTo>
                    <a:pt x="30" y="22"/>
                  </a:lnTo>
                  <a:lnTo>
                    <a:pt x="32" y="22"/>
                  </a:lnTo>
                  <a:lnTo>
                    <a:pt x="32" y="19"/>
                  </a:lnTo>
                  <a:lnTo>
                    <a:pt x="33" y="19"/>
                  </a:lnTo>
                  <a:lnTo>
                    <a:pt x="33" y="18"/>
                  </a:lnTo>
                  <a:lnTo>
                    <a:pt x="33" y="16"/>
                  </a:lnTo>
                  <a:lnTo>
                    <a:pt x="33" y="15"/>
                  </a:lnTo>
                  <a:lnTo>
                    <a:pt x="33" y="12"/>
                  </a:lnTo>
                  <a:lnTo>
                    <a:pt x="33" y="10"/>
                  </a:lnTo>
                  <a:lnTo>
                    <a:pt x="36" y="10"/>
                  </a:lnTo>
                  <a:lnTo>
                    <a:pt x="36" y="12"/>
                  </a:lnTo>
                  <a:lnTo>
                    <a:pt x="38" y="12"/>
                  </a:lnTo>
                  <a:lnTo>
                    <a:pt x="38" y="13"/>
                  </a:lnTo>
                  <a:lnTo>
                    <a:pt x="38" y="15"/>
                  </a:lnTo>
                  <a:lnTo>
                    <a:pt x="36" y="16"/>
                  </a:lnTo>
                  <a:lnTo>
                    <a:pt x="36" y="15"/>
                  </a:lnTo>
                  <a:lnTo>
                    <a:pt x="36" y="16"/>
                  </a:lnTo>
                  <a:lnTo>
                    <a:pt x="38" y="16"/>
                  </a:lnTo>
                  <a:lnTo>
                    <a:pt x="38" y="15"/>
                  </a:lnTo>
                  <a:lnTo>
                    <a:pt x="39" y="15"/>
                  </a:lnTo>
                  <a:lnTo>
                    <a:pt x="41" y="15"/>
                  </a:lnTo>
                  <a:lnTo>
                    <a:pt x="42" y="15"/>
                  </a:lnTo>
                  <a:lnTo>
                    <a:pt x="44" y="15"/>
                  </a:lnTo>
                  <a:lnTo>
                    <a:pt x="44" y="13"/>
                  </a:lnTo>
                  <a:lnTo>
                    <a:pt x="45" y="13"/>
                  </a:lnTo>
                  <a:lnTo>
                    <a:pt x="45" y="12"/>
                  </a:lnTo>
                  <a:lnTo>
                    <a:pt x="47" y="10"/>
                  </a:lnTo>
                  <a:lnTo>
                    <a:pt x="48" y="10"/>
                  </a:lnTo>
                  <a:lnTo>
                    <a:pt x="48" y="12"/>
                  </a:lnTo>
                  <a:lnTo>
                    <a:pt x="47" y="13"/>
                  </a:lnTo>
                  <a:lnTo>
                    <a:pt x="48" y="13"/>
                  </a:lnTo>
                  <a:lnTo>
                    <a:pt x="47" y="13"/>
                  </a:lnTo>
                  <a:lnTo>
                    <a:pt x="47" y="15"/>
                  </a:lnTo>
                  <a:lnTo>
                    <a:pt x="47" y="16"/>
                  </a:lnTo>
                  <a:lnTo>
                    <a:pt x="47" y="15"/>
                  </a:lnTo>
                  <a:lnTo>
                    <a:pt x="45" y="16"/>
                  </a:lnTo>
                  <a:lnTo>
                    <a:pt x="47" y="16"/>
                  </a:lnTo>
                  <a:lnTo>
                    <a:pt x="47" y="15"/>
                  </a:lnTo>
                  <a:lnTo>
                    <a:pt x="47" y="16"/>
                  </a:lnTo>
                  <a:lnTo>
                    <a:pt x="47" y="15"/>
                  </a:lnTo>
                  <a:lnTo>
                    <a:pt x="48" y="15"/>
                  </a:lnTo>
                  <a:lnTo>
                    <a:pt x="48" y="16"/>
                  </a:lnTo>
                  <a:lnTo>
                    <a:pt x="48" y="15"/>
                  </a:lnTo>
                  <a:lnTo>
                    <a:pt x="47" y="15"/>
                  </a:lnTo>
                  <a:lnTo>
                    <a:pt x="48" y="15"/>
                  </a:lnTo>
                  <a:lnTo>
                    <a:pt x="47" y="15"/>
                  </a:lnTo>
                  <a:lnTo>
                    <a:pt x="47" y="13"/>
                  </a:lnTo>
                  <a:lnTo>
                    <a:pt x="48" y="15"/>
                  </a:lnTo>
                  <a:lnTo>
                    <a:pt x="48" y="13"/>
                  </a:lnTo>
                  <a:lnTo>
                    <a:pt x="47" y="13"/>
                  </a:lnTo>
                  <a:lnTo>
                    <a:pt x="48" y="13"/>
                  </a:lnTo>
                  <a:lnTo>
                    <a:pt x="50" y="13"/>
                  </a:lnTo>
                  <a:lnTo>
                    <a:pt x="50" y="12"/>
                  </a:lnTo>
                  <a:lnTo>
                    <a:pt x="48" y="12"/>
                  </a:lnTo>
                  <a:lnTo>
                    <a:pt x="50" y="12"/>
                  </a:lnTo>
                  <a:lnTo>
                    <a:pt x="50" y="10"/>
                  </a:lnTo>
                  <a:lnTo>
                    <a:pt x="50" y="9"/>
                  </a:lnTo>
                  <a:lnTo>
                    <a:pt x="51" y="9"/>
                  </a:lnTo>
                  <a:lnTo>
                    <a:pt x="51" y="7"/>
                  </a:lnTo>
                  <a:lnTo>
                    <a:pt x="50" y="7"/>
                  </a:lnTo>
                  <a:lnTo>
                    <a:pt x="51" y="7"/>
                  </a:lnTo>
                  <a:lnTo>
                    <a:pt x="51" y="6"/>
                  </a:lnTo>
                  <a:lnTo>
                    <a:pt x="51" y="4"/>
                  </a:lnTo>
                  <a:lnTo>
                    <a:pt x="53" y="3"/>
                  </a:lnTo>
                  <a:lnTo>
                    <a:pt x="55" y="3"/>
                  </a:lnTo>
                  <a:lnTo>
                    <a:pt x="56" y="1"/>
                  </a:lnTo>
                  <a:lnTo>
                    <a:pt x="56" y="0"/>
                  </a:lnTo>
                  <a:lnTo>
                    <a:pt x="58" y="0"/>
                  </a:lnTo>
                  <a:lnTo>
                    <a:pt x="58" y="3"/>
                  </a:lnTo>
                  <a:lnTo>
                    <a:pt x="62" y="3"/>
                  </a:lnTo>
                  <a:lnTo>
                    <a:pt x="62" y="4"/>
                  </a:lnTo>
                  <a:lnTo>
                    <a:pt x="62" y="6"/>
                  </a:lnTo>
                  <a:lnTo>
                    <a:pt x="61" y="6"/>
                  </a:lnTo>
                  <a:lnTo>
                    <a:pt x="61" y="7"/>
                  </a:lnTo>
                  <a:lnTo>
                    <a:pt x="61" y="6"/>
                  </a:lnTo>
                  <a:lnTo>
                    <a:pt x="59" y="6"/>
                  </a:lnTo>
                  <a:lnTo>
                    <a:pt x="61" y="7"/>
                  </a:lnTo>
                  <a:lnTo>
                    <a:pt x="59" y="7"/>
                  </a:lnTo>
                  <a:lnTo>
                    <a:pt x="58" y="7"/>
                  </a:lnTo>
                  <a:lnTo>
                    <a:pt x="58" y="9"/>
                  </a:lnTo>
                  <a:lnTo>
                    <a:pt x="56" y="9"/>
                  </a:lnTo>
                  <a:lnTo>
                    <a:pt x="56" y="10"/>
                  </a:lnTo>
                  <a:lnTo>
                    <a:pt x="55" y="10"/>
                  </a:lnTo>
                  <a:lnTo>
                    <a:pt x="55" y="12"/>
                  </a:lnTo>
                  <a:lnTo>
                    <a:pt x="53" y="12"/>
                  </a:lnTo>
                  <a:lnTo>
                    <a:pt x="51" y="13"/>
                  </a:lnTo>
                  <a:lnTo>
                    <a:pt x="50" y="13"/>
                  </a:lnTo>
                  <a:lnTo>
                    <a:pt x="50" y="15"/>
                  </a:lnTo>
                  <a:lnTo>
                    <a:pt x="51" y="15"/>
                  </a:lnTo>
                  <a:lnTo>
                    <a:pt x="51" y="13"/>
                  </a:lnTo>
                  <a:lnTo>
                    <a:pt x="53" y="13"/>
                  </a:lnTo>
                  <a:lnTo>
                    <a:pt x="53" y="12"/>
                  </a:lnTo>
                  <a:lnTo>
                    <a:pt x="55" y="12"/>
                  </a:lnTo>
                  <a:lnTo>
                    <a:pt x="55" y="15"/>
                  </a:lnTo>
                  <a:lnTo>
                    <a:pt x="55" y="16"/>
                  </a:lnTo>
                  <a:lnTo>
                    <a:pt x="56" y="18"/>
                  </a:lnTo>
                  <a:lnTo>
                    <a:pt x="56" y="19"/>
                  </a:lnTo>
                  <a:lnTo>
                    <a:pt x="56" y="21"/>
                  </a:lnTo>
                  <a:lnTo>
                    <a:pt x="58" y="21"/>
                  </a:lnTo>
                  <a:lnTo>
                    <a:pt x="59" y="21"/>
                  </a:lnTo>
                  <a:lnTo>
                    <a:pt x="59" y="19"/>
                  </a:lnTo>
                  <a:lnTo>
                    <a:pt x="61" y="19"/>
                  </a:lnTo>
                  <a:lnTo>
                    <a:pt x="61" y="18"/>
                  </a:lnTo>
                  <a:lnTo>
                    <a:pt x="61" y="16"/>
                  </a:lnTo>
                  <a:lnTo>
                    <a:pt x="62" y="16"/>
                  </a:lnTo>
                  <a:lnTo>
                    <a:pt x="62" y="21"/>
                  </a:lnTo>
                  <a:lnTo>
                    <a:pt x="61" y="21"/>
                  </a:lnTo>
                  <a:lnTo>
                    <a:pt x="61" y="22"/>
                  </a:lnTo>
                  <a:lnTo>
                    <a:pt x="61" y="24"/>
                  </a:lnTo>
                  <a:lnTo>
                    <a:pt x="62" y="24"/>
                  </a:lnTo>
                  <a:lnTo>
                    <a:pt x="62" y="25"/>
                  </a:lnTo>
                  <a:lnTo>
                    <a:pt x="62" y="27"/>
                  </a:lnTo>
                  <a:lnTo>
                    <a:pt x="62" y="28"/>
                  </a:lnTo>
                  <a:lnTo>
                    <a:pt x="62" y="30"/>
                  </a:lnTo>
                  <a:lnTo>
                    <a:pt x="61" y="30"/>
                  </a:lnTo>
                  <a:lnTo>
                    <a:pt x="61" y="31"/>
                  </a:lnTo>
                  <a:lnTo>
                    <a:pt x="61" y="33"/>
                  </a:lnTo>
                  <a:lnTo>
                    <a:pt x="61" y="34"/>
                  </a:lnTo>
                  <a:lnTo>
                    <a:pt x="59" y="33"/>
                  </a:lnTo>
                  <a:lnTo>
                    <a:pt x="58" y="33"/>
                  </a:lnTo>
                  <a:lnTo>
                    <a:pt x="58" y="34"/>
                  </a:lnTo>
                  <a:lnTo>
                    <a:pt x="58" y="36"/>
                  </a:lnTo>
                  <a:lnTo>
                    <a:pt x="58" y="37"/>
                  </a:lnTo>
                  <a:lnTo>
                    <a:pt x="61" y="37"/>
                  </a:lnTo>
                  <a:lnTo>
                    <a:pt x="62" y="37"/>
                  </a:lnTo>
                  <a:lnTo>
                    <a:pt x="64" y="37"/>
                  </a:lnTo>
                  <a:lnTo>
                    <a:pt x="64" y="36"/>
                  </a:lnTo>
                  <a:lnTo>
                    <a:pt x="62" y="36"/>
                  </a:lnTo>
                  <a:lnTo>
                    <a:pt x="64" y="36"/>
                  </a:lnTo>
                  <a:lnTo>
                    <a:pt x="64" y="34"/>
                  </a:lnTo>
                  <a:lnTo>
                    <a:pt x="64" y="33"/>
                  </a:lnTo>
                  <a:lnTo>
                    <a:pt x="65" y="33"/>
                  </a:lnTo>
                  <a:lnTo>
                    <a:pt x="68" y="33"/>
                  </a:lnTo>
                  <a:lnTo>
                    <a:pt x="70" y="33"/>
                  </a:lnTo>
                  <a:lnTo>
                    <a:pt x="70" y="36"/>
                  </a:lnTo>
                  <a:lnTo>
                    <a:pt x="70" y="37"/>
                  </a:lnTo>
                  <a:lnTo>
                    <a:pt x="71" y="39"/>
                  </a:lnTo>
                  <a:lnTo>
                    <a:pt x="71" y="40"/>
                  </a:lnTo>
                  <a:lnTo>
                    <a:pt x="70" y="40"/>
                  </a:lnTo>
                  <a:lnTo>
                    <a:pt x="70" y="39"/>
                  </a:lnTo>
                  <a:lnTo>
                    <a:pt x="70" y="40"/>
                  </a:lnTo>
                  <a:lnTo>
                    <a:pt x="68" y="40"/>
                  </a:lnTo>
                  <a:lnTo>
                    <a:pt x="68" y="39"/>
                  </a:lnTo>
                  <a:lnTo>
                    <a:pt x="67" y="39"/>
                  </a:lnTo>
                  <a:lnTo>
                    <a:pt x="67" y="40"/>
                  </a:lnTo>
                  <a:lnTo>
                    <a:pt x="67" y="39"/>
                  </a:lnTo>
                  <a:lnTo>
                    <a:pt x="65" y="39"/>
                  </a:lnTo>
                  <a:lnTo>
                    <a:pt x="65" y="40"/>
                  </a:lnTo>
                  <a:lnTo>
                    <a:pt x="65" y="39"/>
                  </a:lnTo>
                  <a:lnTo>
                    <a:pt x="64" y="39"/>
                  </a:lnTo>
                  <a:lnTo>
                    <a:pt x="64" y="40"/>
                  </a:lnTo>
                  <a:lnTo>
                    <a:pt x="65" y="40"/>
                  </a:lnTo>
                  <a:lnTo>
                    <a:pt x="65" y="42"/>
                  </a:lnTo>
                  <a:lnTo>
                    <a:pt x="64" y="42"/>
                  </a:lnTo>
                  <a:lnTo>
                    <a:pt x="64" y="43"/>
                  </a:lnTo>
                  <a:lnTo>
                    <a:pt x="65" y="43"/>
                  </a:lnTo>
                  <a:lnTo>
                    <a:pt x="65" y="42"/>
                  </a:lnTo>
                  <a:lnTo>
                    <a:pt x="65" y="43"/>
                  </a:lnTo>
                  <a:lnTo>
                    <a:pt x="65" y="45"/>
                  </a:lnTo>
                  <a:lnTo>
                    <a:pt x="65" y="46"/>
                  </a:lnTo>
                  <a:lnTo>
                    <a:pt x="64" y="45"/>
                  </a:lnTo>
                  <a:lnTo>
                    <a:pt x="64" y="46"/>
                  </a:lnTo>
                  <a:lnTo>
                    <a:pt x="62" y="46"/>
                  </a:lnTo>
                  <a:lnTo>
                    <a:pt x="64" y="46"/>
                  </a:lnTo>
                  <a:lnTo>
                    <a:pt x="64" y="48"/>
                  </a:lnTo>
                  <a:lnTo>
                    <a:pt x="62" y="48"/>
                  </a:lnTo>
                  <a:lnTo>
                    <a:pt x="64" y="48"/>
                  </a:lnTo>
                  <a:lnTo>
                    <a:pt x="64" y="53"/>
                  </a:lnTo>
                  <a:lnTo>
                    <a:pt x="64" y="54"/>
                  </a:lnTo>
                  <a:lnTo>
                    <a:pt x="64" y="57"/>
                  </a:lnTo>
                  <a:lnTo>
                    <a:pt x="64" y="60"/>
                  </a:lnTo>
                  <a:lnTo>
                    <a:pt x="62" y="60"/>
                  </a:lnTo>
                  <a:lnTo>
                    <a:pt x="59" y="60"/>
                  </a:lnTo>
                  <a:lnTo>
                    <a:pt x="59" y="62"/>
                  </a:lnTo>
                  <a:lnTo>
                    <a:pt x="59" y="60"/>
                  </a:lnTo>
                  <a:lnTo>
                    <a:pt x="58" y="60"/>
                  </a:lnTo>
                  <a:lnTo>
                    <a:pt x="56" y="60"/>
                  </a:lnTo>
                  <a:lnTo>
                    <a:pt x="55" y="60"/>
                  </a:lnTo>
                  <a:lnTo>
                    <a:pt x="55" y="62"/>
                  </a:lnTo>
                  <a:lnTo>
                    <a:pt x="53" y="62"/>
                  </a:lnTo>
                  <a:lnTo>
                    <a:pt x="51" y="62"/>
                  </a:lnTo>
                  <a:lnTo>
                    <a:pt x="50" y="62"/>
                  </a:lnTo>
                  <a:lnTo>
                    <a:pt x="48" y="62"/>
                  </a:lnTo>
                  <a:lnTo>
                    <a:pt x="48" y="63"/>
                  </a:lnTo>
                  <a:lnTo>
                    <a:pt x="48" y="62"/>
                  </a:lnTo>
                  <a:lnTo>
                    <a:pt x="47" y="62"/>
                  </a:lnTo>
                  <a:lnTo>
                    <a:pt x="47" y="60"/>
                  </a:lnTo>
                  <a:lnTo>
                    <a:pt x="47" y="59"/>
                  </a:lnTo>
                  <a:lnTo>
                    <a:pt x="45" y="59"/>
                  </a:lnTo>
                  <a:lnTo>
                    <a:pt x="47" y="60"/>
                  </a:lnTo>
                  <a:lnTo>
                    <a:pt x="45" y="60"/>
                  </a:lnTo>
                  <a:lnTo>
                    <a:pt x="45" y="62"/>
                  </a:lnTo>
                  <a:lnTo>
                    <a:pt x="44" y="62"/>
                  </a:lnTo>
                  <a:lnTo>
                    <a:pt x="44" y="63"/>
                  </a:lnTo>
                  <a:lnTo>
                    <a:pt x="44" y="62"/>
                  </a:lnTo>
                  <a:lnTo>
                    <a:pt x="44" y="59"/>
                  </a:lnTo>
                  <a:lnTo>
                    <a:pt x="42" y="59"/>
                  </a:lnTo>
                  <a:lnTo>
                    <a:pt x="41" y="59"/>
                  </a:lnTo>
                  <a:lnTo>
                    <a:pt x="41" y="60"/>
                  </a:lnTo>
                  <a:lnTo>
                    <a:pt x="41" y="62"/>
                  </a:lnTo>
                  <a:lnTo>
                    <a:pt x="41" y="63"/>
                  </a:lnTo>
                  <a:lnTo>
                    <a:pt x="42" y="63"/>
                  </a:lnTo>
                  <a:lnTo>
                    <a:pt x="44" y="63"/>
                  </a:lnTo>
                  <a:lnTo>
                    <a:pt x="44" y="65"/>
                  </a:lnTo>
                  <a:lnTo>
                    <a:pt x="41" y="65"/>
                  </a:lnTo>
                  <a:lnTo>
                    <a:pt x="41" y="63"/>
                  </a:lnTo>
                  <a:lnTo>
                    <a:pt x="39" y="63"/>
                  </a:lnTo>
                  <a:lnTo>
                    <a:pt x="39" y="65"/>
                  </a:lnTo>
                  <a:lnTo>
                    <a:pt x="39" y="68"/>
                  </a:lnTo>
                  <a:lnTo>
                    <a:pt x="39" y="69"/>
                  </a:lnTo>
                  <a:lnTo>
                    <a:pt x="39" y="71"/>
                  </a:lnTo>
                  <a:lnTo>
                    <a:pt x="39" y="72"/>
                  </a:lnTo>
                  <a:lnTo>
                    <a:pt x="39" y="74"/>
                  </a:lnTo>
                  <a:lnTo>
                    <a:pt x="38" y="75"/>
                  </a:lnTo>
                  <a:lnTo>
                    <a:pt x="38" y="74"/>
                  </a:lnTo>
                  <a:lnTo>
                    <a:pt x="36" y="74"/>
                  </a:lnTo>
                  <a:lnTo>
                    <a:pt x="35" y="74"/>
                  </a:lnTo>
                  <a:lnTo>
                    <a:pt x="38" y="78"/>
                  </a:lnTo>
                  <a:lnTo>
                    <a:pt x="39" y="80"/>
                  </a:lnTo>
                  <a:lnTo>
                    <a:pt x="39" y="81"/>
                  </a:lnTo>
                  <a:lnTo>
                    <a:pt x="39" y="84"/>
                  </a:lnTo>
                  <a:lnTo>
                    <a:pt x="36" y="84"/>
                  </a:lnTo>
                  <a:lnTo>
                    <a:pt x="35" y="84"/>
                  </a:lnTo>
                  <a:lnTo>
                    <a:pt x="35" y="86"/>
                  </a:lnTo>
                  <a:lnTo>
                    <a:pt x="35" y="89"/>
                  </a:lnTo>
                  <a:lnTo>
                    <a:pt x="35" y="92"/>
                  </a:lnTo>
                  <a:lnTo>
                    <a:pt x="35" y="93"/>
                  </a:lnTo>
                  <a:lnTo>
                    <a:pt x="29" y="93"/>
                  </a:lnTo>
                  <a:lnTo>
                    <a:pt x="27" y="93"/>
                  </a:lnTo>
                  <a:lnTo>
                    <a:pt x="26" y="92"/>
                  </a:lnTo>
                  <a:lnTo>
                    <a:pt x="26" y="93"/>
                  </a:lnTo>
                  <a:lnTo>
                    <a:pt x="24" y="93"/>
                  </a:lnTo>
                  <a:lnTo>
                    <a:pt x="24" y="95"/>
                  </a:lnTo>
                  <a:lnTo>
                    <a:pt x="24" y="96"/>
                  </a:lnTo>
                  <a:lnTo>
                    <a:pt x="26" y="96"/>
                  </a:lnTo>
                  <a:lnTo>
                    <a:pt x="24" y="96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27" y="98"/>
                  </a:lnTo>
                  <a:lnTo>
                    <a:pt x="27" y="99"/>
                  </a:lnTo>
                  <a:lnTo>
                    <a:pt x="26" y="101"/>
                  </a:lnTo>
                  <a:lnTo>
                    <a:pt x="27" y="101"/>
                  </a:lnTo>
                  <a:lnTo>
                    <a:pt x="27" y="104"/>
                  </a:lnTo>
                  <a:lnTo>
                    <a:pt x="26" y="104"/>
                  </a:lnTo>
                  <a:lnTo>
                    <a:pt x="24" y="103"/>
                  </a:lnTo>
                  <a:lnTo>
                    <a:pt x="24" y="101"/>
                  </a:lnTo>
                  <a:lnTo>
                    <a:pt x="23" y="101"/>
                  </a:lnTo>
                  <a:lnTo>
                    <a:pt x="23" y="104"/>
                  </a:lnTo>
                  <a:lnTo>
                    <a:pt x="21" y="104"/>
                  </a:lnTo>
                  <a:lnTo>
                    <a:pt x="20" y="104"/>
                  </a:lnTo>
                  <a:lnTo>
                    <a:pt x="18" y="104"/>
                  </a:lnTo>
                  <a:lnTo>
                    <a:pt x="17" y="104"/>
                  </a:lnTo>
                  <a:lnTo>
                    <a:pt x="15" y="103"/>
                  </a:lnTo>
                  <a:lnTo>
                    <a:pt x="15" y="104"/>
                  </a:lnTo>
                  <a:lnTo>
                    <a:pt x="15" y="103"/>
                  </a:lnTo>
                  <a:lnTo>
                    <a:pt x="14" y="103"/>
                  </a:lnTo>
                  <a:lnTo>
                    <a:pt x="14" y="101"/>
                  </a:lnTo>
                  <a:lnTo>
                    <a:pt x="12" y="101"/>
                  </a:lnTo>
                  <a:lnTo>
                    <a:pt x="12" y="98"/>
                  </a:lnTo>
                  <a:lnTo>
                    <a:pt x="14" y="98"/>
                  </a:lnTo>
                  <a:lnTo>
                    <a:pt x="14" y="96"/>
                  </a:lnTo>
                  <a:lnTo>
                    <a:pt x="15" y="96"/>
                  </a:lnTo>
                  <a:lnTo>
                    <a:pt x="15" y="93"/>
                  </a:lnTo>
                  <a:lnTo>
                    <a:pt x="14" y="92"/>
                  </a:lnTo>
                  <a:lnTo>
                    <a:pt x="12" y="92"/>
                  </a:lnTo>
                  <a:lnTo>
                    <a:pt x="12" y="90"/>
                  </a:lnTo>
                  <a:lnTo>
                    <a:pt x="11" y="89"/>
                  </a:lnTo>
                  <a:lnTo>
                    <a:pt x="9" y="89"/>
                  </a:lnTo>
                  <a:lnTo>
                    <a:pt x="9" y="87"/>
                  </a:lnTo>
                  <a:lnTo>
                    <a:pt x="9" y="86"/>
                  </a:lnTo>
                  <a:lnTo>
                    <a:pt x="11" y="86"/>
                  </a:lnTo>
                  <a:lnTo>
                    <a:pt x="12" y="86"/>
                  </a:lnTo>
                  <a:lnTo>
                    <a:pt x="14" y="87"/>
                  </a:lnTo>
                  <a:lnTo>
                    <a:pt x="15" y="89"/>
                  </a:lnTo>
                  <a:lnTo>
                    <a:pt x="17" y="89"/>
                  </a:lnTo>
                  <a:lnTo>
                    <a:pt x="20" y="89"/>
                  </a:lnTo>
                  <a:lnTo>
                    <a:pt x="21" y="89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4" y="87"/>
                  </a:lnTo>
                  <a:lnTo>
                    <a:pt x="24" y="86"/>
                  </a:lnTo>
                  <a:lnTo>
                    <a:pt x="23" y="86"/>
                  </a:lnTo>
                  <a:lnTo>
                    <a:pt x="21" y="86"/>
                  </a:lnTo>
                  <a:lnTo>
                    <a:pt x="20" y="86"/>
                  </a:lnTo>
                  <a:lnTo>
                    <a:pt x="20" y="84"/>
                  </a:lnTo>
                  <a:lnTo>
                    <a:pt x="21" y="84"/>
                  </a:lnTo>
                  <a:lnTo>
                    <a:pt x="23" y="84"/>
                  </a:lnTo>
                  <a:lnTo>
                    <a:pt x="23" y="83"/>
                  </a:lnTo>
                  <a:lnTo>
                    <a:pt x="24" y="84"/>
                  </a:lnTo>
                  <a:lnTo>
                    <a:pt x="26" y="84"/>
                  </a:lnTo>
                  <a:lnTo>
                    <a:pt x="24" y="84"/>
                  </a:lnTo>
                  <a:lnTo>
                    <a:pt x="27" y="84"/>
                  </a:lnTo>
                  <a:lnTo>
                    <a:pt x="27" y="86"/>
                  </a:lnTo>
                  <a:lnTo>
                    <a:pt x="29" y="86"/>
                  </a:lnTo>
                  <a:lnTo>
                    <a:pt x="29" y="84"/>
                  </a:lnTo>
                  <a:lnTo>
                    <a:pt x="26" y="83"/>
                  </a:lnTo>
                  <a:lnTo>
                    <a:pt x="24" y="83"/>
                  </a:lnTo>
                  <a:lnTo>
                    <a:pt x="24" y="81"/>
                  </a:lnTo>
                  <a:lnTo>
                    <a:pt x="24" y="80"/>
                  </a:lnTo>
                  <a:lnTo>
                    <a:pt x="26" y="80"/>
                  </a:lnTo>
                  <a:lnTo>
                    <a:pt x="24" y="80"/>
                  </a:lnTo>
                  <a:lnTo>
                    <a:pt x="24" y="78"/>
                  </a:lnTo>
                  <a:lnTo>
                    <a:pt x="23" y="78"/>
                  </a:lnTo>
                  <a:lnTo>
                    <a:pt x="23" y="81"/>
                  </a:lnTo>
                  <a:lnTo>
                    <a:pt x="20" y="81"/>
                  </a:lnTo>
                  <a:lnTo>
                    <a:pt x="20" y="78"/>
                  </a:lnTo>
                  <a:lnTo>
                    <a:pt x="20" y="77"/>
                  </a:lnTo>
                  <a:lnTo>
                    <a:pt x="17" y="77"/>
                  </a:lnTo>
                  <a:lnTo>
                    <a:pt x="15" y="77"/>
                  </a:lnTo>
                  <a:lnTo>
                    <a:pt x="15" y="78"/>
                  </a:lnTo>
                  <a:lnTo>
                    <a:pt x="15" y="80"/>
                  </a:lnTo>
                  <a:lnTo>
                    <a:pt x="15" y="81"/>
                  </a:lnTo>
                  <a:lnTo>
                    <a:pt x="15" y="83"/>
                  </a:lnTo>
                  <a:lnTo>
                    <a:pt x="14" y="83"/>
                  </a:lnTo>
                  <a:lnTo>
                    <a:pt x="12" y="83"/>
                  </a:lnTo>
                  <a:lnTo>
                    <a:pt x="12" y="84"/>
                  </a:lnTo>
                  <a:lnTo>
                    <a:pt x="12" y="83"/>
                  </a:lnTo>
                  <a:lnTo>
                    <a:pt x="12" y="81"/>
                  </a:lnTo>
                  <a:lnTo>
                    <a:pt x="12" y="80"/>
                  </a:lnTo>
                  <a:lnTo>
                    <a:pt x="14" y="80"/>
                  </a:lnTo>
                  <a:lnTo>
                    <a:pt x="14" y="78"/>
                  </a:lnTo>
                  <a:lnTo>
                    <a:pt x="12" y="78"/>
                  </a:lnTo>
                  <a:lnTo>
                    <a:pt x="11" y="78"/>
                  </a:lnTo>
                  <a:lnTo>
                    <a:pt x="11" y="77"/>
                  </a:lnTo>
                  <a:lnTo>
                    <a:pt x="12" y="77"/>
                  </a:lnTo>
                  <a:lnTo>
                    <a:pt x="11" y="77"/>
                  </a:lnTo>
                  <a:lnTo>
                    <a:pt x="9" y="77"/>
                  </a:lnTo>
                  <a:lnTo>
                    <a:pt x="9" y="78"/>
                  </a:lnTo>
                  <a:lnTo>
                    <a:pt x="9" y="80"/>
                  </a:lnTo>
                  <a:lnTo>
                    <a:pt x="9" y="81"/>
                  </a:lnTo>
                  <a:lnTo>
                    <a:pt x="9" y="83"/>
                  </a:lnTo>
                  <a:lnTo>
                    <a:pt x="9" y="84"/>
                  </a:lnTo>
                  <a:lnTo>
                    <a:pt x="9" y="86"/>
                  </a:lnTo>
                  <a:lnTo>
                    <a:pt x="9" y="87"/>
                  </a:lnTo>
                  <a:lnTo>
                    <a:pt x="8" y="87"/>
                  </a:lnTo>
                  <a:lnTo>
                    <a:pt x="8" y="89"/>
                  </a:lnTo>
                  <a:lnTo>
                    <a:pt x="6" y="89"/>
                  </a:lnTo>
                  <a:lnTo>
                    <a:pt x="6" y="87"/>
                  </a:lnTo>
                  <a:lnTo>
                    <a:pt x="8" y="84"/>
                  </a:lnTo>
                  <a:lnTo>
                    <a:pt x="8" y="81"/>
                  </a:lnTo>
                  <a:lnTo>
                    <a:pt x="6" y="81"/>
                  </a:lnTo>
                  <a:lnTo>
                    <a:pt x="5" y="81"/>
                  </a:lnTo>
                  <a:lnTo>
                    <a:pt x="5" y="83"/>
                  </a:lnTo>
                  <a:lnTo>
                    <a:pt x="5" y="84"/>
                  </a:lnTo>
                  <a:lnTo>
                    <a:pt x="5" y="86"/>
                  </a:lnTo>
                  <a:lnTo>
                    <a:pt x="5" y="87"/>
                  </a:lnTo>
                  <a:lnTo>
                    <a:pt x="5" y="89"/>
                  </a:lnTo>
                  <a:lnTo>
                    <a:pt x="3" y="89"/>
                  </a:lnTo>
                  <a:lnTo>
                    <a:pt x="0" y="89"/>
                  </a:lnTo>
                  <a:lnTo>
                    <a:pt x="0" y="84"/>
                  </a:lnTo>
                  <a:lnTo>
                    <a:pt x="0" y="83"/>
                  </a:lnTo>
                  <a:lnTo>
                    <a:pt x="0" y="81"/>
                  </a:lnTo>
                  <a:lnTo>
                    <a:pt x="2" y="81"/>
                  </a:lnTo>
                  <a:lnTo>
                    <a:pt x="3" y="81"/>
                  </a:lnTo>
                  <a:lnTo>
                    <a:pt x="3" y="80"/>
                  </a:lnTo>
                  <a:lnTo>
                    <a:pt x="3" y="78"/>
                  </a:lnTo>
                  <a:lnTo>
                    <a:pt x="5" y="77"/>
                  </a:lnTo>
                  <a:lnTo>
                    <a:pt x="5" y="75"/>
                  </a:lnTo>
                  <a:lnTo>
                    <a:pt x="6" y="75"/>
                  </a:lnTo>
                  <a:lnTo>
                    <a:pt x="8" y="75"/>
                  </a:lnTo>
                  <a:lnTo>
                    <a:pt x="8" y="74"/>
                  </a:lnTo>
                  <a:lnTo>
                    <a:pt x="9" y="74"/>
                  </a:lnTo>
                  <a:lnTo>
                    <a:pt x="9" y="72"/>
                  </a:lnTo>
                  <a:lnTo>
                    <a:pt x="9" y="71"/>
                  </a:lnTo>
                  <a:lnTo>
                    <a:pt x="9" y="69"/>
                  </a:lnTo>
                  <a:lnTo>
                    <a:pt x="11" y="66"/>
                  </a:lnTo>
                  <a:lnTo>
                    <a:pt x="9" y="66"/>
                  </a:lnTo>
                  <a:lnTo>
                    <a:pt x="8" y="66"/>
                  </a:lnTo>
                  <a:lnTo>
                    <a:pt x="9" y="65"/>
                  </a:lnTo>
                  <a:lnTo>
                    <a:pt x="8" y="65"/>
                  </a:lnTo>
                  <a:lnTo>
                    <a:pt x="6" y="65"/>
                  </a:lnTo>
                  <a:lnTo>
                    <a:pt x="5" y="65"/>
                  </a:lnTo>
                  <a:lnTo>
                    <a:pt x="5" y="60"/>
                  </a:lnTo>
                  <a:lnTo>
                    <a:pt x="6" y="60"/>
                  </a:lnTo>
                  <a:lnTo>
                    <a:pt x="8" y="59"/>
                  </a:lnTo>
                  <a:lnTo>
                    <a:pt x="8" y="60"/>
                  </a:lnTo>
                  <a:lnTo>
                    <a:pt x="9" y="60"/>
                  </a:lnTo>
                  <a:lnTo>
                    <a:pt x="9" y="59"/>
                  </a:lnTo>
                  <a:lnTo>
                    <a:pt x="11" y="59"/>
                  </a:lnTo>
                  <a:lnTo>
                    <a:pt x="11" y="60"/>
                  </a:lnTo>
                  <a:lnTo>
                    <a:pt x="11" y="59"/>
                  </a:lnTo>
                  <a:lnTo>
                    <a:pt x="12" y="59"/>
                  </a:lnTo>
                  <a:lnTo>
                    <a:pt x="12" y="57"/>
                  </a:lnTo>
                  <a:lnTo>
                    <a:pt x="12" y="56"/>
                  </a:lnTo>
                  <a:lnTo>
                    <a:pt x="11" y="56"/>
                  </a:lnTo>
                  <a:lnTo>
                    <a:pt x="11" y="54"/>
                  </a:lnTo>
                  <a:lnTo>
                    <a:pt x="11" y="56"/>
                  </a:lnTo>
                  <a:lnTo>
                    <a:pt x="9" y="56"/>
                  </a:lnTo>
                  <a:lnTo>
                    <a:pt x="9" y="54"/>
                  </a:lnTo>
                  <a:lnTo>
                    <a:pt x="6" y="54"/>
                  </a:lnTo>
                  <a:lnTo>
                    <a:pt x="6" y="56"/>
                  </a:lnTo>
                  <a:lnTo>
                    <a:pt x="5" y="56"/>
                  </a:lnTo>
                  <a:lnTo>
                    <a:pt x="5" y="57"/>
                  </a:lnTo>
                  <a:lnTo>
                    <a:pt x="5" y="59"/>
                  </a:lnTo>
                  <a:lnTo>
                    <a:pt x="5" y="57"/>
                  </a:lnTo>
                  <a:lnTo>
                    <a:pt x="3" y="57"/>
                  </a:lnTo>
                  <a:lnTo>
                    <a:pt x="3" y="59"/>
                  </a:lnTo>
                  <a:lnTo>
                    <a:pt x="2" y="59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0" y="56"/>
                  </a:lnTo>
                  <a:close/>
                  <a:moveTo>
                    <a:pt x="9" y="65"/>
                  </a:moveTo>
                  <a:lnTo>
                    <a:pt x="11" y="65"/>
                  </a:lnTo>
                  <a:lnTo>
                    <a:pt x="12" y="65"/>
                  </a:lnTo>
                  <a:lnTo>
                    <a:pt x="11" y="65"/>
                  </a:lnTo>
                  <a:lnTo>
                    <a:pt x="9" y="65"/>
                  </a:lnTo>
                  <a:close/>
                  <a:moveTo>
                    <a:pt x="15" y="33"/>
                  </a:moveTo>
                  <a:lnTo>
                    <a:pt x="15" y="31"/>
                  </a:lnTo>
                  <a:lnTo>
                    <a:pt x="15" y="33"/>
                  </a:lnTo>
                  <a:close/>
                  <a:moveTo>
                    <a:pt x="15" y="34"/>
                  </a:moveTo>
                  <a:lnTo>
                    <a:pt x="15" y="36"/>
                  </a:lnTo>
                  <a:lnTo>
                    <a:pt x="18" y="36"/>
                  </a:lnTo>
                  <a:lnTo>
                    <a:pt x="18" y="34"/>
                  </a:lnTo>
                  <a:lnTo>
                    <a:pt x="17" y="34"/>
                  </a:lnTo>
                  <a:lnTo>
                    <a:pt x="18" y="34"/>
                  </a:lnTo>
                  <a:lnTo>
                    <a:pt x="17" y="33"/>
                  </a:lnTo>
                  <a:lnTo>
                    <a:pt x="15" y="34"/>
                  </a:lnTo>
                  <a:close/>
                  <a:moveTo>
                    <a:pt x="15" y="33"/>
                  </a:moveTo>
                  <a:lnTo>
                    <a:pt x="17" y="33"/>
                  </a:lnTo>
                  <a:lnTo>
                    <a:pt x="17" y="31"/>
                  </a:lnTo>
                  <a:lnTo>
                    <a:pt x="17" y="33"/>
                  </a:lnTo>
                  <a:lnTo>
                    <a:pt x="15" y="33"/>
                  </a:lnTo>
                  <a:close/>
                  <a:moveTo>
                    <a:pt x="12" y="65"/>
                  </a:moveTo>
                  <a:lnTo>
                    <a:pt x="14" y="63"/>
                  </a:lnTo>
                  <a:lnTo>
                    <a:pt x="14" y="62"/>
                  </a:lnTo>
                  <a:lnTo>
                    <a:pt x="12" y="63"/>
                  </a:lnTo>
                  <a:lnTo>
                    <a:pt x="12" y="6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178">
              <a:extLst>
                <a:ext uri="{FF2B5EF4-FFF2-40B4-BE49-F238E27FC236}">
                  <a16:creationId xmlns:a16="http://schemas.microsoft.com/office/drawing/2014/main" id="{20E03A8D-44F7-61CB-FDE6-BA9D8B1E65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32338" y="5735638"/>
              <a:ext cx="268288" cy="188913"/>
            </a:xfrm>
            <a:custGeom>
              <a:avLst/>
              <a:gdLst>
                <a:gd name="T0" fmla="*/ 1 w 169"/>
                <a:gd name="T1" fmla="*/ 75 h 119"/>
                <a:gd name="T2" fmla="*/ 13 w 169"/>
                <a:gd name="T3" fmla="*/ 61 h 119"/>
                <a:gd name="T4" fmla="*/ 33 w 169"/>
                <a:gd name="T5" fmla="*/ 58 h 119"/>
                <a:gd name="T6" fmla="*/ 44 w 169"/>
                <a:gd name="T7" fmla="*/ 55 h 119"/>
                <a:gd name="T8" fmla="*/ 51 w 169"/>
                <a:gd name="T9" fmla="*/ 43 h 119"/>
                <a:gd name="T10" fmla="*/ 66 w 169"/>
                <a:gd name="T11" fmla="*/ 35 h 119"/>
                <a:gd name="T12" fmla="*/ 84 w 169"/>
                <a:gd name="T13" fmla="*/ 22 h 119"/>
                <a:gd name="T14" fmla="*/ 89 w 169"/>
                <a:gd name="T15" fmla="*/ 11 h 119"/>
                <a:gd name="T16" fmla="*/ 104 w 169"/>
                <a:gd name="T17" fmla="*/ 6 h 119"/>
                <a:gd name="T18" fmla="*/ 104 w 169"/>
                <a:gd name="T19" fmla="*/ 14 h 119"/>
                <a:gd name="T20" fmla="*/ 112 w 169"/>
                <a:gd name="T21" fmla="*/ 23 h 119"/>
                <a:gd name="T22" fmla="*/ 124 w 169"/>
                <a:gd name="T23" fmla="*/ 9 h 119"/>
                <a:gd name="T24" fmla="*/ 136 w 169"/>
                <a:gd name="T25" fmla="*/ 0 h 119"/>
                <a:gd name="T26" fmla="*/ 151 w 169"/>
                <a:gd name="T27" fmla="*/ 14 h 119"/>
                <a:gd name="T28" fmla="*/ 148 w 169"/>
                <a:gd name="T29" fmla="*/ 26 h 119"/>
                <a:gd name="T30" fmla="*/ 145 w 169"/>
                <a:gd name="T31" fmla="*/ 37 h 119"/>
                <a:gd name="T32" fmla="*/ 143 w 169"/>
                <a:gd name="T33" fmla="*/ 44 h 119"/>
                <a:gd name="T34" fmla="*/ 152 w 169"/>
                <a:gd name="T35" fmla="*/ 32 h 119"/>
                <a:gd name="T36" fmla="*/ 160 w 169"/>
                <a:gd name="T37" fmla="*/ 43 h 119"/>
                <a:gd name="T38" fmla="*/ 161 w 169"/>
                <a:gd name="T39" fmla="*/ 61 h 119"/>
                <a:gd name="T40" fmla="*/ 163 w 169"/>
                <a:gd name="T41" fmla="*/ 84 h 119"/>
                <a:gd name="T42" fmla="*/ 160 w 169"/>
                <a:gd name="T43" fmla="*/ 99 h 119"/>
                <a:gd name="T44" fmla="*/ 151 w 169"/>
                <a:gd name="T45" fmla="*/ 96 h 119"/>
                <a:gd name="T46" fmla="*/ 145 w 169"/>
                <a:gd name="T47" fmla="*/ 99 h 119"/>
                <a:gd name="T48" fmla="*/ 133 w 169"/>
                <a:gd name="T49" fmla="*/ 88 h 119"/>
                <a:gd name="T50" fmla="*/ 124 w 169"/>
                <a:gd name="T51" fmla="*/ 78 h 119"/>
                <a:gd name="T52" fmla="*/ 124 w 169"/>
                <a:gd name="T53" fmla="*/ 59 h 119"/>
                <a:gd name="T54" fmla="*/ 113 w 169"/>
                <a:gd name="T55" fmla="*/ 72 h 119"/>
                <a:gd name="T56" fmla="*/ 118 w 169"/>
                <a:gd name="T57" fmla="*/ 84 h 119"/>
                <a:gd name="T58" fmla="*/ 113 w 169"/>
                <a:gd name="T59" fmla="*/ 94 h 119"/>
                <a:gd name="T60" fmla="*/ 125 w 169"/>
                <a:gd name="T61" fmla="*/ 93 h 119"/>
                <a:gd name="T62" fmla="*/ 115 w 169"/>
                <a:gd name="T63" fmla="*/ 100 h 119"/>
                <a:gd name="T64" fmla="*/ 96 w 169"/>
                <a:gd name="T65" fmla="*/ 96 h 119"/>
                <a:gd name="T66" fmla="*/ 87 w 169"/>
                <a:gd name="T67" fmla="*/ 100 h 119"/>
                <a:gd name="T68" fmla="*/ 75 w 169"/>
                <a:gd name="T69" fmla="*/ 99 h 119"/>
                <a:gd name="T70" fmla="*/ 57 w 169"/>
                <a:gd name="T71" fmla="*/ 96 h 119"/>
                <a:gd name="T72" fmla="*/ 44 w 169"/>
                <a:gd name="T73" fmla="*/ 102 h 119"/>
                <a:gd name="T74" fmla="*/ 36 w 169"/>
                <a:gd name="T75" fmla="*/ 117 h 119"/>
                <a:gd name="T76" fmla="*/ 23 w 169"/>
                <a:gd name="T77" fmla="*/ 102 h 119"/>
                <a:gd name="T78" fmla="*/ 10 w 169"/>
                <a:gd name="T79" fmla="*/ 99 h 119"/>
                <a:gd name="T80" fmla="*/ 3 w 169"/>
                <a:gd name="T81" fmla="*/ 87 h 119"/>
                <a:gd name="T82" fmla="*/ 7 w 169"/>
                <a:gd name="T83" fmla="*/ 66 h 119"/>
                <a:gd name="T84" fmla="*/ 12 w 169"/>
                <a:gd name="T85" fmla="*/ 87 h 119"/>
                <a:gd name="T86" fmla="*/ 9 w 169"/>
                <a:gd name="T87" fmla="*/ 66 h 119"/>
                <a:gd name="T88" fmla="*/ 15 w 169"/>
                <a:gd name="T89" fmla="*/ 72 h 119"/>
                <a:gd name="T90" fmla="*/ 21 w 169"/>
                <a:gd name="T91" fmla="*/ 66 h 119"/>
                <a:gd name="T92" fmla="*/ 27 w 169"/>
                <a:gd name="T93" fmla="*/ 90 h 119"/>
                <a:gd name="T94" fmla="*/ 23 w 169"/>
                <a:gd name="T95" fmla="*/ 99 h 119"/>
                <a:gd name="T96" fmla="*/ 26 w 169"/>
                <a:gd name="T97" fmla="*/ 76 h 119"/>
                <a:gd name="T98" fmla="*/ 32 w 169"/>
                <a:gd name="T99" fmla="*/ 94 h 119"/>
                <a:gd name="T100" fmla="*/ 38 w 169"/>
                <a:gd name="T101" fmla="*/ 81 h 119"/>
                <a:gd name="T102" fmla="*/ 68 w 169"/>
                <a:gd name="T103" fmla="*/ 67 h 119"/>
                <a:gd name="T104" fmla="*/ 57 w 169"/>
                <a:gd name="T105" fmla="*/ 62 h 119"/>
                <a:gd name="T106" fmla="*/ 104 w 169"/>
                <a:gd name="T107" fmla="*/ 47 h 119"/>
                <a:gd name="T108" fmla="*/ 93 w 169"/>
                <a:gd name="T109" fmla="*/ 38 h 119"/>
                <a:gd name="T110" fmla="*/ 122 w 169"/>
                <a:gd name="T111" fmla="*/ 44 h 119"/>
                <a:gd name="T112" fmla="*/ 127 w 169"/>
                <a:gd name="T113" fmla="*/ 47 h 119"/>
                <a:gd name="T114" fmla="*/ 133 w 169"/>
                <a:gd name="T115" fmla="*/ 13 h 119"/>
                <a:gd name="T116" fmla="*/ 131 w 169"/>
                <a:gd name="T117" fmla="*/ 6 h 119"/>
                <a:gd name="T118" fmla="*/ 137 w 169"/>
                <a:gd name="T119" fmla="*/ 5 h 119"/>
                <a:gd name="T120" fmla="*/ 148 w 169"/>
                <a:gd name="T121" fmla="*/ 41 h 119"/>
                <a:gd name="T122" fmla="*/ 149 w 169"/>
                <a:gd name="T123" fmla="*/ 59 h 119"/>
                <a:gd name="T124" fmla="*/ 151 w 169"/>
                <a:gd name="T125" fmla="*/ 6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" h="119">
                  <a:moveTo>
                    <a:pt x="145" y="38"/>
                  </a:moveTo>
                  <a:lnTo>
                    <a:pt x="145" y="37"/>
                  </a:lnTo>
                  <a:lnTo>
                    <a:pt x="145" y="38"/>
                  </a:lnTo>
                  <a:lnTo>
                    <a:pt x="148" y="38"/>
                  </a:lnTo>
                  <a:lnTo>
                    <a:pt x="145" y="38"/>
                  </a:lnTo>
                  <a:close/>
                  <a:moveTo>
                    <a:pt x="142" y="102"/>
                  </a:moveTo>
                  <a:lnTo>
                    <a:pt x="143" y="102"/>
                  </a:lnTo>
                  <a:lnTo>
                    <a:pt x="143" y="103"/>
                  </a:lnTo>
                  <a:lnTo>
                    <a:pt x="142" y="103"/>
                  </a:lnTo>
                  <a:lnTo>
                    <a:pt x="142" y="102"/>
                  </a:lnTo>
                  <a:close/>
                  <a:moveTo>
                    <a:pt x="125" y="93"/>
                  </a:moveTo>
                  <a:lnTo>
                    <a:pt x="125" y="94"/>
                  </a:lnTo>
                  <a:lnTo>
                    <a:pt x="127" y="94"/>
                  </a:lnTo>
                  <a:lnTo>
                    <a:pt x="127" y="96"/>
                  </a:lnTo>
                  <a:lnTo>
                    <a:pt x="127" y="94"/>
                  </a:lnTo>
                  <a:lnTo>
                    <a:pt x="125" y="94"/>
                  </a:lnTo>
                  <a:lnTo>
                    <a:pt x="125" y="93"/>
                  </a:lnTo>
                  <a:close/>
                  <a:moveTo>
                    <a:pt x="1" y="76"/>
                  </a:moveTo>
                  <a:lnTo>
                    <a:pt x="1" y="75"/>
                  </a:lnTo>
                  <a:lnTo>
                    <a:pt x="1" y="73"/>
                  </a:lnTo>
                  <a:lnTo>
                    <a:pt x="1" y="72"/>
                  </a:lnTo>
                  <a:lnTo>
                    <a:pt x="1" y="70"/>
                  </a:lnTo>
                  <a:lnTo>
                    <a:pt x="1" y="69"/>
                  </a:lnTo>
                  <a:lnTo>
                    <a:pt x="1" y="67"/>
                  </a:lnTo>
                  <a:lnTo>
                    <a:pt x="3" y="67"/>
                  </a:lnTo>
                  <a:lnTo>
                    <a:pt x="4" y="67"/>
                  </a:lnTo>
                  <a:lnTo>
                    <a:pt x="4" y="66"/>
                  </a:lnTo>
                  <a:lnTo>
                    <a:pt x="4" y="64"/>
                  </a:lnTo>
                  <a:lnTo>
                    <a:pt x="4" y="62"/>
                  </a:lnTo>
                  <a:lnTo>
                    <a:pt x="4" y="61"/>
                  </a:lnTo>
                  <a:lnTo>
                    <a:pt x="6" y="61"/>
                  </a:lnTo>
                  <a:lnTo>
                    <a:pt x="6" y="62"/>
                  </a:lnTo>
                  <a:lnTo>
                    <a:pt x="6" y="61"/>
                  </a:lnTo>
                  <a:lnTo>
                    <a:pt x="7" y="61"/>
                  </a:lnTo>
                  <a:lnTo>
                    <a:pt x="9" y="61"/>
                  </a:lnTo>
                  <a:lnTo>
                    <a:pt x="10" y="61"/>
                  </a:lnTo>
                  <a:lnTo>
                    <a:pt x="12" y="61"/>
                  </a:lnTo>
                  <a:lnTo>
                    <a:pt x="13" y="61"/>
                  </a:lnTo>
                  <a:lnTo>
                    <a:pt x="15" y="61"/>
                  </a:lnTo>
                  <a:lnTo>
                    <a:pt x="17" y="61"/>
                  </a:lnTo>
                  <a:lnTo>
                    <a:pt x="18" y="61"/>
                  </a:lnTo>
                  <a:lnTo>
                    <a:pt x="18" y="59"/>
                  </a:lnTo>
                  <a:lnTo>
                    <a:pt x="20" y="59"/>
                  </a:lnTo>
                  <a:lnTo>
                    <a:pt x="20" y="58"/>
                  </a:lnTo>
                  <a:lnTo>
                    <a:pt x="20" y="59"/>
                  </a:lnTo>
                  <a:lnTo>
                    <a:pt x="21" y="59"/>
                  </a:lnTo>
                  <a:lnTo>
                    <a:pt x="21" y="58"/>
                  </a:lnTo>
                  <a:lnTo>
                    <a:pt x="23" y="58"/>
                  </a:lnTo>
                  <a:lnTo>
                    <a:pt x="24" y="58"/>
                  </a:lnTo>
                  <a:lnTo>
                    <a:pt x="26" y="58"/>
                  </a:lnTo>
                  <a:lnTo>
                    <a:pt x="26" y="59"/>
                  </a:lnTo>
                  <a:lnTo>
                    <a:pt x="27" y="59"/>
                  </a:lnTo>
                  <a:lnTo>
                    <a:pt x="29" y="59"/>
                  </a:lnTo>
                  <a:lnTo>
                    <a:pt x="30" y="59"/>
                  </a:lnTo>
                  <a:lnTo>
                    <a:pt x="30" y="58"/>
                  </a:lnTo>
                  <a:lnTo>
                    <a:pt x="32" y="58"/>
                  </a:lnTo>
                  <a:lnTo>
                    <a:pt x="33" y="58"/>
                  </a:lnTo>
                  <a:lnTo>
                    <a:pt x="35" y="58"/>
                  </a:lnTo>
                  <a:lnTo>
                    <a:pt x="35" y="59"/>
                  </a:lnTo>
                  <a:lnTo>
                    <a:pt x="35" y="61"/>
                  </a:lnTo>
                  <a:lnTo>
                    <a:pt x="36" y="61"/>
                  </a:lnTo>
                  <a:lnTo>
                    <a:pt x="38" y="61"/>
                  </a:lnTo>
                  <a:lnTo>
                    <a:pt x="39" y="61"/>
                  </a:lnTo>
                  <a:lnTo>
                    <a:pt x="41" y="61"/>
                  </a:lnTo>
                  <a:lnTo>
                    <a:pt x="41" y="58"/>
                  </a:lnTo>
                  <a:lnTo>
                    <a:pt x="42" y="58"/>
                  </a:lnTo>
                  <a:lnTo>
                    <a:pt x="42" y="59"/>
                  </a:lnTo>
                  <a:lnTo>
                    <a:pt x="42" y="58"/>
                  </a:lnTo>
                  <a:lnTo>
                    <a:pt x="42" y="56"/>
                  </a:lnTo>
                  <a:lnTo>
                    <a:pt x="41" y="56"/>
                  </a:lnTo>
                  <a:lnTo>
                    <a:pt x="41" y="55"/>
                  </a:lnTo>
                  <a:lnTo>
                    <a:pt x="42" y="55"/>
                  </a:lnTo>
                  <a:lnTo>
                    <a:pt x="41" y="55"/>
                  </a:lnTo>
                  <a:lnTo>
                    <a:pt x="42" y="55"/>
                  </a:lnTo>
                  <a:lnTo>
                    <a:pt x="44" y="56"/>
                  </a:lnTo>
                  <a:lnTo>
                    <a:pt x="44" y="55"/>
                  </a:lnTo>
                  <a:lnTo>
                    <a:pt x="44" y="53"/>
                  </a:lnTo>
                  <a:lnTo>
                    <a:pt x="45" y="53"/>
                  </a:lnTo>
                  <a:lnTo>
                    <a:pt x="45" y="52"/>
                  </a:lnTo>
                  <a:lnTo>
                    <a:pt x="45" y="50"/>
                  </a:lnTo>
                  <a:lnTo>
                    <a:pt x="44" y="50"/>
                  </a:lnTo>
                  <a:lnTo>
                    <a:pt x="44" y="49"/>
                  </a:lnTo>
                  <a:lnTo>
                    <a:pt x="44" y="47"/>
                  </a:lnTo>
                  <a:lnTo>
                    <a:pt x="45" y="46"/>
                  </a:lnTo>
                  <a:lnTo>
                    <a:pt x="44" y="44"/>
                  </a:lnTo>
                  <a:lnTo>
                    <a:pt x="45" y="44"/>
                  </a:lnTo>
                  <a:lnTo>
                    <a:pt x="45" y="46"/>
                  </a:lnTo>
                  <a:lnTo>
                    <a:pt x="45" y="44"/>
                  </a:lnTo>
                  <a:lnTo>
                    <a:pt x="45" y="46"/>
                  </a:lnTo>
                  <a:lnTo>
                    <a:pt x="47" y="46"/>
                  </a:lnTo>
                  <a:lnTo>
                    <a:pt x="47" y="44"/>
                  </a:lnTo>
                  <a:lnTo>
                    <a:pt x="48" y="44"/>
                  </a:lnTo>
                  <a:lnTo>
                    <a:pt x="50" y="44"/>
                  </a:lnTo>
                  <a:lnTo>
                    <a:pt x="50" y="43"/>
                  </a:lnTo>
                  <a:lnTo>
                    <a:pt x="51" y="43"/>
                  </a:lnTo>
                  <a:lnTo>
                    <a:pt x="53" y="43"/>
                  </a:lnTo>
                  <a:lnTo>
                    <a:pt x="51" y="43"/>
                  </a:lnTo>
                  <a:lnTo>
                    <a:pt x="51" y="44"/>
                  </a:lnTo>
                  <a:lnTo>
                    <a:pt x="53" y="44"/>
                  </a:lnTo>
                  <a:lnTo>
                    <a:pt x="53" y="43"/>
                  </a:lnTo>
                  <a:lnTo>
                    <a:pt x="54" y="43"/>
                  </a:lnTo>
                  <a:lnTo>
                    <a:pt x="56" y="43"/>
                  </a:lnTo>
                  <a:lnTo>
                    <a:pt x="57" y="43"/>
                  </a:lnTo>
                  <a:lnTo>
                    <a:pt x="59" y="43"/>
                  </a:lnTo>
                  <a:lnTo>
                    <a:pt x="60" y="43"/>
                  </a:lnTo>
                  <a:lnTo>
                    <a:pt x="60" y="41"/>
                  </a:lnTo>
                  <a:lnTo>
                    <a:pt x="60" y="40"/>
                  </a:lnTo>
                  <a:lnTo>
                    <a:pt x="62" y="40"/>
                  </a:lnTo>
                  <a:lnTo>
                    <a:pt x="62" y="38"/>
                  </a:lnTo>
                  <a:lnTo>
                    <a:pt x="63" y="38"/>
                  </a:lnTo>
                  <a:lnTo>
                    <a:pt x="63" y="37"/>
                  </a:lnTo>
                  <a:lnTo>
                    <a:pt x="65" y="37"/>
                  </a:lnTo>
                  <a:lnTo>
                    <a:pt x="65" y="35"/>
                  </a:lnTo>
                  <a:lnTo>
                    <a:pt x="66" y="35"/>
                  </a:lnTo>
                  <a:lnTo>
                    <a:pt x="66" y="34"/>
                  </a:lnTo>
                  <a:lnTo>
                    <a:pt x="66" y="32"/>
                  </a:lnTo>
                  <a:lnTo>
                    <a:pt x="68" y="32"/>
                  </a:lnTo>
                  <a:lnTo>
                    <a:pt x="68" y="31"/>
                  </a:lnTo>
                  <a:lnTo>
                    <a:pt x="69" y="31"/>
                  </a:lnTo>
                  <a:lnTo>
                    <a:pt x="69" y="29"/>
                  </a:lnTo>
                  <a:lnTo>
                    <a:pt x="69" y="28"/>
                  </a:lnTo>
                  <a:lnTo>
                    <a:pt x="71" y="26"/>
                  </a:lnTo>
                  <a:lnTo>
                    <a:pt x="72" y="26"/>
                  </a:lnTo>
                  <a:lnTo>
                    <a:pt x="74" y="25"/>
                  </a:lnTo>
                  <a:lnTo>
                    <a:pt x="75" y="25"/>
                  </a:lnTo>
                  <a:lnTo>
                    <a:pt x="78" y="26"/>
                  </a:lnTo>
                  <a:lnTo>
                    <a:pt x="80" y="26"/>
                  </a:lnTo>
                  <a:lnTo>
                    <a:pt x="81" y="28"/>
                  </a:lnTo>
                  <a:lnTo>
                    <a:pt x="81" y="26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81" y="22"/>
                  </a:lnTo>
                  <a:lnTo>
                    <a:pt x="84" y="22"/>
                  </a:lnTo>
                  <a:lnTo>
                    <a:pt x="84" y="20"/>
                  </a:lnTo>
                  <a:lnTo>
                    <a:pt x="84" y="19"/>
                  </a:lnTo>
                  <a:lnTo>
                    <a:pt x="86" y="19"/>
                  </a:lnTo>
                  <a:lnTo>
                    <a:pt x="87" y="19"/>
                  </a:lnTo>
                  <a:lnTo>
                    <a:pt x="87" y="17"/>
                  </a:lnTo>
                  <a:lnTo>
                    <a:pt x="86" y="16"/>
                  </a:lnTo>
                  <a:lnTo>
                    <a:pt x="89" y="16"/>
                  </a:lnTo>
                  <a:lnTo>
                    <a:pt x="89" y="14"/>
                  </a:lnTo>
                  <a:lnTo>
                    <a:pt x="87" y="14"/>
                  </a:lnTo>
                  <a:lnTo>
                    <a:pt x="86" y="14"/>
                  </a:lnTo>
                  <a:lnTo>
                    <a:pt x="84" y="14"/>
                  </a:lnTo>
                  <a:lnTo>
                    <a:pt x="84" y="13"/>
                  </a:lnTo>
                  <a:lnTo>
                    <a:pt x="84" y="11"/>
                  </a:lnTo>
                  <a:lnTo>
                    <a:pt x="83" y="11"/>
                  </a:lnTo>
                  <a:lnTo>
                    <a:pt x="84" y="11"/>
                  </a:lnTo>
                  <a:lnTo>
                    <a:pt x="86" y="11"/>
                  </a:lnTo>
                  <a:lnTo>
                    <a:pt x="87" y="9"/>
                  </a:lnTo>
                  <a:lnTo>
                    <a:pt x="89" y="9"/>
                  </a:lnTo>
                  <a:lnTo>
                    <a:pt x="89" y="11"/>
                  </a:lnTo>
                  <a:lnTo>
                    <a:pt x="90" y="11"/>
                  </a:lnTo>
                  <a:lnTo>
                    <a:pt x="90" y="9"/>
                  </a:lnTo>
                  <a:lnTo>
                    <a:pt x="92" y="9"/>
                  </a:lnTo>
                  <a:lnTo>
                    <a:pt x="93" y="9"/>
                  </a:lnTo>
                  <a:lnTo>
                    <a:pt x="93" y="8"/>
                  </a:lnTo>
                  <a:lnTo>
                    <a:pt x="92" y="8"/>
                  </a:lnTo>
                  <a:lnTo>
                    <a:pt x="93" y="6"/>
                  </a:lnTo>
                  <a:lnTo>
                    <a:pt x="95" y="5"/>
                  </a:lnTo>
                  <a:lnTo>
                    <a:pt x="95" y="3"/>
                  </a:lnTo>
                  <a:lnTo>
                    <a:pt x="96" y="2"/>
                  </a:lnTo>
                  <a:lnTo>
                    <a:pt x="99" y="2"/>
                  </a:lnTo>
                  <a:lnTo>
                    <a:pt x="99" y="3"/>
                  </a:lnTo>
                  <a:lnTo>
                    <a:pt x="101" y="3"/>
                  </a:lnTo>
                  <a:lnTo>
                    <a:pt x="102" y="3"/>
                  </a:lnTo>
                  <a:lnTo>
                    <a:pt x="104" y="3"/>
                  </a:lnTo>
                  <a:lnTo>
                    <a:pt x="104" y="5"/>
                  </a:lnTo>
                  <a:lnTo>
                    <a:pt x="104" y="6"/>
                  </a:lnTo>
                  <a:lnTo>
                    <a:pt x="102" y="6"/>
                  </a:lnTo>
                  <a:lnTo>
                    <a:pt x="104" y="6"/>
                  </a:lnTo>
                  <a:lnTo>
                    <a:pt x="104" y="8"/>
                  </a:lnTo>
                  <a:lnTo>
                    <a:pt x="104" y="9"/>
                  </a:lnTo>
                  <a:lnTo>
                    <a:pt x="102" y="8"/>
                  </a:lnTo>
                  <a:lnTo>
                    <a:pt x="101" y="8"/>
                  </a:lnTo>
                  <a:lnTo>
                    <a:pt x="101" y="6"/>
                  </a:lnTo>
                  <a:lnTo>
                    <a:pt x="101" y="8"/>
                  </a:lnTo>
                  <a:lnTo>
                    <a:pt x="101" y="9"/>
                  </a:lnTo>
                  <a:lnTo>
                    <a:pt x="102" y="9"/>
                  </a:lnTo>
                  <a:lnTo>
                    <a:pt x="101" y="9"/>
                  </a:lnTo>
                  <a:lnTo>
                    <a:pt x="101" y="11"/>
                  </a:lnTo>
                  <a:lnTo>
                    <a:pt x="99" y="11"/>
                  </a:lnTo>
                  <a:lnTo>
                    <a:pt x="99" y="13"/>
                  </a:lnTo>
                  <a:lnTo>
                    <a:pt x="99" y="14"/>
                  </a:lnTo>
                  <a:lnTo>
                    <a:pt x="99" y="16"/>
                  </a:lnTo>
                  <a:lnTo>
                    <a:pt x="101" y="14"/>
                  </a:lnTo>
                  <a:lnTo>
                    <a:pt x="102" y="14"/>
                  </a:lnTo>
                  <a:lnTo>
                    <a:pt x="104" y="14"/>
                  </a:lnTo>
                  <a:lnTo>
                    <a:pt x="104" y="13"/>
                  </a:lnTo>
                  <a:lnTo>
                    <a:pt x="104" y="14"/>
                  </a:lnTo>
                  <a:lnTo>
                    <a:pt x="105" y="14"/>
                  </a:lnTo>
                  <a:lnTo>
                    <a:pt x="107" y="14"/>
                  </a:lnTo>
                  <a:lnTo>
                    <a:pt x="108" y="14"/>
                  </a:lnTo>
                  <a:lnTo>
                    <a:pt x="108" y="16"/>
                  </a:lnTo>
                  <a:lnTo>
                    <a:pt x="110" y="16"/>
                  </a:lnTo>
                  <a:lnTo>
                    <a:pt x="108" y="17"/>
                  </a:lnTo>
                  <a:lnTo>
                    <a:pt x="107" y="17"/>
                  </a:lnTo>
                  <a:lnTo>
                    <a:pt x="108" y="17"/>
                  </a:lnTo>
                  <a:lnTo>
                    <a:pt x="107" y="19"/>
                  </a:lnTo>
                  <a:lnTo>
                    <a:pt x="108" y="19"/>
                  </a:lnTo>
                  <a:lnTo>
                    <a:pt x="108" y="20"/>
                  </a:lnTo>
                  <a:lnTo>
                    <a:pt x="108" y="22"/>
                  </a:lnTo>
                  <a:lnTo>
                    <a:pt x="107" y="22"/>
                  </a:lnTo>
                  <a:lnTo>
                    <a:pt x="108" y="22"/>
                  </a:lnTo>
                  <a:lnTo>
                    <a:pt x="108" y="23"/>
                  </a:lnTo>
                  <a:lnTo>
                    <a:pt x="108" y="25"/>
                  </a:lnTo>
                  <a:lnTo>
                    <a:pt x="110" y="25"/>
                  </a:lnTo>
                  <a:lnTo>
                    <a:pt x="112" y="25"/>
                  </a:lnTo>
                  <a:lnTo>
                    <a:pt x="112" y="23"/>
                  </a:lnTo>
                  <a:lnTo>
                    <a:pt x="112" y="22"/>
                  </a:lnTo>
                  <a:lnTo>
                    <a:pt x="113" y="20"/>
                  </a:lnTo>
                  <a:lnTo>
                    <a:pt x="113" y="19"/>
                  </a:lnTo>
                  <a:lnTo>
                    <a:pt x="113" y="16"/>
                  </a:lnTo>
                  <a:lnTo>
                    <a:pt x="115" y="14"/>
                  </a:lnTo>
                  <a:lnTo>
                    <a:pt x="115" y="13"/>
                  </a:lnTo>
                  <a:lnTo>
                    <a:pt x="116" y="13"/>
                  </a:lnTo>
                  <a:lnTo>
                    <a:pt x="116" y="14"/>
                  </a:lnTo>
                  <a:lnTo>
                    <a:pt x="118" y="14"/>
                  </a:lnTo>
                  <a:lnTo>
                    <a:pt x="118" y="16"/>
                  </a:lnTo>
                  <a:lnTo>
                    <a:pt x="118" y="17"/>
                  </a:lnTo>
                  <a:lnTo>
                    <a:pt x="119" y="17"/>
                  </a:lnTo>
                  <a:lnTo>
                    <a:pt x="122" y="17"/>
                  </a:lnTo>
                  <a:lnTo>
                    <a:pt x="122" y="16"/>
                  </a:lnTo>
                  <a:lnTo>
                    <a:pt x="122" y="14"/>
                  </a:lnTo>
                  <a:lnTo>
                    <a:pt x="124" y="14"/>
                  </a:lnTo>
                  <a:lnTo>
                    <a:pt x="124" y="13"/>
                  </a:lnTo>
                  <a:lnTo>
                    <a:pt x="124" y="11"/>
                  </a:lnTo>
                  <a:lnTo>
                    <a:pt x="124" y="9"/>
                  </a:lnTo>
                  <a:lnTo>
                    <a:pt x="124" y="8"/>
                  </a:lnTo>
                  <a:lnTo>
                    <a:pt x="124" y="6"/>
                  </a:lnTo>
                  <a:lnTo>
                    <a:pt x="124" y="5"/>
                  </a:lnTo>
                  <a:lnTo>
                    <a:pt x="124" y="3"/>
                  </a:lnTo>
                  <a:lnTo>
                    <a:pt x="124" y="2"/>
                  </a:lnTo>
                  <a:lnTo>
                    <a:pt x="125" y="2"/>
                  </a:lnTo>
                  <a:lnTo>
                    <a:pt x="125" y="0"/>
                  </a:lnTo>
                  <a:lnTo>
                    <a:pt x="127" y="0"/>
                  </a:lnTo>
                  <a:lnTo>
                    <a:pt x="127" y="2"/>
                  </a:lnTo>
                  <a:lnTo>
                    <a:pt x="128" y="2"/>
                  </a:lnTo>
                  <a:lnTo>
                    <a:pt x="128" y="3"/>
                  </a:lnTo>
                  <a:lnTo>
                    <a:pt x="130" y="5"/>
                  </a:lnTo>
                  <a:lnTo>
                    <a:pt x="128" y="2"/>
                  </a:lnTo>
                  <a:lnTo>
                    <a:pt x="128" y="0"/>
                  </a:lnTo>
                  <a:lnTo>
                    <a:pt x="130" y="0"/>
                  </a:lnTo>
                  <a:lnTo>
                    <a:pt x="131" y="0"/>
                  </a:lnTo>
                  <a:lnTo>
                    <a:pt x="133" y="0"/>
                  </a:lnTo>
                  <a:lnTo>
                    <a:pt x="134" y="0"/>
                  </a:lnTo>
                  <a:lnTo>
                    <a:pt x="136" y="0"/>
                  </a:lnTo>
                  <a:lnTo>
                    <a:pt x="139" y="0"/>
                  </a:lnTo>
                  <a:lnTo>
                    <a:pt x="137" y="2"/>
                  </a:lnTo>
                  <a:lnTo>
                    <a:pt x="137" y="3"/>
                  </a:lnTo>
                  <a:lnTo>
                    <a:pt x="137" y="5"/>
                  </a:lnTo>
                  <a:lnTo>
                    <a:pt x="139" y="5"/>
                  </a:lnTo>
                  <a:lnTo>
                    <a:pt x="140" y="5"/>
                  </a:lnTo>
                  <a:lnTo>
                    <a:pt x="142" y="5"/>
                  </a:lnTo>
                  <a:lnTo>
                    <a:pt x="143" y="5"/>
                  </a:lnTo>
                  <a:lnTo>
                    <a:pt x="145" y="5"/>
                  </a:lnTo>
                  <a:lnTo>
                    <a:pt x="146" y="5"/>
                  </a:lnTo>
                  <a:lnTo>
                    <a:pt x="148" y="5"/>
                  </a:lnTo>
                  <a:lnTo>
                    <a:pt x="148" y="6"/>
                  </a:lnTo>
                  <a:lnTo>
                    <a:pt x="148" y="11"/>
                  </a:lnTo>
                  <a:lnTo>
                    <a:pt x="146" y="11"/>
                  </a:lnTo>
                  <a:lnTo>
                    <a:pt x="146" y="13"/>
                  </a:lnTo>
                  <a:lnTo>
                    <a:pt x="148" y="13"/>
                  </a:lnTo>
                  <a:lnTo>
                    <a:pt x="148" y="14"/>
                  </a:lnTo>
                  <a:lnTo>
                    <a:pt x="149" y="14"/>
                  </a:lnTo>
                  <a:lnTo>
                    <a:pt x="151" y="14"/>
                  </a:lnTo>
                  <a:lnTo>
                    <a:pt x="152" y="14"/>
                  </a:lnTo>
                  <a:lnTo>
                    <a:pt x="152" y="17"/>
                  </a:lnTo>
                  <a:lnTo>
                    <a:pt x="151" y="19"/>
                  </a:lnTo>
                  <a:lnTo>
                    <a:pt x="151" y="20"/>
                  </a:lnTo>
                  <a:lnTo>
                    <a:pt x="149" y="20"/>
                  </a:lnTo>
                  <a:lnTo>
                    <a:pt x="148" y="20"/>
                  </a:lnTo>
                  <a:lnTo>
                    <a:pt x="146" y="20"/>
                  </a:lnTo>
                  <a:lnTo>
                    <a:pt x="145" y="20"/>
                  </a:lnTo>
                  <a:lnTo>
                    <a:pt x="145" y="22"/>
                  </a:lnTo>
                  <a:lnTo>
                    <a:pt x="145" y="23"/>
                  </a:lnTo>
                  <a:lnTo>
                    <a:pt x="143" y="23"/>
                  </a:lnTo>
                  <a:lnTo>
                    <a:pt x="142" y="23"/>
                  </a:lnTo>
                  <a:lnTo>
                    <a:pt x="142" y="25"/>
                  </a:lnTo>
                  <a:lnTo>
                    <a:pt x="143" y="25"/>
                  </a:lnTo>
                  <a:lnTo>
                    <a:pt x="145" y="25"/>
                  </a:lnTo>
                  <a:lnTo>
                    <a:pt x="145" y="26"/>
                  </a:lnTo>
                  <a:lnTo>
                    <a:pt x="145" y="28"/>
                  </a:lnTo>
                  <a:lnTo>
                    <a:pt x="148" y="25"/>
                  </a:lnTo>
                  <a:lnTo>
                    <a:pt x="148" y="26"/>
                  </a:lnTo>
                  <a:lnTo>
                    <a:pt x="148" y="28"/>
                  </a:lnTo>
                  <a:lnTo>
                    <a:pt x="148" y="29"/>
                  </a:lnTo>
                  <a:lnTo>
                    <a:pt x="149" y="29"/>
                  </a:lnTo>
                  <a:lnTo>
                    <a:pt x="149" y="31"/>
                  </a:lnTo>
                  <a:lnTo>
                    <a:pt x="149" y="32"/>
                  </a:lnTo>
                  <a:lnTo>
                    <a:pt x="149" y="34"/>
                  </a:lnTo>
                  <a:lnTo>
                    <a:pt x="148" y="34"/>
                  </a:lnTo>
                  <a:lnTo>
                    <a:pt x="148" y="32"/>
                  </a:lnTo>
                  <a:lnTo>
                    <a:pt x="148" y="31"/>
                  </a:lnTo>
                  <a:lnTo>
                    <a:pt x="148" y="32"/>
                  </a:lnTo>
                  <a:lnTo>
                    <a:pt x="146" y="32"/>
                  </a:lnTo>
                  <a:lnTo>
                    <a:pt x="146" y="34"/>
                  </a:lnTo>
                  <a:lnTo>
                    <a:pt x="148" y="34"/>
                  </a:lnTo>
                  <a:lnTo>
                    <a:pt x="148" y="35"/>
                  </a:lnTo>
                  <a:lnTo>
                    <a:pt x="146" y="35"/>
                  </a:lnTo>
                  <a:lnTo>
                    <a:pt x="148" y="35"/>
                  </a:lnTo>
                  <a:lnTo>
                    <a:pt x="148" y="37"/>
                  </a:lnTo>
                  <a:lnTo>
                    <a:pt x="146" y="37"/>
                  </a:lnTo>
                  <a:lnTo>
                    <a:pt x="145" y="37"/>
                  </a:lnTo>
                  <a:lnTo>
                    <a:pt x="145" y="35"/>
                  </a:lnTo>
                  <a:lnTo>
                    <a:pt x="145" y="34"/>
                  </a:lnTo>
                  <a:lnTo>
                    <a:pt x="143" y="34"/>
                  </a:lnTo>
                  <a:lnTo>
                    <a:pt x="143" y="35"/>
                  </a:lnTo>
                  <a:lnTo>
                    <a:pt x="142" y="35"/>
                  </a:lnTo>
                  <a:lnTo>
                    <a:pt x="140" y="35"/>
                  </a:lnTo>
                  <a:lnTo>
                    <a:pt x="140" y="37"/>
                  </a:lnTo>
                  <a:lnTo>
                    <a:pt x="142" y="37"/>
                  </a:lnTo>
                  <a:lnTo>
                    <a:pt x="142" y="38"/>
                  </a:lnTo>
                  <a:lnTo>
                    <a:pt x="142" y="40"/>
                  </a:lnTo>
                  <a:lnTo>
                    <a:pt x="142" y="41"/>
                  </a:lnTo>
                  <a:lnTo>
                    <a:pt x="142" y="44"/>
                  </a:lnTo>
                  <a:lnTo>
                    <a:pt x="140" y="44"/>
                  </a:lnTo>
                  <a:lnTo>
                    <a:pt x="140" y="43"/>
                  </a:lnTo>
                  <a:lnTo>
                    <a:pt x="140" y="41"/>
                  </a:lnTo>
                  <a:lnTo>
                    <a:pt x="140" y="43"/>
                  </a:lnTo>
                  <a:lnTo>
                    <a:pt x="140" y="44"/>
                  </a:lnTo>
                  <a:lnTo>
                    <a:pt x="142" y="44"/>
                  </a:lnTo>
                  <a:lnTo>
                    <a:pt x="143" y="44"/>
                  </a:lnTo>
                  <a:lnTo>
                    <a:pt x="145" y="44"/>
                  </a:lnTo>
                  <a:lnTo>
                    <a:pt x="146" y="44"/>
                  </a:lnTo>
                  <a:lnTo>
                    <a:pt x="148" y="44"/>
                  </a:lnTo>
                  <a:lnTo>
                    <a:pt x="148" y="43"/>
                  </a:lnTo>
                  <a:lnTo>
                    <a:pt x="148" y="44"/>
                  </a:lnTo>
                  <a:lnTo>
                    <a:pt x="146" y="44"/>
                  </a:lnTo>
                  <a:lnTo>
                    <a:pt x="146" y="43"/>
                  </a:lnTo>
                  <a:lnTo>
                    <a:pt x="145" y="43"/>
                  </a:lnTo>
                  <a:lnTo>
                    <a:pt x="145" y="40"/>
                  </a:lnTo>
                  <a:lnTo>
                    <a:pt x="145" y="41"/>
                  </a:lnTo>
                  <a:lnTo>
                    <a:pt x="146" y="41"/>
                  </a:lnTo>
                  <a:lnTo>
                    <a:pt x="148" y="41"/>
                  </a:lnTo>
                  <a:lnTo>
                    <a:pt x="148" y="40"/>
                  </a:lnTo>
                  <a:lnTo>
                    <a:pt x="149" y="40"/>
                  </a:lnTo>
                  <a:lnTo>
                    <a:pt x="149" y="37"/>
                  </a:lnTo>
                  <a:lnTo>
                    <a:pt x="149" y="35"/>
                  </a:lnTo>
                  <a:lnTo>
                    <a:pt x="152" y="35"/>
                  </a:lnTo>
                  <a:lnTo>
                    <a:pt x="152" y="34"/>
                  </a:lnTo>
                  <a:lnTo>
                    <a:pt x="152" y="32"/>
                  </a:lnTo>
                  <a:lnTo>
                    <a:pt x="152" y="31"/>
                  </a:lnTo>
                  <a:lnTo>
                    <a:pt x="152" y="29"/>
                  </a:lnTo>
                  <a:lnTo>
                    <a:pt x="152" y="28"/>
                  </a:lnTo>
                  <a:lnTo>
                    <a:pt x="155" y="28"/>
                  </a:lnTo>
                  <a:lnTo>
                    <a:pt x="155" y="29"/>
                  </a:lnTo>
                  <a:lnTo>
                    <a:pt x="157" y="29"/>
                  </a:lnTo>
                  <a:lnTo>
                    <a:pt x="157" y="32"/>
                  </a:lnTo>
                  <a:lnTo>
                    <a:pt x="161" y="32"/>
                  </a:lnTo>
                  <a:lnTo>
                    <a:pt x="161" y="34"/>
                  </a:lnTo>
                  <a:lnTo>
                    <a:pt x="160" y="34"/>
                  </a:lnTo>
                  <a:lnTo>
                    <a:pt x="160" y="37"/>
                  </a:lnTo>
                  <a:lnTo>
                    <a:pt x="158" y="37"/>
                  </a:lnTo>
                  <a:lnTo>
                    <a:pt x="157" y="37"/>
                  </a:lnTo>
                  <a:lnTo>
                    <a:pt x="158" y="37"/>
                  </a:lnTo>
                  <a:lnTo>
                    <a:pt x="158" y="38"/>
                  </a:lnTo>
                  <a:lnTo>
                    <a:pt x="160" y="38"/>
                  </a:lnTo>
                  <a:lnTo>
                    <a:pt x="160" y="40"/>
                  </a:lnTo>
                  <a:lnTo>
                    <a:pt x="160" y="41"/>
                  </a:lnTo>
                  <a:lnTo>
                    <a:pt x="160" y="43"/>
                  </a:lnTo>
                  <a:lnTo>
                    <a:pt x="158" y="43"/>
                  </a:lnTo>
                  <a:lnTo>
                    <a:pt x="157" y="44"/>
                  </a:lnTo>
                  <a:lnTo>
                    <a:pt x="157" y="43"/>
                  </a:lnTo>
                  <a:lnTo>
                    <a:pt x="157" y="44"/>
                  </a:lnTo>
                  <a:lnTo>
                    <a:pt x="155" y="44"/>
                  </a:lnTo>
                  <a:lnTo>
                    <a:pt x="154" y="44"/>
                  </a:lnTo>
                  <a:lnTo>
                    <a:pt x="155" y="44"/>
                  </a:lnTo>
                  <a:lnTo>
                    <a:pt x="157" y="44"/>
                  </a:lnTo>
                  <a:lnTo>
                    <a:pt x="158" y="44"/>
                  </a:lnTo>
                  <a:lnTo>
                    <a:pt x="161" y="44"/>
                  </a:lnTo>
                  <a:lnTo>
                    <a:pt x="161" y="46"/>
                  </a:lnTo>
                  <a:lnTo>
                    <a:pt x="161" y="47"/>
                  </a:lnTo>
                  <a:lnTo>
                    <a:pt x="161" y="49"/>
                  </a:lnTo>
                  <a:lnTo>
                    <a:pt x="161" y="50"/>
                  </a:lnTo>
                  <a:lnTo>
                    <a:pt x="161" y="52"/>
                  </a:lnTo>
                  <a:lnTo>
                    <a:pt x="161" y="55"/>
                  </a:lnTo>
                  <a:lnTo>
                    <a:pt x="161" y="56"/>
                  </a:lnTo>
                  <a:lnTo>
                    <a:pt x="161" y="59"/>
                  </a:lnTo>
                  <a:lnTo>
                    <a:pt x="161" y="61"/>
                  </a:lnTo>
                  <a:lnTo>
                    <a:pt x="161" y="64"/>
                  </a:lnTo>
                  <a:lnTo>
                    <a:pt x="161" y="67"/>
                  </a:lnTo>
                  <a:lnTo>
                    <a:pt x="161" y="69"/>
                  </a:lnTo>
                  <a:lnTo>
                    <a:pt x="161" y="72"/>
                  </a:lnTo>
                  <a:lnTo>
                    <a:pt x="161" y="76"/>
                  </a:lnTo>
                  <a:lnTo>
                    <a:pt x="161" y="78"/>
                  </a:lnTo>
                  <a:lnTo>
                    <a:pt x="161" y="79"/>
                  </a:lnTo>
                  <a:lnTo>
                    <a:pt x="161" y="81"/>
                  </a:lnTo>
                  <a:lnTo>
                    <a:pt x="161" y="82"/>
                  </a:lnTo>
                  <a:lnTo>
                    <a:pt x="161" y="84"/>
                  </a:lnTo>
                  <a:lnTo>
                    <a:pt x="161" y="85"/>
                  </a:lnTo>
                  <a:lnTo>
                    <a:pt x="161" y="87"/>
                  </a:lnTo>
                  <a:lnTo>
                    <a:pt x="161" y="88"/>
                  </a:lnTo>
                  <a:lnTo>
                    <a:pt x="163" y="88"/>
                  </a:lnTo>
                  <a:lnTo>
                    <a:pt x="164" y="88"/>
                  </a:lnTo>
                  <a:lnTo>
                    <a:pt x="164" y="87"/>
                  </a:lnTo>
                  <a:lnTo>
                    <a:pt x="163" y="87"/>
                  </a:lnTo>
                  <a:lnTo>
                    <a:pt x="163" y="85"/>
                  </a:lnTo>
                  <a:lnTo>
                    <a:pt x="163" y="84"/>
                  </a:lnTo>
                  <a:lnTo>
                    <a:pt x="164" y="84"/>
                  </a:lnTo>
                  <a:lnTo>
                    <a:pt x="166" y="84"/>
                  </a:lnTo>
                  <a:lnTo>
                    <a:pt x="167" y="84"/>
                  </a:lnTo>
                  <a:lnTo>
                    <a:pt x="169" y="84"/>
                  </a:lnTo>
                  <a:lnTo>
                    <a:pt x="169" y="85"/>
                  </a:lnTo>
                  <a:lnTo>
                    <a:pt x="169" y="87"/>
                  </a:lnTo>
                  <a:lnTo>
                    <a:pt x="167" y="88"/>
                  </a:lnTo>
                  <a:lnTo>
                    <a:pt x="166" y="88"/>
                  </a:lnTo>
                  <a:lnTo>
                    <a:pt x="164" y="88"/>
                  </a:lnTo>
                  <a:lnTo>
                    <a:pt x="164" y="90"/>
                  </a:lnTo>
                  <a:lnTo>
                    <a:pt x="163" y="90"/>
                  </a:lnTo>
                  <a:lnTo>
                    <a:pt x="161" y="90"/>
                  </a:lnTo>
                  <a:lnTo>
                    <a:pt x="161" y="91"/>
                  </a:lnTo>
                  <a:lnTo>
                    <a:pt x="161" y="93"/>
                  </a:lnTo>
                  <a:lnTo>
                    <a:pt x="161" y="94"/>
                  </a:lnTo>
                  <a:lnTo>
                    <a:pt x="161" y="96"/>
                  </a:lnTo>
                  <a:lnTo>
                    <a:pt x="161" y="97"/>
                  </a:lnTo>
                  <a:lnTo>
                    <a:pt x="161" y="99"/>
                  </a:lnTo>
                  <a:lnTo>
                    <a:pt x="160" y="99"/>
                  </a:lnTo>
                  <a:lnTo>
                    <a:pt x="158" y="99"/>
                  </a:lnTo>
                  <a:lnTo>
                    <a:pt x="157" y="99"/>
                  </a:lnTo>
                  <a:lnTo>
                    <a:pt x="157" y="97"/>
                  </a:lnTo>
                  <a:lnTo>
                    <a:pt x="155" y="97"/>
                  </a:lnTo>
                  <a:lnTo>
                    <a:pt x="155" y="96"/>
                  </a:lnTo>
                  <a:lnTo>
                    <a:pt x="154" y="96"/>
                  </a:lnTo>
                  <a:lnTo>
                    <a:pt x="152" y="96"/>
                  </a:lnTo>
                  <a:lnTo>
                    <a:pt x="152" y="94"/>
                  </a:lnTo>
                  <a:lnTo>
                    <a:pt x="151" y="93"/>
                  </a:lnTo>
                  <a:lnTo>
                    <a:pt x="149" y="91"/>
                  </a:lnTo>
                  <a:lnTo>
                    <a:pt x="148" y="91"/>
                  </a:lnTo>
                  <a:lnTo>
                    <a:pt x="148" y="90"/>
                  </a:lnTo>
                  <a:lnTo>
                    <a:pt x="146" y="90"/>
                  </a:lnTo>
                  <a:lnTo>
                    <a:pt x="146" y="91"/>
                  </a:lnTo>
                  <a:lnTo>
                    <a:pt x="148" y="91"/>
                  </a:lnTo>
                  <a:lnTo>
                    <a:pt x="149" y="91"/>
                  </a:lnTo>
                  <a:lnTo>
                    <a:pt x="149" y="94"/>
                  </a:lnTo>
                  <a:lnTo>
                    <a:pt x="151" y="94"/>
                  </a:lnTo>
                  <a:lnTo>
                    <a:pt x="151" y="96"/>
                  </a:lnTo>
                  <a:lnTo>
                    <a:pt x="151" y="97"/>
                  </a:lnTo>
                  <a:lnTo>
                    <a:pt x="151" y="99"/>
                  </a:lnTo>
                  <a:lnTo>
                    <a:pt x="149" y="99"/>
                  </a:lnTo>
                  <a:lnTo>
                    <a:pt x="148" y="99"/>
                  </a:lnTo>
                  <a:lnTo>
                    <a:pt x="146" y="99"/>
                  </a:lnTo>
                  <a:lnTo>
                    <a:pt x="146" y="97"/>
                  </a:lnTo>
                  <a:lnTo>
                    <a:pt x="146" y="94"/>
                  </a:lnTo>
                  <a:lnTo>
                    <a:pt x="146" y="93"/>
                  </a:lnTo>
                  <a:lnTo>
                    <a:pt x="146" y="91"/>
                  </a:lnTo>
                  <a:lnTo>
                    <a:pt x="143" y="91"/>
                  </a:lnTo>
                  <a:lnTo>
                    <a:pt x="143" y="93"/>
                  </a:lnTo>
                  <a:lnTo>
                    <a:pt x="142" y="93"/>
                  </a:lnTo>
                  <a:lnTo>
                    <a:pt x="142" y="91"/>
                  </a:lnTo>
                  <a:lnTo>
                    <a:pt x="142" y="93"/>
                  </a:lnTo>
                  <a:lnTo>
                    <a:pt x="142" y="94"/>
                  </a:lnTo>
                  <a:lnTo>
                    <a:pt x="145" y="94"/>
                  </a:lnTo>
                  <a:lnTo>
                    <a:pt x="145" y="96"/>
                  </a:lnTo>
                  <a:lnTo>
                    <a:pt x="145" y="97"/>
                  </a:lnTo>
                  <a:lnTo>
                    <a:pt x="145" y="99"/>
                  </a:lnTo>
                  <a:lnTo>
                    <a:pt x="143" y="99"/>
                  </a:lnTo>
                  <a:lnTo>
                    <a:pt x="142" y="99"/>
                  </a:lnTo>
                  <a:lnTo>
                    <a:pt x="142" y="97"/>
                  </a:lnTo>
                  <a:lnTo>
                    <a:pt x="142" y="96"/>
                  </a:lnTo>
                  <a:lnTo>
                    <a:pt x="140" y="96"/>
                  </a:lnTo>
                  <a:lnTo>
                    <a:pt x="140" y="97"/>
                  </a:lnTo>
                  <a:lnTo>
                    <a:pt x="140" y="99"/>
                  </a:lnTo>
                  <a:lnTo>
                    <a:pt x="139" y="99"/>
                  </a:lnTo>
                  <a:lnTo>
                    <a:pt x="137" y="99"/>
                  </a:lnTo>
                  <a:lnTo>
                    <a:pt x="137" y="94"/>
                  </a:lnTo>
                  <a:lnTo>
                    <a:pt x="137" y="93"/>
                  </a:lnTo>
                  <a:lnTo>
                    <a:pt x="137" y="90"/>
                  </a:lnTo>
                  <a:lnTo>
                    <a:pt x="136" y="90"/>
                  </a:lnTo>
                  <a:lnTo>
                    <a:pt x="134" y="90"/>
                  </a:lnTo>
                  <a:lnTo>
                    <a:pt x="133" y="90"/>
                  </a:lnTo>
                  <a:lnTo>
                    <a:pt x="130" y="90"/>
                  </a:lnTo>
                  <a:lnTo>
                    <a:pt x="130" y="88"/>
                  </a:lnTo>
                  <a:lnTo>
                    <a:pt x="131" y="88"/>
                  </a:lnTo>
                  <a:lnTo>
                    <a:pt x="133" y="88"/>
                  </a:lnTo>
                  <a:lnTo>
                    <a:pt x="133" y="87"/>
                  </a:lnTo>
                  <a:lnTo>
                    <a:pt x="131" y="87"/>
                  </a:lnTo>
                  <a:lnTo>
                    <a:pt x="131" y="85"/>
                  </a:lnTo>
                  <a:lnTo>
                    <a:pt x="133" y="85"/>
                  </a:lnTo>
                  <a:lnTo>
                    <a:pt x="131" y="85"/>
                  </a:lnTo>
                  <a:lnTo>
                    <a:pt x="131" y="84"/>
                  </a:lnTo>
                  <a:lnTo>
                    <a:pt x="131" y="82"/>
                  </a:lnTo>
                  <a:lnTo>
                    <a:pt x="131" y="81"/>
                  </a:lnTo>
                  <a:lnTo>
                    <a:pt x="131" y="79"/>
                  </a:lnTo>
                  <a:lnTo>
                    <a:pt x="130" y="79"/>
                  </a:lnTo>
                  <a:lnTo>
                    <a:pt x="130" y="81"/>
                  </a:lnTo>
                  <a:lnTo>
                    <a:pt x="128" y="81"/>
                  </a:lnTo>
                  <a:lnTo>
                    <a:pt x="128" y="82"/>
                  </a:lnTo>
                  <a:lnTo>
                    <a:pt x="127" y="82"/>
                  </a:lnTo>
                  <a:lnTo>
                    <a:pt x="127" y="81"/>
                  </a:lnTo>
                  <a:lnTo>
                    <a:pt x="127" y="79"/>
                  </a:lnTo>
                  <a:lnTo>
                    <a:pt x="125" y="79"/>
                  </a:lnTo>
                  <a:lnTo>
                    <a:pt x="124" y="79"/>
                  </a:lnTo>
                  <a:lnTo>
                    <a:pt x="124" y="78"/>
                  </a:lnTo>
                  <a:lnTo>
                    <a:pt x="122" y="78"/>
                  </a:lnTo>
                  <a:lnTo>
                    <a:pt x="122" y="76"/>
                  </a:lnTo>
                  <a:lnTo>
                    <a:pt x="124" y="76"/>
                  </a:lnTo>
                  <a:lnTo>
                    <a:pt x="124" y="75"/>
                  </a:lnTo>
                  <a:lnTo>
                    <a:pt x="122" y="75"/>
                  </a:lnTo>
                  <a:lnTo>
                    <a:pt x="122" y="73"/>
                  </a:lnTo>
                  <a:lnTo>
                    <a:pt x="122" y="70"/>
                  </a:lnTo>
                  <a:lnTo>
                    <a:pt x="122" y="69"/>
                  </a:lnTo>
                  <a:lnTo>
                    <a:pt x="124" y="69"/>
                  </a:lnTo>
                  <a:lnTo>
                    <a:pt x="125" y="69"/>
                  </a:lnTo>
                  <a:lnTo>
                    <a:pt x="125" y="67"/>
                  </a:lnTo>
                  <a:lnTo>
                    <a:pt x="124" y="67"/>
                  </a:lnTo>
                  <a:lnTo>
                    <a:pt x="122" y="67"/>
                  </a:lnTo>
                  <a:lnTo>
                    <a:pt x="122" y="66"/>
                  </a:lnTo>
                  <a:lnTo>
                    <a:pt x="122" y="64"/>
                  </a:lnTo>
                  <a:lnTo>
                    <a:pt x="124" y="64"/>
                  </a:lnTo>
                  <a:lnTo>
                    <a:pt x="124" y="62"/>
                  </a:lnTo>
                  <a:lnTo>
                    <a:pt x="124" y="61"/>
                  </a:lnTo>
                  <a:lnTo>
                    <a:pt x="124" y="59"/>
                  </a:lnTo>
                  <a:lnTo>
                    <a:pt x="122" y="58"/>
                  </a:lnTo>
                  <a:lnTo>
                    <a:pt x="122" y="59"/>
                  </a:lnTo>
                  <a:lnTo>
                    <a:pt x="122" y="61"/>
                  </a:lnTo>
                  <a:lnTo>
                    <a:pt x="124" y="62"/>
                  </a:lnTo>
                  <a:lnTo>
                    <a:pt x="124" y="64"/>
                  </a:lnTo>
                  <a:lnTo>
                    <a:pt x="122" y="64"/>
                  </a:lnTo>
                  <a:lnTo>
                    <a:pt x="122" y="66"/>
                  </a:lnTo>
                  <a:lnTo>
                    <a:pt x="121" y="66"/>
                  </a:lnTo>
                  <a:lnTo>
                    <a:pt x="121" y="67"/>
                  </a:lnTo>
                  <a:lnTo>
                    <a:pt x="119" y="67"/>
                  </a:lnTo>
                  <a:lnTo>
                    <a:pt x="119" y="69"/>
                  </a:lnTo>
                  <a:lnTo>
                    <a:pt x="119" y="67"/>
                  </a:lnTo>
                  <a:lnTo>
                    <a:pt x="118" y="67"/>
                  </a:lnTo>
                  <a:lnTo>
                    <a:pt x="118" y="69"/>
                  </a:lnTo>
                  <a:lnTo>
                    <a:pt x="116" y="69"/>
                  </a:lnTo>
                  <a:lnTo>
                    <a:pt x="115" y="69"/>
                  </a:lnTo>
                  <a:lnTo>
                    <a:pt x="115" y="70"/>
                  </a:lnTo>
                  <a:lnTo>
                    <a:pt x="115" y="72"/>
                  </a:lnTo>
                  <a:lnTo>
                    <a:pt x="113" y="72"/>
                  </a:lnTo>
                  <a:lnTo>
                    <a:pt x="112" y="72"/>
                  </a:lnTo>
                  <a:lnTo>
                    <a:pt x="112" y="73"/>
                  </a:lnTo>
                  <a:lnTo>
                    <a:pt x="112" y="75"/>
                  </a:lnTo>
                  <a:lnTo>
                    <a:pt x="110" y="75"/>
                  </a:lnTo>
                  <a:lnTo>
                    <a:pt x="110" y="76"/>
                  </a:lnTo>
                  <a:lnTo>
                    <a:pt x="110" y="78"/>
                  </a:lnTo>
                  <a:lnTo>
                    <a:pt x="110" y="79"/>
                  </a:lnTo>
                  <a:lnTo>
                    <a:pt x="112" y="79"/>
                  </a:lnTo>
                  <a:lnTo>
                    <a:pt x="112" y="81"/>
                  </a:lnTo>
                  <a:lnTo>
                    <a:pt x="113" y="81"/>
                  </a:lnTo>
                  <a:lnTo>
                    <a:pt x="113" y="79"/>
                  </a:lnTo>
                  <a:lnTo>
                    <a:pt x="115" y="79"/>
                  </a:lnTo>
                  <a:lnTo>
                    <a:pt x="115" y="78"/>
                  </a:lnTo>
                  <a:lnTo>
                    <a:pt x="116" y="78"/>
                  </a:lnTo>
                  <a:lnTo>
                    <a:pt x="116" y="79"/>
                  </a:lnTo>
                  <a:lnTo>
                    <a:pt x="116" y="81"/>
                  </a:lnTo>
                  <a:lnTo>
                    <a:pt x="116" y="82"/>
                  </a:lnTo>
                  <a:lnTo>
                    <a:pt x="118" y="82"/>
                  </a:lnTo>
                  <a:lnTo>
                    <a:pt x="118" y="84"/>
                  </a:lnTo>
                  <a:lnTo>
                    <a:pt x="116" y="84"/>
                  </a:lnTo>
                  <a:lnTo>
                    <a:pt x="115" y="85"/>
                  </a:lnTo>
                  <a:lnTo>
                    <a:pt x="113" y="85"/>
                  </a:lnTo>
                  <a:lnTo>
                    <a:pt x="112" y="85"/>
                  </a:lnTo>
                  <a:lnTo>
                    <a:pt x="110" y="85"/>
                  </a:lnTo>
                  <a:lnTo>
                    <a:pt x="108" y="85"/>
                  </a:lnTo>
                  <a:lnTo>
                    <a:pt x="108" y="87"/>
                  </a:lnTo>
                  <a:lnTo>
                    <a:pt x="107" y="87"/>
                  </a:lnTo>
                  <a:lnTo>
                    <a:pt x="105" y="87"/>
                  </a:lnTo>
                  <a:lnTo>
                    <a:pt x="105" y="88"/>
                  </a:lnTo>
                  <a:lnTo>
                    <a:pt x="105" y="90"/>
                  </a:lnTo>
                  <a:lnTo>
                    <a:pt x="107" y="90"/>
                  </a:lnTo>
                  <a:lnTo>
                    <a:pt x="107" y="91"/>
                  </a:lnTo>
                  <a:lnTo>
                    <a:pt x="107" y="93"/>
                  </a:lnTo>
                  <a:lnTo>
                    <a:pt x="107" y="94"/>
                  </a:lnTo>
                  <a:lnTo>
                    <a:pt x="108" y="94"/>
                  </a:lnTo>
                  <a:lnTo>
                    <a:pt x="110" y="94"/>
                  </a:lnTo>
                  <a:lnTo>
                    <a:pt x="112" y="94"/>
                  </a:lnTo>
                  <a:lnTo>
                    <a:pt x="113" y="94"/>
                  </a:lnTo>
                  <a:lnTo>
                    <a:pt x="116" y="94"/>
                  </a:lnTo>
                  <a:lnTo>
                    <a:pt x="118" y="94"/>
                  </a:lnTo>
                  <a:lnTo>
                    <a:pt x="121" y="94"/>
                  </a:lnTo>
                  <a:lnTo>
                    <a:pt x="121" y="93"/>
                  </a:lnTo>
                  <a:lnTo>
                    <a:pt x="121" y="91"/>
                  </a:lnTo>
                  <a:lnTo>
                    <a:pt x="121" y="90"/>
                  </a:lnTo>
                  <a:lnTo>
                    <a:pt x="122" y="90"/>
                  </a:lnTo>
                  <a:lnTo>
                    <a:pt x="121" y="90"/>
                  </a:lnTo>
                  <a:lnTo>
                    <a:pt x="122" y="90"/>
                  </a:lnTo>
                  <a:lnTo>
                    <a:pt x="122" y="88"/>
                  </a:lnTo>
                  <a:lnTo>
                    <a:pt x="122" y="90"/>
                  </a:lnTo>
                  <a:lnTo>
                    <a:pt x="124" y="90"/>
                  </a:lnTo>
                  <a:lnTo>
                    <a:pt x="125" y="90"/>
                  </a:lnTo>
                  <a:lnTo>
                    <a:pt x="125" y="91"/>
                  </a:lnTo>
                  <a:lnTo>
                    <a:pt x="125" y="90"/>
                  </a:lnTo>
                  <a:lnTo>
                    <a:pt x="125" y="91"/>
                  </a:lnTo>
                  <a:lnTo>
                    <a:pt x="125" y="93"/>
                  </a:lnTo>
                  <a:lnTo>
                    <a:pt x="125" y="91"/>
                  </a:lnTo>
                  <a:lnTo>
                    <a:pt x="125" y="93"/>
                  </a:lnTo>
                  <a:lnTo>
                    <a:pt x="124" y="93"/>
                  </a:lnTo>
                  <a:lnTo>
                    <a:pt x="125" y="93"/>
                  </a:lnTo>
                  <a:lnTo>
                    <a:pt x="124" y="93"/>
                  </a:lnTo>
                  <a:lnTo>
                    <a:pt x="125" y="93"/>
                  </a:lnTo>
                  <a:lnTo>
                    <a:pt x="124" y="93"/>
                  </a:lnTo>
                  <a:lnTo>
                    <a:pt x="124" y="94"/>
                  </a:lnTo>
                  <a:lnTo>
                    <a:pt x="122" y="94"/>
                  </a:lnTo>
                  <a:lnTo>
                    <a:pt x="122" y="96"/>
                  </a:lnTo>
                  <a:lnTo>
                    <a:pt x="122" y="97"/>
                  </a:lnTo>
                  <a:lnTo>
                    <a:pt x="121" y="97"/>
                  </a:lnTo>
                  <a:lnTo>
                    <a:pt x="121" y="99"/>
                  </a:lnTo>
                  <a:lnTo>
                    <a:pt x="121" y="100"/>
                  </a:lnTo>
                  <a:lnTo>
                    <a:pt x="119" y="100"/>
                  </a:lnTo>
                  <a:lnTo>
                    <a:pt x="118" y="100"/>
                  </a:lnTo>
                  <a:lnTo>
                    <a:pt x="118" y="97"/>
                  </a:lnTo>
                  <a:lnTo>
                    <a:pt x="116" y="97"/>
                  </a:lnTo>
                  <a:lnTo>
                    <a:pt x="116" y="99"/>
                  </a:lnTo>
                  <a:lnTo>
                    <a:pt x="116" y="100"/>
                  </a:lnTo>
                  <a:lnTo>
                    <a:pt x="115" y="100"/>
                  </a:lnTo>
                  <a:lnTo>
                    <a:pt x="113" y="100"/>
                  </a:lnTo>
                  <a:lnTo>
                    <a:pt x="110" y="100"/>
                  </a:lnTo>
                  <a:lnTo>
                    <a:pt x="110" y="102"/>
                  </a:lnTo>
                  <a:lnTo>
                    <a:pt x="108" y="102"/>
                  </a:lnTo>
                  <a:lnTo>
                    <a:pt x="108" y="100"/>
                  </a:lnTo>
                  <a:lnTo>
                    <a:pt x="107" y="100"/>
                  </a:lnTo>
                  <a:lnTo>
                    <a:pt x="105" y="100"/>
                  </a:lnTo>
                  <a:lnTo>
                    <a:pt x="104" y="100"/>
                  </a:lnTo>
                  <a:lnTo>
                    <a:pt x="102" y="100"/>
                  </a:lnTo>
                  <a:lnTo>
                    <a:pt x="102" y="99"/>
                  </a:lnTo>
                  <a:lnTo>
                    <a:pt x="102" y="97"/>
                  </a:lnTo>
                  <a:lnTo>
                    <a:pt x="101" y="97"/>
                  </a:lnTo>
                  <a:lnTo>
                    <a:pt x="98" y="97"/>
                  </a:lnTo>
                  <a:lnTo>
                    <a:pt x="98" y="99"/>
                  </a:lnTo>
                  <a:lnTo>
                    <a:pt x="96" y="99"/>
                  </a:lnTo>
                  <a:lnTo>
                    <a:pt x="95" y="99"/>
                  </a:lnTo>
                  <a:lnTo>
                    <a:pt x="96" y="99"/>
                  </a:lnTo>
                  <a:lnTo>
                    <a:pt x="96" y="97"/>
                  </a:lnTo>
                  <a:lnTo>
                    <a:pt x="96" y="96"/>
                  </a:lnTo>
                  <a:lnTo>
                    <a:pt x="96" y="94"/>
                  </a:lnTo>
                  <a:lnTo>
                    <a:pt x="95" y="94"/>
                  </a:lnTo>
                  <a:lnTo>
                    <a:pt x="96" y="93"/>
                  </a:lnTo>
                  <a:lnTo>
                    <a:pt x="96" y="91"/>
                  </a:lnTo>
                  <a:lnTo>
                    <a:pt x="96" y="90"/>
                  </a:lnTo>
                  <a:lnTo>
                    <a:pt x="95" y="90"/>
                  </a:lnTo>
                  <a:lnTo>
                    <a:pt x="95" y="91"/>
                  </a:lnTo>
                  <a:lnTo>
                    <a:pt x="93" y="91"/>
                  </a:lnTo>
                  <a:lnTo>
                    <a:pt x="92" y="91"/>
                  </a:lnTo>
                  <a:lnTo>
                    <a:pt x="90" y="91"/>
                  </a:lnTo>
                  <a:lnTo>
                    <a:pt x="90" y="93"/>
                  </a:lnTo>
                  <a:lnTo>
                    <a:pt x="90" y="94"/>
                  </a:lnTo>
                  <a:lnTo>
                    <a:pt x="90" y="96"/>
                  </a:lnTo>
                  <a:lnTo>
                    <a:pt x="89" y="96"/>
                  </a:lnTo>
                  <a:lnTo>
                    <a:pt x="89" y="97"/>
                  </a:lnTo>
                  <a:lnTo>
                    <a:pt x="90" y="97"/>
                  </a:lnTo>
                  <a:lnTo>
                    <a:pt x="89" y="99"/>
                  </a:lnTo>
                  <a:lnTo>
                    <a:pt x="89" y="100"/>
                  </a:lnTo>
                  <a:lnTo>
                    <a:pt x="87" y="100"/>
                  </a:lnTo>
                  <a:lnTo>
                    <a:pt x="86" y="100"/>
                  </a:lnTo>
                  <a:lnTo>
                    <a:pt x="84" y="100"/>
                  </a:lnTo>
                  <a:lnTo>
                    <a:pt x="83" y="100"/>
                  </a:lnTo>
                  <a:lnTo>
                    <a:pt x="83" y="99"/>
                  </a:lnTo>
                  <a:lnTo>
                    <a:pt x="83" y="97"/>
                  </a:lnTo>
                  <a:lnTo>
                    <a:pt x="83" y="96"/>
                  </a:lnTo>
                  <a:lnTo>
                    <a:pt x="81" y="96"/>
                  </a:lnTo>
                  <a:lnTo>
                    <a:pt x="81" y="94"/>
                  </a:lnTo>
                  <a:lnTo>
                    <a:pt x="80" y="94"/>
                  </a:lnTo>
                  <a:lnTo>
                    <a:pt x="80" y="96"/>
                  </a:lnTo>
                  <a:lnTo>
                    <a:pt x="78" y="96"/>
                  </a:lnTo>
                  <a:lnTo>
                    <a:pt x="77" y="96"/>
                  </a:lnTo>
                  <a:lnTo>
                    <a:pt x="77" y="97"/>
                  </a:lnTo>
                  <a:lnTo>
                    <a:pt x="78" y="97"/>
                  </a:lnTo>
                  <a:lnTo>
                    <a:pt x="80" y="97"/>
                  </a:lnTo>
                  <a:lnTo>
                    <a:pt x="78" y="97"/>
                  </a:lnTo>
                  <a:lnTo>
                    <a:pt x="78" y="99"/>
                  </a:lnTo>
                  <a:lnTo>
                    <a:pt x="77" y="99"/>
                  </a:lnTo>
                  <a:lnTo>
                    <a:pt x="75" y="99"/>
                  </a:lnTo>
                  <a:lnTo>
                    <a:pt x="74" y="99"/>
                  </a:lnTo>
                  <a:lnTo>
                    <a:pt x="74" y="100"/>
                  </a:lnTo>
                  <a:lnTo>
                    <a:pt x="72" y="100"/>
                  </a:lnTo>
                  <a:lnTo>
                    <a:pt x="72" y="102"/>
                  </a:lnTo>
                  <a:lnTo>
                    <a:pt x="71" y="102"/>
                  </a:lnTo>
                  <a:lnTo>
                    <a:pt x="69" y="102"/>
                  </a:lnTo>
                  <a:lnTo>
                    <a:pt x="69" y="100"/>
                  </a:lnTo>
                  <a:lnTo>
                    <a:pt x="68" y="100"/>
                  </a:lnTo>
                  <a:lnTo>
                    <a:pt x="68" y="99"/>
                  </a:lnTo>
                  <a:lnTo>
                    <a:pt x="68" y="97"/>
                  </a:lnTo>
                  <a:lnTo>
                    <a:pt x="68" y="96"/>
                  </a:lnTo>
                  <a:lnTo>
                    <a:pt x="66" y="96"/>
                  </a:lnTo>
                  <a:lnTo>
                    <a:pt x="63" y="96"/>
                  </a:lnTo>
                  <a:lnTo>
                    <a:pt x="62" y="99"/>
                  </a:lnTo>
                  <a:lnTo>
                    <a:pt x="62" y="97"/>
                  </a:lnTo>
                  <a:lnTo>
                    <a:pt x="60" y="97"/>
                  </a:lnTo>
                  <a:lnTo>
                    <a:pt x="60" y="96"/>
                  </a:lnTo>
                  <a:lnTo>
                    <a:pt x="59" y="96"/>
                  </a:lnTo>
                  <a:lnTo>
                    <a:pt x="57" y="96"/>
                  </a:lnTo>
                  <a:lnTo>
                    <a:pt x="57" y="97"/>
                  </a:lnTo>
                  <a:lnTo>
                    <a:pt x="57" y="100"/>
                  </a:lnTo>
                  <a:lnTo>
                    <a:pt x="57" y="102"/>
                  </a:lnTo>
                  <a:lnTo>
                    <a:pt x="56" y="102"/>
                  </a:lnTo>
                  <a:lnTo>
                    <a:pt x="56" y="100"/>
                  </a:lnTo>
                  <a:lnTo>
                    <a:pt x="56" y="99"/>
                  </a:lnTo>
                  <a:lnTo>
                    <a:pt x="56" y="97"/>
                  </a:lnTo>
                  <a:lnTo>
                    <a:pt x="56" y="96"/>
                  </a:lnTo>
                  <a:lnTo>
                    <a:pt x="54" y="96"/>
                  </a:lnTo>
                  <a:lnTo>
                    <a:pt x="53" y="96"/>
                  </a:lnTo>
                  <a:lnTo>
                    <a:pt x="53" y="97"/>
                  </a:lnTo>
                  <a:lnTo>
                    <a:pt x="53" y="99"/>
                  </a:lnTo>
                  <a:lnTo>
                    <a:pt x="51" y="99"/>
                  </a:lnTo>
                  <a:lnTo>
                    <a:pt x="50" y="99"/>
                  </a:lnTo>
                  <a:lnTo>
                    <a:pt x="48" y="99"/>
                  </a:lnTo>
                  <a:lnTo>
                    <a:pt x="47" y="99"/>
                  </a:lnTo>
                  <a:lnTo>
                    <a:pt x="44" y="99"/>
                  </a:lnTo>
                  <a:lnTo>
                    <a:pt x="44" y="100"/>
                  </a:lnTo>
                  <a:lnTo>
                    <a:pt x="44" y="102"/>
                  </a:lnTo>
                  <a:lnTo>
                    <a:pt x="44" y="103"/>
                  </a:lnTo>
                  <a:lnTo>
                    <a:pt x="44" y="105"/>
                  </a:lnTo>
                  <a:lnTo>
                    <a:pt x="44" y="106"/>
                  </a:lnTo>
                  <a:lnTo>
                    <a:pt x="44" y="108"/>
                  </a:lnTo>
                  <a:lnTo>
                    <a:pt x="44" y="109"/>
                  </a:lnTo>
                  <a:lnTo>
                    <a:pt x="44" y="111"/>
                  </a:lnTo>
                  <a:lnTo>
                    <a:pt x="42" y="111"/>
                  </a:lnTo>
                  <a:lnTo>
                    <a:pt x="42" y="112"/>
                  </a:lnTo>
                  <a:lnTo>
                    <a:pt x="42" y="114"/>
                  </a:lnTo>
                  <a:lnTo>
                    <a:pt x="41" y="114"/>
                  </a:lnTo>
                  <a:lnTo>
                    <a:pt x="41" y="115"/>
                  </a:lnTo>
                  <a:lnTo>
                    <a:pt x="39" y="115"/>
                  </a:lnTo>
                  <a:lnTo>
                    <a:pt x="38" y="115"/>
                  </a:lnTo>
                  <a:lnTo>
                    <a:pt x="38" y="117"/>
                  </a:lnTo>
                  <a:lnTo>
                    <a:pt x="39" y="117"/>
                  </a:lnTo>
                  <a:lnTo>
                    <a:pt x="38" y="117"/>
                  </a:lnTo>
                  <a:lnTo>
                    <a:pt x="38" y="119"/>
                  </a:lnTo>
                  <a:lnTo>
                    <a:pt x="36" y="119"/>
                  </a:lnTo>
                  <a:lnTo>
                    <a:pt x="36" y="117"/>
                  </a:lnTo>
                  <a:lnTo>
                    <a:pt x="35" y="117"/>
                  </a:lnTo>
                  <a:lnTo>
                    <a:pt x="33" y="117"/>
                  </a:lnTo>
                  <a:lnTo>
                    <a:pt x="33" y="115"/>
                  </a:lnTo>
                  <a:lnTo>
                    <a:pt x="32" y="115"/>
                  </a:lnTo>
                  <a:lnTo>
                    <a:pt x="30" y="115"/>
                  </a:lnTo>
                  <a:lnTo>
                    <a:pt x="29" y="115"/>
                  </a:lnTo>
                  <a:lnTo>
                    <a:pt x="29" y="111"/>
                  </a:lnTo>
                  <a:lnTo>
                    <a:pt x="27" y="111"/>
                  </a:lnTo>
                  <a:lnTo>
                    <a:pt x="26" y="111"/>
                  </a:lnTo>
                  <a:lnTo>
                    <a:pt x="24" y="111"/>
                  </a:lnTo>
                  <a:lnTo>
                    <a:pt x="24" y="106"/>
                  </a:lnTo>
                  <a:lnTo>
                    <a:pt x="26" y="106"/>
                  </a:lnTo>
                  <a:lnTo>
                    <a:pt x="24" y="106"/>
                  </a:lnTo>
                  <a:lnTo>
                    <a:pt x="23" y="106"/>
                  </a:lnTo>
                  <a:lnTo>
                    <a:pt x="23" y="105"/>
                  </a:lnTo>
                  <a:lnTo>
                    <a:pt x="23" y="103"/>
                  </a:lnTo>
                  <a:lnTo>
                    <a:pt x="23" y="102"/>
                  </a:lnTo>
                  <a:lnTo>
                    <a:pt x="24" y="102"/>
                  </a:lnTo>
                  <a:lnTo>
                    <a:pt x="23" y="102"/>
                  </a:lnTo>
                  <a:lnTo>
                    <a:pt x="21" y="102"/>
                  </a:lnTo>
                  <a:lnTo>
                    <a:pt x="21" y="100"/>
                  </a:lnTo>
                  <a:lnTo>
                    <a:pt x="20" y="100"/>
                  </a:lnTo>
                  <a:lnTo>
                    <a:pt x="20" y="102"/>
                  </a:lnTo>
                  <a:lnTo>
                    <a:pt x="20" y="103"/>
                  </a:lnTo>
                  <a:lnTo>
                    <a:pt x="20" y="105"/>
                  </a:lnTo>
                  <a:lnTo>
                    <a:pt x="20" y="106"/>
                  </a:lnTo>
                  <a:lnTo>
                    <a:pt x="18" y="106"/>
                  </a:lnTo>
                  <a:lnTo>
                    <a:pt x="17" y="106"/>
                  </a:lnTo>
                  <a:lnTo>
                    <a:pt x="15" y="106"/>
                  </a:lnTo>
                  <a:lnTo>
                    <a:pt x="13" y="106"/>
                  </a:lnTo>
                  <a:lnTo>
                    <a:pt x="12" y="106"/>
                  </a:lnTo>
                  <a:lnTo>
                    <a:pt x="12" y="105"/>
                  </a:lnTo>
                  <a:lnTo>
                    <a:pt x="10" y="105"/>
                  </a:lnTo>
                  <a:lnTo>
                    <a:pt x="10" y="103"/>
                  </a:lnTo>
                  <a:lnTo>
                    <a:pt x="7" y="103"/>
                  </a:lnTo>
                  <a:lnTo>
                    <a:pt x="7" y="100"/>
                  </a:lnTo>
                  <a:lnTo>
                    <a:pt x="10" y="100"/>
                  </a:lnTo>
                  <a:lnTo>
                    <a:pt x="10" y="99"/>
                  </a:lnTo>
                  <a:lnTo>
                    <a:pt x="9" y="99"/>
                  </a:lnTo>
                  <a:lnTo>
                    <a:pt x="7" y="99"/>
                  </a:lnTo>
                  <a:lnTo>
                    <a:pt x="7" y="97"/>
                  </a:lnTo>
                  <a:lnTo>
                    <a:pt x="7" y="96"/>
                  </a:lnTo>
                  <a:lnTo>
                    <a:pt x="4" y="96"/>
                  </a:lnTo>
                  <a:lnTo>
                    <a:pt x="4" y="94"/>
                  </a:lnTo>
                  <a:lnTo>
                    <a:pt x="4" y="93"/>
                  </a:lnTo>
                  <a:lnTo>
                    <a:pt x="3" y="93"/>
                  </a:lnTo>
                  <a:lnTo>
                    <a:pt x="4" y="93"/>
                  </a:lnTo>
                  <a:lnTo>
                    <a:pt x="4" y="91"/>
                  </a:lnTo>
                  <a:lnTo>
                    <a:pt x="3" y="91"/>
                  </a:lnTo>
                  <a:lnTo>
                    <a:pt x="3" y="90"/>
                  </a:lnTo>
                  <a:lnTo>
                    <a:pt x="3" y="88"/>
                  </a:lnTo>
                  <a:lnTo>
                    <a:pt x="6" y="88"/>
                  </a:lnTo>
                  <a:lnTo>
                    <a:pt x="7" y="88"/>
                  </a:lnTo>
                  <a:lnTo>
                    <a:pt x="7" y="87"/>
                  </a:lnTo>
                  <a:lnTo>
                    <a:pt x="6" y="87"/>
                  </a:lnTo>
                  <a:lnTo>
                    <a:pt x="4" y="87"/>
                  </a:lnTo>
                  <a:lnTo>
                    <a:pt x="3" y="87"/>
                  </a:lnTo>
                  <a:lnTo>
                    <a:pt x="3" y="82"/>
                  </a:lnTo>
                  <a:lnTo>
                    <a:pt x="3" y="81"/>
                  </a:lnTo>
                  <a:lnTo>
                    <a:pt x="3" y="78"/>
                  </a:lnTo>
                  <a:lnTo>
                    <a:pt x="3" y="76"/>
                  </a:lnTo>
                  <a:lnTo>
                    <a:pt x="1" y="76"/>
                  </a:lnTo>
                  <a:lnTo>
                    <a:pt x="0" y="76"/>
                  </a:lnTo>
                  <a:lnTo>
                    <a:pt x="1" y="76"/>
                  </a:lnTo>
                  <a:close/>
                  <a:moveTo>
                    <a:pt x="4" y="84"/>
                  </a:moveTo>
                  <a:lnTo>
                    <a:pt x="6" y="84"/>
                  </a:lnTo>
                  <a:lnTo>
                    <a:pt x="6" y="82"/>
                  </a:lnTo>
                  <a:lnTo>
                    <a:pt x="4" y="82"/>
                  </a:lnTo>
                  <a:lnTo>
                    <a:pt x="4" y="84"/>
                  </a:lnTo>
                  <a:close/>
                  <a:moveTo>
                    <a:pt x="4" y="66"/>
                  </a:moveTo>
                  <a:lnTo>
                    <a:pt x="4" y="67"/>
                  </a:lnTo>
                  <a:lnTo>
                    <a:pt x="6" y="67"/>
                  </a:lnTo>
                  <a:lnTo>
                    <a:pt x="6" y="66"/>
                  </a:lnTo>
                  <a:lnTo>
                    <a:pt x="7" y="66"/>
                  </a:lnTo>
                  <a:lnTo>
                    <a:pt x="7" y="67"/>
                  </a:lnTo>
                  <a:lnTo>
                    <a:pt x="7" y="66"/>
                  </a:lnTo>
                  <a:lnTo>
                    <a:pt x="6" y="66"/>
                  </a:lnTo>
                  <a:lnTo>
                    <a:pt x="4" y="66"/>
                  </a:lnTo>
                  <a:close/>
                  <a:moveTo>
                    <a:pt x="4" y="69"/>
                  </a:moveTo>
                  <a:lnTo>
                    <a:pt x="6" y="69"/>
                  </a:lnTo>
                  <a:lnTo>
                    <a:pt x="6" y="67"/>
                  </a:lnTo>
                  <a:lnTo>
                    <a:pt x="4" y="67"/>
                  </a:lnTo>
                  <a:lnTo>
                    <a:pt x="4" y="69"/>
                  </a:lnTo>
                  <a:close/>
                  <a:moveTo>
                    <a:pt x="4" y="76"/>
                  </a:moveTo>
                  <a:lnTo>
                    <a:pt x="6" y="76"/>
                  </a:lnTo>
                  <a:lnTo>
                    <a:pt x="7" y="76"/>
                  </a:lnTo>
                  <a:lnTo>
                    <a:pt x="6" y="76"/>
                  </a:lnTo>
                  <a:lnTo>
                    <a:pt x="4" y="76"/>
                  </a:lnTo>
                  <a:close/>
                  <a:moveTo>
                    <a:pt x="7" y="91"/>
                  </a:moveTo>
                  <a:lnTo>
                    <a:pt x="9" y="91"/>
                  </a:lnTo>
                  <a:lnTo>
                    <a:pt x="12" y="91"/>
                  </a:lnTo>
                  <a:lnTo>
                    <a:pt x="12" y="88"/>
                  </a:lnTo>
                  <a:lnTo>
                    <a:pt x="10" y="88"/>
                  </a:lnTo>
                  <a:lnTo>
                    <a:pt x="10" y="87"/>
                  </a:lnTo>
                  <a:lnTo>
                    <a:pt x="12" y="87"/>
                  </a:lnTo>
                  <a:lnTo>
                    <a:pt x="13" y="85"/>
                  </a:lnTo>
                  <a:lnTo>
                    <a:pt x="12" y="85"/>
                  </a:lnTo>
                  <a:lnTo>
                    <a:pt x="10" y="85"/>
                  </a:lnTo>
                  <a:lnTo>
                    <a:pt x="10" y="87"/>
                  </a:lnTo>
                  <a:lnTo>
                    <a:pt x="9" y="87"/>
                  </a:lnTo>
                  <a:lnTo>
                    <a:pt x="10" y="87"/>
                  </a:lnTo>
                  <a:lnTo>
                    <a:pt x="10" y="88"/>
                  </a:lnTo>
                  <a:lnTo>
                    <a:pt x="9" y="88"/>
                  </a:lnTo>
                  <a:lnTo>
                    <a:pt x="7" y="88"/>
                  </a:lnTo>
                  <a:lnTo>
                    <a:pt x="7" y="90"/>
                  </a:lnTo>
                  <a:lnTo>
                    <a:pt x="7" y="91"/>
                  </a:lnTo>
                  <a:close/>
                  <a:moveTo>
                    <a:pt x="7" y="72"/>
                  </a:moveTo>
                  <a:lnTo>
                    <a:pt x="9" y="72"/>
                  </a:lnTo>
                  <a:lnTo>
                    <a:pt x="10" y="72"/>
                  </a:lnTo>
                  <a:lnTo>
                    <a:pt x="10" y="70"/>
                  </a:lnTo>
                  <a:lnTo>
                    <a:pt x="10" y="69"/>
                  </a:lnTo>
                  <a:lnTo>
                    <a:pt x="10" y="67"/>
                  </a:lnTo>
                  <a:lnTo>
                    <a:pt x="10" y="66"/>
                  </a:lnTo>
                  <a:lnTo>
                    <a:pt x="9" y="66"/>
                  </a:lnTo>
                  <a:lnTo>
                    <a:pt x="9" y="67"/>
                  </a:lnTo>
                  <a:lnTo>
                    <a:pt x="9" y="69"/>
                  </a:lnTo>
                  <a:lnTo>
                    <a:pt x="7" y="69"/>
                  </a:lnTo>
                  <a:lnTo>
                    <a:pt x="7" y="70"/>
                  </a:lnTo>
                  <a:lnTo>
                    <a:pt x="7" y="72"/>
                  </a:lnTo>
                  <a:close/>
                  <a:moveTo>
                    <a:pt x="10" y="76"/>
                  </a:moveTo>
                  <a:lnTo>
                    <a:pt x="12" y="76"/>
                  </a:lnTo>
                  <a:lnTo>
                    <a:pt x="13" y="76"/>
                  </a:lnTo>
                  <a:lnTo>
                    <a:pt x="15" y="76"/>
                  </a:lnTo>
                  <a:lnTo>
                    <a:pt x="15" y="75"/>
                  </a:lnTo>
                  <a:lnTo>
                    <a:pt x="15" y="73"/>
                  </a:lnTo>
                  <a:lnTo>
                    <a:pt x="13" y="73"/>
                  </a:lnTo>
                  <a:lnTo>
                    <a:pt x="10" y="73"/>
                  </a:lnTo>
                  <a:lnTo>
                    <a:pt x="10" y="75"/>
                  </a:lnTo>
                  <a:lnTo>
                    <a:pt x="10" y="76"/>
                  </a:lnTo>
                  <a:close/>
                  <a:moveTo>
                    <a:pt x="13" y="72"/>
                  </a:moveTo>
                  <a:lnTo>
                    <a:pt x="15" y="72"/>
                  </a:lnTo>
                  <a:lnTo>
                    <a:pt x="17" y="72"/>
                  </a:lnTo>
                  <a:lnTo>
                    <a:pt x="15" y="72"/>
                  </a:lnTo>
                  <a:lnTo>
                    <a:pt x="15" y="70"/>
                  </a:lnTo>
                  <a:lnTo>
                    <a:pt x="13" y="70"/>
                  </a:lnTo>
                  <a:lnTo>
                    <a:pt x="13" y="72"/>
                  </a:lnTo>
                  <a:close/>
                  <a:moveTo>
                    <a:pt x="15" y="87"/>
                  </a:moveTo>
                  <a:lnTo>
                    <a:pt x="17" y="87"/>
                  </a:lnTo>
                  <a:lnTo>
                    <a:pt x="17" y="85"/>
                  </a:lnTo>
                  <a:lnTo>
                    <a:pt x="15" y="85"/>
                  </a:lnTo>
                  <a:lnTo>
                    <a:pt x="15" y="87"/>
                  </a:lnTo>
                  <a:close/>
                  <a:moveTo>
                    <a:pt x="18" y="87"/>
                  </a:moveTo>
                  <a:lnTo>
                    <a:pt x="18" y="85"/>
                  </a:lnTo>
                  <a:lnTo>
                    <a:pt x="18" y="87"/>
                  </a:lnTo>
                  <a:close/>
                  <a:moveTo>
                    <a:pt x="18" y="66"/>
                  </a:moveTo>
                  <a:lnTo>
                    <a:pt x="20" y="66"/>
                  </a:lnTo>
                  <a:lnTo>
                    <a:pt x="18" y="66"/>
                  </a:lnTo>
                  <a:close/>
                  <a:moveTo>
                    <a:pt x="20" y="67"/>
                  </a:moveTo>
                  <a:lnTo>
                    <a:pt x="20" y="69"/>
                  </a:lnTo>
                  <a:lnTo>
                    <a:pt x="20" y="67"/>
                  </a:lnTo>
                  <a:lnTo>
                    <a:pt x="21" y="67"/>
                  </a:lnTo>
                  <a:lnTo>
                    <a:pt x="21" y="66"/>
                  </a:lnTo>
                  <a:lnTo>
                    <a:pt x="20" y="66"/>
                  </a:lnTo>
                  <a:lnTo>
                    <a:pt x="20" y="67"/>
                  </a:lnTo>
                  <a:close/>
                  <a:moveTo>
                    <a:pt x="20" y="96"/>
                  </a:moveTo>
                  <a:lnTo>
                    <a:pt x="21" y="96"/>
                  </a:lnTo>
                  <a:lnTo>
                    <a:pt x="20" y="96"/>
                  </a:lnTo>
                  <a:close/>
                  <a:moveTo>
                    <a:pt x="20" y="96"/>
                  </a:moveTo>
                  <a:lnTo>
                    <a:pt x="21" y="96"/>
                  </a:lnTo>
                  <a:lnTo>
                    <a:pt x="23" y="96"/>
                  </a:lnTo>
                  <a:lnTo>
                    <a:pt x="23" y="94"/>
                  </a:lnTo>
                  <a:lnTo>
                    <a:pt x="23" y="93"/>
                  </a:lnTo>
                  <a:lnTo>
                    <a:pt x="21" y="93"/>
                  </a:lnTo>
                  <a:lnTo>
                    <a:pt x="21" y="94"/>
                  </a:lnTo>
                  <a:lnTo>
                    <a:pt x="20" y="94"/>
                  </a:lnTo>
                  <a:lnTo>
                    <a:pt x="20" y="96"/>
                  </a:lnTo>
                  <a:close/>
                  <a:moveTo>
                    <a:pt x="20" y="91"/>
                  </a:moveTo>
                  <a:lnTo>
                    <a:pt x="23" y="91"/>
                  </a:lnTo>
                  <a:lnTo>
                    <a:pt x="24" y="91"/>
                  </a:lnTo>
                  <a:lnTo>
                    <a:pt x="27" y="91"/>
                  </a:lnTo>
                  <a:lnTo>
                    <a:pt x="27" y="90"/>
                  </a:lnTo>
                  <a:lnTo>
                    <a:pt x="27" y="88"/>
                  </a:lnTo>
                  <a:lnTo>
                    <a:pt x="27" y="87"/>
                  </a:lnTo>
                  <a:lnTo>
                    <a:pt x="26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0" y="87"/>
                  </a:lnTo>
                  <a:lnTo>
                    <a:pt x="20" y="88"/>
                  </a:lnTo>
                  <a:lnTo>
                    <a:pt x="20" y="90"/>
                  </a:lnTo>
                  <a:lnTo>
                    <a:pt x="20" y="91"/>
                  </a:lnTo>
                  <a:close/>
                  <a:moveTo>
                    <a:pt x="21" y="85"/>
                  </a:moveTo>
                  <a:lnTo>
                    <a:pt x="23" y="85"/>
                  </a:lnTo>
                  <a:lnTo>
                    <a:pt x="24" y="85"/>
                  </a:lnTo>
                  <a:lnTo>
                    <a:pt x="26" y="85"/>
                  </a:lnTo>
                  <a:lnTo>
                    <a:pt x="26" y="84"/>
                  </a:lnTo>
                  <a:lnTo>
                    <a:pt x="24" y="84"/>
                  </a:lnTo>
                  <a:lnTo>
                    <a:pt x="23" y="84"/>
                  </a:lnTo>
                  <a:lnTo>
                    <a:pt x="21" y="84"/>
                  </a:lnTo>
                  <a:lnTo>
                    <a:pt x="21" y="85"/>
                  </a:lnTo>
                  <a:close/>
                  <a:moveTo>
                    <a:pt x="23" y="99"/>
                  </a:moveTo>
                  <a:lnTo>
                    <a:pt x="23" y="97"/>
                  </a:lnTo>
                  <a:lnTo>
                    <a:pt x="24" y="97"/>
                  </a:lnTo>
                  <a:lnTo>
                    <a:pt x="24" y="99"/>
                  </a:lnTo>
                  <a:lnTo>
                    <a:pt x="24" y="97"/>
                  </a:lnTo>
                  <a:lnTo>
                    <a:pt x="24" y="96"/>
                  </a:lnTo>
                  <a:lnTo>
                    <a:pt x="23" y="96"/>
                  </a:lnTo>
                  <a:lnTo>
                    <a:pt x="23" y="97"/>
                  </a:lnTo>
                  <a:lnTo>
                    <a:pt x="23" y="99"/>
                  </a:lnTo>
                  <a:close/>
                  <a:moveTo>
                    <a:pt x="24" y="100"/>
                  </a:moveTo>
                  <a:lnTo>
                    <a:pt x="26" y="100"/>
                  </a:lnTo>
                  <a:lnTo>
                    <a:pt x="27" y="100"/>
                  </a:lnTo>
                  <a:lnTo>
                    <a:pt x="27" y="99"/>
                  </a:lnTo>
                  <a:lnTo>
                    <a:pt x="29" y="99"/>
                  </a:lnTo>
                  <a:lnTo>
                    <a:pt x="27" y="99"/>
                  </a:lnTo>
                  <a:lnTo>
                    <a:pt x="24" y="99"/>
                  </a:lnTo>
                  <a:lnTo>
                    <a:pt x="24" y="100"/>
                  </a:lnTo>
                  <a:close/>
                  <a:moveTo>
                    <a:pt x="26" y="79"/>
                  </a:moveTo>
                  <a:lnTo>
                    <a:pt x="26" y="78"/>
                  </a:lnTo>
                  <a:lnTo>
                    <a:pt x="26" y="76"/>
                  </a:lnTo>
                  <a:lnTo>
                    <a:pt x="26" y="78"/>
                  </a:lnTo>
                  <a:lnTo>
                    <a:pt x="26" y="79"/>
                  </a:lnTo>
                  <a:close/>
                  <a:moveTo>
                    <a:pt x="27" y="94"/>
                  </a:moveTo>
                  <a:lnTo>
                    <a:pt x="27" y="93"/>
                  </a:lnTo>
                  <a:lnTo>
                    <a:pt x="27" y="94"/>
                  </a:lnTo>
                  <a:close/>
                  <a:moveTo>
                    <a:pt x="27" y="94"/>
                  </a:moveTo>
                  <a:lnTo>
                    <a:pt x="29" y="94"/>
                  </a:lnTo>
                  <a:lnTo>
                    <a:pt x="29" y="93"/>
                  </a:lnTo>
                  <a:lnTo>
                    <a:pt x="27" y="93"/>
                  </a:lnTo>
                  <a:lnTo>
                    <a:pt x="27" y="94"/>
                  </a:lnTo>
                  <a:close/>
                  <a:moveTo>
                    <a:pt x="27" y="99"/>
                  </a:moveTo>
                  <a:lnTo>
                    <a:pt x="29" y="99"/>
                  </a:lnTo>
                  <a:lnTo>
                    <a:pt x="27" y="99"/>
                  </a:lnTo>
                  <a:close/>
                  <a:moveTo>
                    <a:pt x="29" y="97"/>
                  </a:moveTo>
                  <a:lnTo>
                    <a:pt x="29" y="96"/>
                  </a:lnTo>
                  <a:lnTo>
                    <a:pt x="29" y="97"/>
                  </a:lnTo>
                  <a:close/>
                  <a:moveTo>
                    <a:pt x="29" y="96"/>
                  </a:moveTo>
                  <a:lnTo>
                    <a:pt x="32" y="96"/>
                  </a:lnTo>
                  <a:lnTo>
                    <a:pt x="32" y="94"/>
                  </a:lnTo>
                  <a:lnTo>
                    <a:pt x="32" y="93"/>
                  </a:lnTo>
                  <a:lnTo>
                    <a:pt x="30" y="93"/>
                  </a:lnTo>
                  <a:lnTo>
                    <a:pt x="29" y="93"/>
                  </a:lnTo>
                  <a:lnTo>
                    <a:pt x="29" y="96"/>
                  </a:lnTo>
                  <a:close/>
                  <a:moveTo>
                    <a:pt x="32" y="96"/>
                  </a:moveTo>
                  <a:lnTo>
                    <a:pt x="33" y="96"/>
                  </a:lnTo>
                  <a:lnTo>
                    <a:pt x="33" y="94"/>
                  </a:lnTo>
                  <a:lnTo>
                    <a:pt x="33" y="93"/>
                  </a:lnTo>
                  <a:lnTo>
                    <a:pt x="32" y="93"/>
                  </a:lnTo>
                  <a:lnTo>
                    <a:pt x="32" y="94"/>
                  </a:lnTo>
                  <a:lnTo>
                    <a:pt x="32" y="96"/>
                  </a:lnTo>
                  <a:close/>
                  <a:moveTo>
                    <a:pt x="35" y="82"/>
                  </a:moveTo>
                  <a:lnTo>
                    <a:pt x="35" y="84"/>
                  </a:lnTo>
                  <a:lnTo>
                    <a:pt x="36" y="84"/>
                  </a:lnTo>
                  <a:lnTo>
                    <a:pt x="38" y="84"/>
                  </a:lnTo>
                  <a:lnTo>
                    <a:pt x="38" y="82"/>
                  </a:lnTo>
                  <a:lnTo>
                    <a:pt x="38" y="84"/>
                  </a:lnTo>
                  <a:lnTo>
                    <a:pt x="38" y="82"/>
                  </a:lnTo>
                  <a:lnTo>
                    <a:pt x="38" y="81"/>
                  </a:lnTo>
                  <a:lnTo>
                    <a:pt x="36" y="81"/>
                  </a:lnTo>
                  <a:lnTo>
                    <a:pt x="35" y="82"/>
                  </a:lnTo>
                  <a:close/>
                  <a:moveTo>
                    <a:pt x="38" y="82"/>
                  </a:moveTo>
                  <a:lnTo>
                    <a:pt x="39" y="82"/>
                  </a:lnTo>
                  <a:lnTo>
                    <a:pt x="39" y="81"/>
                  </a:lnTo>
                  <a:lnTo>
                    <a:pt x="38" y="81"/>
                  </a:lnTo>
                  <a:lnTo>
                    <a:pt x="38" y="82"/>
                  </a:lnTo>
                  <a:close/>
                  <a:moveTo>
                    <a:pt x="54" y="66"/>
                  </a:moveTo>
                  <a:lnTo>
                    <a:pt x="56" y="66"/>
                  </a:lnTo>
                  <a:lnTo>
                    <a:pt x="57" y="66"/>
                  </a:lnTo>
                  <a:lnTo>
                    <a:pt x="57" y="64"/>
                  </a:lnTo>
                  <a:lnTo>
                    <a:pt x="59" y="64"/>
                  </a:lnTo>
                  <a:lnTo>
                    <a:pt x="59" y="66"/>
                  </a:lnTo>
                  <a:lnTo>
                    <a:pt x="60" y="66"/>
                  </a:lnTo>
                  <a:lnTo>
                    <a:pt x="62" y="66"/>
                  </a:lnTo>
                  <a:lnTo>
                    <a:pt x="63" y="66"/>
                  </a:lnTo>
                  <a:lnTo>
                    <a:pt x="65" y="66"/>
                  </a:lnTo>
                  <a:lnTo>
                    <a:pt x="66" y="66"/>
                  </a:lnTo>
                  <a:lnTo>
                    <a:pt x="68" y="67"/>
                  </a:lnTo>
                  <a:lnTo>
                    <a:pt x="69" y="67"/>
                  </a:lnTo>
                  <a:lnTo>
                    <a:pt x="71" y="67"/>
                  </a:lnTo>
                  <a:lnTo>
                    <a:pt x="71" y="66"/>
                  </a:lnTo>
                  <a:lnTo>
                    <a:pt x="71" y="64"/>
                  </a:lnTo>
                  <a:lnTo>
                    <a:pt x="69" y="64"/>
                  </a:lnTo>
                  <a:lnTo>
                    <a:pt x="68" y="64"/>
                  </a:lnTo>
                  <a:lnTo>
                    <a:pt x="68" y="62"/>
                  </a:lnTo>
                  <a:lnTo>
                    <a:pt x="68" y="61"/>
                  </a:lnTo>
                  <a:lnTo>
                    <a:pt x="66" y="61"/>
                  </a:lnTo>
                  <a:lnTo>
                    <a:pt x="63" y="61"/>
                  </a:lnTo>
                  <a:lnTo>
                    <a:pt x="63" y="59"/>
                  </a:lnTo>
                  <a:lnTo>
                    <a:pt x="63" y="58"/>
                  </a:lnTo>
                  <a:lnTo>
                    <a:pt x="62" y="58"/>
                  </a:lnTo>
                  <a:lnTo>
                    <a:pt x="62" y="59"/>
                  </a:lnTo>
                  <a:lnTo>
                    <a:pt x="60" y="59"/>
                  </a:lnTo>
                  <a:lnTo>
                    <a:pt x="60" y="61"/>
                  </a:lnTo>
                  <a:lnTo>
                    <a:pt x="59" y="61"/>
                  </a:lnTo>
                  <a:lnTo>
                    <a:pt x="57" y="61"/>
                  </a:lnTo>
                  <a:lnTo>
                    <a:pt x="57" y="62"/>
                  </a:lnTo>
                  <a:lnTo>
                    <a:pt x="56" y="62"/>
                  </a:lnTo>
                  <a:lnTo>
                    <a:pt x="54" y="62"/>
                  </a:lnTo>
                  <a:lnTo>
                    <a:pt x="54" y="64"/>
                  </a:lnTo>
                  <a:lnTo>
                    <a:pt x="54" y="66"/>
                  </a:lnTo>
                  <a:close/>
                  <a:moveTo>
                    <a:pt x="93" y="38"/>
                  </a:moveTo>
                  <a:lnTo>
                    <a:pt x="93" y="40"/>
                  </a:lnTo>
                  <a:lnTo>
                    <a:pt x="95" y="40"/>
                  </a:lnTo>
                  <a:lnTo>
                    <a:pt x="96" y="40"/>
                  </a:lnTo>
                  <a:lnTo>
                    <a:pt x="98" y="40"/>
                  </a:lnTo>
                  <a:lnTo>
                    <a:pt x="99" y="40"/>
                  </a:lnTo>
                  <a:lnTo>
                    <a:pt x="99" y="41"/>
                  </a:lnTo>
                  <a:lnTo>
                    <a:pt x="101" y="43"/>
                  </a:lnTo>
                  <a:lnTo>
                    <a:pt x="101" y="44"/>
                  </a:lnTo>
                  <a:lnTo>
                    <a:pt x="101" y="46"/>
                  </a:lnTo>
                  <a:lnTo>
                    <a:pt x="102" y="46"/>
                  </a:lnTo>
                  <a:lnTo>
                    <a:pt x="102" y="47"/>
                  </a:lnTo>
                  <a:lnTo>
                    <a:pt x="101" y="47"/>
                  </a:lnTo>
                  <a:lnTo>
                    <a:pt x="102" y="47"/>
                  </a:lnTo>
                  <a:lnTo>
                    <a:pt x="104" y="47"/>
                  </a:lnTo>
                  <a:lnTo>
                    <a:pt x="104" y="46"/>
                  </a:lnTo>
                  <a:lnTo>
                    <a:pt x="104" y="44"/>
                  </a:lnTo>
                  <a:lnTo>
                    <a:pt x="104" y="43"/>
                  </a:lnTo>
                  <a:lnTo>
                    <a:pt x="104" y="41"/>
                  </a:lnTo>
                  <a:lnTo>
                    <a:pt x="102" y="41"/>
                  </a:lnTo>
                  <a:lnTo>
                    <a:pt x="102" y="40"/>
                  </a:lnTo>
                  <a:lnTo>
                    <a:pt x="102" y="38"/>
                  </a:lnTo>
                  <a:lnTo>
                    <a:pt x="101" y="37"/>
                  </a:lnTo>
                  <a:lnTo>
                    <a:pt x="101" y="35"/>
                  </a:lnTo>
                  <a:lnTo>
                    <a:pt x="99" y="34"/>
                  </a:lnTo>
                  <a:lnTo>
                    <a:pt x="99" y="32"/>
                  </a:lnTo>
                  <a:lnTo>
                    <a:pt x="98" y="32"/>
                  </a:lnTo>
                  <a:lnTo>
                    <a:pt x="98" y="34"/>
                  </a:lnTo>
                  <a:lnTo>
                    <a:pt x="96" y="34"/>
                  </a:lnTo>
                  <a:lnTo>
                    <a:pt x="96" y="35"/>
                  </a:lnTo>
                  <a:lnTo>
                    <a:pt x="96" y="37"/>
                  </a:lnTo>
                  <a:lnTo>
                    <a:pt x="95" y="37"/>
                  </a:lnTo>
                  <a:lnTo>
                    <a:pt x="95" y="38"/>
                  </a:lnTo>
                  <a:lnTo>
                    <a:pt x="93" y="38"/>
                  </a:lnTo>
                  <a:close/>
                  <a:moveTo>
                    <a:pt x="101" y="50"/>
                  </a:moveTo>
                  <a:lnTo>
                    <a:pt x="102" y="50"/>
                  </a:lnTo>
                  <a:lnTo>
                    <a:pt x="102" y="49"/>
                  </a:lnTo>
                  <a:lnTo>
                    <a:pt x="102" y="47"/>
                  </a:lnTo>
                  <a:lnTo>
                    <a:pt x="102" y="49"/>
                  </a:lnTo>
                  <a:lnTo>
                    <a:pt x="101" y="49"/>
                  </a:lnTo>
                  <a:lnTo>
                    <a:pt x="101" y="47"/>
                  </a:lnTo>
                  <a:lnTo>
                    <a:pt x="101" y="49"/>
                  </a:lnTo>
                  <a:lnTo>
                    <a:pt x="101" y="50"/>
                  </a:lnTo>
                  <a:close/>
                  <a:moveTo>
                    <a:pt x="108" y="87"/>
                  </a:moveTo>
                  <a:lnTo>
                    <a:pt x="108" y="85"/>
                  </a:lnTo>
                  <a:lnTo>
                    <a:pt x="108" y="87"/>
                  </a:lnTo>
                  <a:close/>
                  <a:moveTo>
                    <a:pt x="118" y="49"/>
                  </a:moveTo>
                  <a:lnTo>
                    <a:pt x="119" y="49"/>
                  </a:lnTo>
                  <a:lnTo>
                    <a:pt x="119" y="47"/>
                  </a:lnTo>
                  <a:lnTo>
                    <a:pt x="121" y="47"/>
                  </a:lnTo>
                  <a:lnTo>
                    <a:pt x="121" y="46"/>
                  </a:lnTo>
                  <a:lnTo>
                    <a:pt x="122" y="46"/>
                  </a:lnTo>
                  <a:lnTo>
                    <a:pt x="122" y="44"/>
                  </a:lnTo>
                  <a:lnTo>
                    <a:pt x="121" y="44"/>
                  </a:lnTo>
                  <a:lnTo>
                    <a:pt x="119" y="44"/>
                  </a:lnTo>
                  <a:lnTo>
                    <a:pt x="118" y="44"/>
                  </a:lnTo>
                  <a:lnTo>
                    <a:pt x="118" y="46"/>
                  </a:lnTo>
                  <a:lnTo>
                    <a:pt x="118" y="47"/>
                  </a:lnTo>
                  <a:lnTo>
                    <a:pt x="118" y="49"/>
                  </a:lnTo>
                  <a:close/>
                  <a:moveTo>
                    <a:pt x="122" y="29"/>
                  </a:moveTo>
                  <a:lnTo>
                    <a:pt x="124" y="29"/>
                  </a:lnTo>
                  <a:lnTo>
                    <a:pt x="125" y="29"/>
                  </a:lnTo>
                  <a:lnTo>
                    <a:pt x="125" y="28"/>
                  </a:lnTo>
                  <a:lnTo>
                    <a:pt x="124" y="28"/>
                  </a:lnTo>
                  <a:lnTo>
                    <a:pt x="122" y="28"/>
                  </a:lnTo>
                  <a:lnTo>
                    <a:pt x="122" y="29"/>
                  </a:lnTo>
                  <a:close/>
                  <a:moveTo>
                    <a:pt x="125" y="50"/>
                  </a:moveTo>
                  <a:lnTo>
                    <a:pt x="125" y="49"/>
                  </a:lnTo>
                  <a:lnTo>
                    <a:pt x="125" y="50"/>
                  </a:lnTo>
                  <a:close/>
                  <a:moveTo>
                    <a:pt x="125" y="49"/>
                  </a:moveTo>
                  <a:lnTo>
                    <a:pt x="125" y="47"/>
                  </a:lnTo>
                  <a:lnTo>
                    <a:pt x="127" y="47"/>
                  </a:lnTo>
                  <a:lnTo>
                    <a:pt x="127" y="49"/>
                  </a:lnTo>
                  <a:lnTo>
                    <a:pt x="127" y="50"/>
                  </a:lnTo>
                  <a:lnTo>
                    <a:pt x="128" y="50"/>
                  </a:lnTo>
                  <a:lnTo>
                    <a:pt x="128" y="49"/>
                  </a:lnTo>
                  <a:lnTo>
                    <a:pt x="128" y="47"/>
                  </a:lnTo>
                  <a:lnTo>
                    <a:pt x="127" y="49"/>
                  </a:lnTo>
                  <a:lnTo>
                    <a:pt x="127" y="47"/>
                  </a:lnTo>
                  <a:lnTo>
                    <a:pt x="125" y="47"/>
                  </a:lnTo>
                  <a:lnTo>
                    <a:pt x="125" y="49"/>
                  </a:lnTo>
                  <a:close/>
                  <a:moveTo>
                    <a:pt x="128" y="17"/>
                  </a:moveTo>
                  <a:lnTo>
                    <a:pt x="130" y="17"/>
                  </a:lnTo>
                  <a:lnTo>
                    <a:pt x="130" y="19"/>
                  </a:lnTo>
                  <a:lnTo>
                    <a:pt x="131" y="19"/>
                  </a:lnTo>
                  <a:lnTo>
                    <a:pt x="133" y="19"/>
                  </a:lnTo>
                  <a:lnTo>
                    <a:pt x="133" y="17"/>
                  </a:lnTo>
                  <a:lnTo>
                    <a:pt x="134" y="17"/>
                  </a:lnTo>
                  <a:lnTo>
                    <a:pt x="133" y="16"/>
                  </a:lnTo>
                  <a:lnTo>
                    <a:pt x="133" y="14"/>
                  </a:lnTo>
                  <a:lnTo>
                    <a:pt x="133" y="13"/>
                  </a:lnTo>
                  <a:lnTo>
                    <a:pt x="133" y="11"/>
                  </a:lnTo>
                  <a:lnTo>
                    <a:pt x="134" y="11"/>
                  </a:lnTo>
                  <a:lnTo>
                    <a:pt x="133" y="11"/>
                  </a:lnTo>
                  <a:lnTo>
                    <a:pt x="133" y="13"/>
                  </a:lnTo>
                  <a:lnTo>
                    <a:pt x="133" y="11"/>
                  </a:lnTo>
                  <a:lnTo>
                    <a:pt x="131" y="9"/>
                  </a:lnTo>
                  <a:lnTo>
                    <a:pt x="131" y="8"/>
                  </a:lnTo>
                  <a:lnTo>
                    <a:pt x="133" y="8"/>
                  </a:lnTo>
                  <a:lnTo>
                    <a:pt x="134" y="8"/>
                  </a:lnTo>
                  <a:lnTo>
                    <a:pt x="136" y="8"/>
                  </a:lnTo>
                  <a:lnTo>
                    <a:pt x="136" y="5"/>
                  </a:lnTo>
                  <a:lnTo>
                    <a:pt x="136" y="3"/>
                  </a:lnTo>
                  <a:lnTo>
                    <a:pt x="136" y="2"/>
                  </a:lnTo>
                  <a:lnTo>
                    <a:pt x="134" y="2"/>
                  </a:lnTo>
                  <a:lnTo>
                    <a:pt x="134" y="3"/>
                  </a:lnTo>
                  <a:lnTo>
                    <a:pt x="133" y="3"/>
                  </a:lnTo>
                  <a:lnTo>
                    <a:pt x="133" y="5"/>
                  </a:lnTo>
                  <a:lnTo>
                    <a:pt x="131" y="5"/>
                  </a:lnTo>
                  <a:lnTo>
                    <a:pt x="131" y="6"/>
                  </a:lnTo>
                  <a:lnTo>
                    <a:pt x="133" y="6"/>
                  </a:lnTo>
                  <a:lnTo>
                    <a:pt x="133" y="8"/>
                  </a:lnTo>
                  <a:lnTo>
                    <a:pt x="131" y="8"/>
                  </a:lnTo>
                  <a:lnTo>
                    <a:pt x="131" y="9"/>
                  </a:lnTo>
                  <a:lnTo>
                    <a:pt x="130" y="9"/>
                  </a:lnTo>
                  <a:lnTo>
                    <a:pt x="130" y="11"/>
                  </a:lnTo>
                  <a:lnTo>
                    <a:pt x="130" y="13"/>
                  </a:lnTo>
                  <a:lnTo>
                    <a:pt x="128" y="13"/>
                  </a:lnTo>
                  <a:lnTo>
                    <a:pt x="128" y="14"/>
                  </a:lnTo>
                  <a:lnTo>
                    <a:pt x="128" y="16"/>
                  </a:lnTo>
                  <a:lnTo>
                    <a:pt x="128" y="17"/>
                  </a:lnTo>
                  <a:close/>
                  <a:moveTo>
                    <a:pt x="130" y="69"/>
                  </a:moveTo>
                  <a:lnTo>
                    <a:pt x="131" y="69"/>
                  </a:lnTo>
                  <a:lnTo>
                    <a:pt x="131" y="67"/>
                  </a:lnTo>
                  <a:lnTo>
                    <a:pt x="130" y="67"/>
                  </a:lnTo>
                  <a:lnTo>
                    <a:pt x="130" y="69"/>
                  </a:lnTo>
                  <a:close/>
                  <a:moveTo>
                    <a:pt x="136" y="6"/>
                  </a:moveTo>
                  <a:lnTo>
                    <a:pt x="137" y="6"/>
                  </a:lnTo>
                  <a:lnTo>
                    <a:pt x="137" y="5"/>
                  </a:lnTo>
                  <a:lnTo>
                    <a:pt x="136" y="5"/>
                  </a:lnTo>
                  <a:lnTo>
                    <a:pt x="136" y="6"/>
                  </a:lnTo>
                  <a:close/>
                  <a:moveTo>
                    <a:pt x="140" y="75"/>
                  </a:moveTo>
                  <a:lnTo>
                    <a:pt x="142" y="75"/>
                  </a:lnTo>
                  <a:lnTo>
                    <a:pt x="142" y="73"/>
                  </a:lnTo>
                  <a:lnTo>
                    <a:pt x="140" y="73"/>
                  </a:lnTo>
                  <a:lnTo>
                    <a:pt x="140" y="72"/>
                  </a:lnTo>
                  <a:lnTo>
                    <a:pt x="140" y="73"/>
                  </a:lnTo>
                  <a:lnTo>
                    <a:pt x="140" y="75"/>
                  </a:lnTo>
                  <a:close/>
                  <a:moveTo>
                    <a:pt x="145" y="84"/>
                  </a:moveTo>
                  <a:lnTo>
                    <a:pt x="146" y="84"/>
                  </a:lnTo>
                  <a:lnTo>
                    <a:pt x="146" y="82"/>
                  </a:lnTo>
                  <a:lnTo>
                    <a:pt x="145" y="82"/>
                  </a:lnTo>
                  <a:lnTo>
                    <a:pt x="145" y="84"/>
                  </a:lnTo>
                  <a:close/>
                  <a:moveTo>
                    <a:pt x="145" y="34"/>
                  </a:moveTo>
                  <a:lnTo>
                    <a:pt x="146" y="34"/>
                  </a:lnTo>
                  <a:lnTo>
                    <a:pt x="145" y="34"/>
                  </a:lnTo>
                  <a:close/>
                  <a:moveTo>
                    <a:pt x="148" y="43"/>
                  </a:moveTo>
                  <a:lnTo>
                    <a:pt x="148" y="41"/>
                  </a:lnTo>
                  <a:lnTo>
                    <a:pt x="148" y="43"/>
                  </a:lnTo>
                  <a:close/>
                  <a:moveTo>
                    <a:pt x="148" y="87"/>
                  </a:moveTo>
                  <a:lnTo>
                    <a:pt x="149" y="87"/>
                  </a:lnTo>
                  <a:lnTo>
                    <a:pt x="151" y="87"/>
                  </a:lnTo>
                  <a:lnTo>
                    <a:pt x="149" y="87"/>
                  </a:lnTo>
                  <a:lnTo>
                    <a:pt x="148" y="87"/>
                  </a:lnTo>
                  <a:close/>
                  <a:moveTo>
                    <a:pt x="148" y="88"/>
                  </a:moveTo>
                  <a:lnTo>
                    <a:pt x="149" y="88"/>
                  </a:lnTo>
                  <a:lnTo>
                    <a:pt x="148" y="88"/>
                  </a:lnTo>
                  <a:close/>
                  <a:moveTo>
                    <a:pt x="149" y="59"/>
                  </a:moveTo>
                  <a:lnTo>
                    <a:pt x="149" y="62"/>
                  </a:lnTo>
                  <a:lnTo>
                    <a:pt x="149" y="64"/>
                  </a:lnTo>
                  <a:lnTo>
                    <a:pt x="151" y="64"/>
                  </a:lnTo>
                  <a:lnTo>
                    <a:pt x="152" y="64"/>
                  </a:lnTo>
                  <a:lnTo>
                    <a:pt x="152" y="62"/>
                  </a:lnTo>
                  <a:lnTo>
                    <a:pt x="152" y="61"/>
                  </a:lnTo>
                  <a:lnTo>
                    <a:pt x="151" y="61"/>
                  </a:lnTo>
                  <a:lnTo>
                    <a:pt x="149" y="61"/>
                  </a:lnTo>
                  <a:lnTo>
                    <a:pt x="149" y="59"/>
                  </a:lnTo>
                  <a:close/>
                  <a:moveTo>
                    <a:pt x="149" y="53"/>
                  </a:moveTo>
                  <a:lnTo>
                    <a:pt x="151" y="53"/>
                  </a:lnTo>
                  <a:lnTo>
                    <a:pt x="151" y="55"/>
                  </a:lnTo>
                  <a:lnTo>
                    <a:pt x="152" y="55"/>
                  </a:lnTo>
                  <a:lnTo>
                    <a:pt x="152" y="53"/>
                  </a:lnTo>
                  <a:lnTo>
                    <a:pt x="152" y="52"/>
                  </a:lnTo>
                  <a:lnTo>
                    <a:pt x="151" y="52"/>
                  </a:lnTo>
                  <a:lnTo>
                    <a:pt x="151" y="50"/>
                  </a:lnTo>
                  <a:lnTo>
                    <a:pt x="151" y="52"/>
                  </a:lnTo>
                  <a:lnTo>
                    <a:pt x="149" y="53"/>
                  </a:lnTo>
                  <a:close/>
                  <a:moveTo>
                    <a:pt x="151" y="66"/>
                  </a:moveTo>
                  <a:lnTo>
                    <a:pt x="152" y="66"/>
                  </a:lnTo>
                  <a:lnTo>
                    <a:pt x="152" y="64"/>
                  </a:lnTo>
                  <a:lnTo>
                    <a:pt x="154" y="64"/>
                  </a:lnTo>
                  <a:lnTo>
                    <a:pt x="154" y="62"/>
                  </a:lnTo>
                  <a:lnTo>
                    <a:pt x="152" y="62"/>
                  </a:lnTo>
                  <a:lnTo>
                    <a:pt x="152" y="64"/>
                  </a:lnTo>
                  <a:lnTo>
                    <a:pt x="151" y="64"/>
                  </a:lnTo>
                  <a:lnTo>
                    <a:pt x="151" y="66"/>
                  </a:lnTo>
                  <a:close/>
                  <a:moveTo>
                    <a:pt x="151" y="50"/>
                  </a:moveTo>
                  <a:lnTo>
                    <a:pt x="151" y="52"/>
                  </a:lnTo>
                  <a:lnTo>
                    <a:pt x="152" y="52"/>
                  </a:lnTo>
                  <a:lnTo>
                    <a:pt x="152" y="50"/>
                  </a:lnTo>
                  <a:lnTo>
                    <a:pt x="151" y="50"/>
                  </a:lnTo>
                  <a:close/>
                  <a:moveTo>
                    <a:pt x="151" y="85"/>
                  </a:moveTo>
                  <a:lnTo>
                    <a:pt x="152" y="85"/>
                  </a:lnTo>
                  <a:lnTo>
                    <a:pt x="151" y="85"/>
                  </a:lnTo>
                  <a:close/>
                  <a:moveTo>
                    <a:pt x="137" y="37"/>
                  </a:moveTo>
                  <a:lnTo>
                    <a:pt x="139" y="37"/>
                  </a:lnTo>
                  <a:lnTo>
                    <a:pt x="139" y="35"/>
                  </a:lnTo>
                  <a:lnTo>
                    <a:pt x="137" y="35"/>
                  </a:lnTo>
                  <a:lnTo>
                    <a:pt x="137" y="3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170">
              <a:extLst>
                <a:ext uri="{FF2B5EF4-FFF2-40B4-BE49-F238E27FC236}">
                  <a16:creationId xmlns:a16="http://schemas.microsoft.com/office/drawing/2014/main" id="{B6692377-4780-00C7-1932-6AFEE480DF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72175" y="6310313"/>
              <a:ext cx="149225" cy="107950"/>
            </a:xfrm>
            <a:custGeom>
              <a:avLst/>
              <a:gdLst>
                <a:gd name="T0" fmla="*/ 12 w 94"/>
                <a:gd name="T1" fmla="*/ 38 h 68"/>
                <a:gd name="T2" fmla="*/ 17 w 94"/>
                <a:gd name="T3" fmla="*/ 29 h 68"/>
                <a:gd name="T4" fmla="*/ 15 w 94"/>
                <a:gd name="T5" fmla="*/ 14 h 68"/>
                <a:gd name="T6" fmla="*/ 24 w 94"/>
                <a:gd name="T7" fmla="*/ 18 h 68"/>
                <a:gd name="T8" fmla="*/ 32 w 94"/>
                <a:gd name="T9" fmla="*/ 23 h 68"/>
                <a:gd name="T10" fmla="*/ 41 w 94"/>
                <a:gd name="T11" fmla="*/ 28 h 68"/>
                <a:gd name="T12" fmla="*/ 51 w 94"/>
                <a:gd name="T13" fmla="*/ 29 h 68"/>
                <a:gd name="T14" fmla="*/ 57 w 94"/>
                <a:gd name="T15" fmla="*/ 32 h 68"/>
                <a:gd name="T16" fmla="*/ 60 w 94"/>
                <a:gd name="T17" fmla="*/ 18 h 68"/>
                <a:gd name="T18" fmla="*/ 71 w 94"/>
                <a:gd name="T19" fmla="*/ 17 h 68"/>
                <a:gd name="T20" fmla="*/ 71 w 94"/>
                <a:gd name="T21" fmla="*/ 17 h 68"/>
                <a:gd name="T22" fmla="*/ 66 w 94"/>
                <a:gd name="T23" fmla="*/ 11 h 68"/>
                <a:gd name="T24" fmla="*/ 66 w 94"/>
                <a:gd name="T25" fmla="*/ 9 h 68"/>
                <a:gd name="T26" fmla="*/ 71 w 94"/>
                <a:gd name="T27" fmla="*/ 11 h 68"/>
                <a:gd name="T28" fmla="*/ 69 w 94"/>
                <a:gd name="T29" fmla="*/ 2 h 68"/>
                <a:gd name="T30" fmla="*/ 83 w 94"/>
                <a:gd name="T31" fmla="*/ 0 h 68"/>
                <a:gd name="T32" fmla="*/ 85 w 94"/>
                <a:gd name="T33" fmla="*/ 12 h 68"/>
                <a:gd name="T34" fmla="*/ 88 w 94"/>
                <a:gd name="T35" fmla="*/ 6 h 68"/>
                <a:gd name="T36" fmla="*/ 88 w 94"/>
                <a:gd name="T37" fmla="*/ 18 h 68"/>
                <a:gd name="T38" fmla="*/ 92 w 94"/>
                <a:gd name="T39" fmla="*/ 34 h 68"/>
                <a:gd name="T40" fmla="*/ 89 w 94"/>
                <a:gd name="T41" fmla="*/ 34 h 68"/>
                <a:gd name="T42" fmla="*/ 94 w 94"/>
                <a:gd name="T43" fmla="*/ 38 h 68"/>
                <a:gd name="T44" fmla="*/ 92 w 94"/>
                <a:gd name="T45" fmla="*/ 44 h 68"/>
                <a:gd name="T46" fmla="*/ 88 w 94"/>
                <a:gd name="T47" fmla="*/ 56 h 68"/>
                <a:gd name="T48" fmla="*/ 83 w 94"/>
                <a:gd name="T49" fmla="*/ 65 h 68"/>
                <a:gd name="T50" fmla="*/ 74 w 94"/>
                <a:gd name="T51" fmla="*/ 68 h 68"/>
                <a:gd name="T52" fmla="*/ 68 w 94"/>
                <a:gd name="T53" fmla="*/ 65 h 68"/>
                <a:gd name="T54" fmla="*/ 69 w 94"/>
                <a:gd name="T55" fmla="*/ 62 h 68"/>
                <a:gd name="T56" fmla="*/ 63 w 94"/>
                <a:gd name="T57" fmla="*/ 56 h 68"/>
                <a:gd name="T58" fmla="*/ 65 w 94"/>
                <a:gd name="T59" fmla="*/ 49 h 68"/>
                <a:gd name="T60" fmla="*/ 59 w 94"/>
                <a:gd name="T61" fmla="*/ 53 h 68"/>
                <a:gd name="T62" fmla="*/ 56 w 94"/>
                <a:gd name="T63" fmla="*/ 56 h 68"/>
                <a:gd name="T64" fmla="*/ 51 w 94"/>
                <a:gd name="T65" fmla="*/ 53 h 68"/>
                <a:gd name="T66" fmla="*/ 53 w 94"/>
                <a:gd name="T67" fmla="*/ 49 h 68"/>
                <a:gd name="T68" fmla="*/ 42 w 94"/>
                <a:gd name="T69" fmla="*/ 46 h 68"/>
                <a:gd name="T70" fmla="*/ 30 w 94"/>
                <a:gd name="T71" fmla="*/ 49 h 68"/>
                <a:gd name="T72" fmla="*/ 17 w 94"/>
                <a:gd name="T73" fmla="*/ 47 h 68"/>
                <a:gd name="T74" fmla="*/ 8 w 94"/>
                <a:gd name="T75" fmla="*/ 49 h 68"/>
                <a:gd name="T76" fmla="*/ 20 w 94"/>
                <a:gd name="T77" fmla="*/ 25 h 68"/>
                <a:gd name="T78" fmla="*/ 21 w 94"/>
                <a:gd name="T79" fmla="*/ 38 h 68"/>
                <a:gd name="T80" fmla="*/ 26 w 94"/>
                <a:gd name="T81" fmla="*/ 38 h 68"/>
                <a:gd name="T82" fmla="*/ 24 w 94"/>
                <a:gd name="T83" fmla="*/ 31 h 68"/>
                <a:gd name="T84" fmla="*/ 20 w 94"/>
                <a:gd name="T85" fmla="*/ 29 h 68"/>
                <a:gd name="T86" fmla="*/ 20 w 94"/>
                <a:gd name="T87" fmla="*/ 38 h 68"/>
                <a:gd name="T88" fmla="*/ 30 w 94"/>
                <a:gd name="T89" fmla="*/ 41 h 68"/>
                <a:gd name="T90" fmla="*/ 39 w 94"/>
                <a:gd name="T91" fmla="*/ 38 h 68"/>
                <a:gd name="T92" fmla="*/ 41 w 94"/>
                <a:gd name="T93" fmla="*/ 41 h 68"/>
                <a:gd name="T94" fmla="*/ 41 w 94"/>
                <a:gd name="T95" fmla="*/ 37 h 68"/>
                <a:gd name="T96" fmla="*/ 50 w 94"/>
                <a:gd name="T97" fmla="*/ 37 h 68"/>
                <a:gd name="T98" fmla="*/ 50 w 94"/>
                <a:gd name="T99" fmla="*/ 40 h 68"/>
                <a:gd name="T100" fmla="*/ 56 w 94"/>
                <a:gd name="T101" fmla="*/ 38 h 68"/>
                <a:gd name="T102" fmla="*/ 59 w 94"/>
                <a:gd name="T103" fmla="*/ 41 h 68"/>
                <a:gd name="T104" fmla="*/ 63 w 94"/>
                <a:gd name="T105" fmla="*/ 25 h 68"/>
                <a:gd name="T106" fmla="*/ 65 w 94"/>
                <a:gd name="T107" fmla="*/ 20 h 68"/>
                <a:gd name="T108" fmla="*/ 63 w 94"/>
                <a:gd name="T109" fmla="*/ 28 h 68"/>
                <a:gd name="T110" fmla="*/ 63 w 94"/>
                <a:gd name="T111" fmla="*/ 32 h 68"/>
                <a:gd name="T112" fmla="*/ 66 w 94"/>
                <a:gd name="T113" fmla="*/ 15 h 68"/>
                <a:gd name="T114" fmla="*/ 74 w 94"/>
                <a:gd name="T115" fmla="*/ 11 h 68"/>
                <a:gd name="T116" fmla="*/ 74 w 94"/>
                <a:gd name="T117" fmla="*/ 9 h 68"/>
                <a:gd name="T118" fmla="*/ 78 w 94"/>
                <a:gd name="T119" fmla="*/ 14 h 68"/>
                <a:gd name="T120" fmla="*/ 77 w 94"/>
                <a:gd name="T121" fmla="*/ 3 h 68"/>
                <a:gd name="T122" fmla="*/ 80 w 94"/>
                <a:gd name="T123" fmla="*/ 5 h 68"/>
                <a:gd name="T124" fmla="*/ 80 w 94"/>
                <a:gd name="T125" fmla="*/ 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4" h="68">
                  <a:moveTo>
                    <a:pt x="0" y="44"/>
                  </a:moveTo>
                  <a:lnTo>
                    <a:pt x="2" y="44"/>
                  </a:lnTo>
                  <a:lnTo>
                    <a:pt x="3" y="44"/>
                  </a:lnTo>
                  <a:lnTo>
                    <a:pt x="3" y="43"/>
                  </a:lnTo>
                  <a:lnTo>
                    <a:pt x="3" y="41"/>
                  </a:lnTo>
                  <a:lnTo>
                    <a:pt x="5" y="41"/>
                  </a:lnTo>
                  <a:lnTo>
                    <a:pt x="6" y="41"/>
                  </a:lnTo>
                  <a:lnTo>
                    <a:pt x="8" y="41"/>
                  </a:lnTo>
                  <a:lnTo>
                    <a:pt x="8" y="43"/>
                  </a:lnTo>
                  <a:lnTo>
                    <a:pt x="12" y="43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41"/>
                  </a:lnTo>
                  <a:lnTo>
                    <a:pt x="15" y="41"/>
                  </a:lnTo>
                  <a:lnTo>
                    <a:pt x="15" y="44"/>
                  </a:lnTo>
                  <a:lnTo>
                    <a:pt x="15" y="41"/>
                  </a:lnTo>
                  <a:lnTo>
                    <a:pt x="15" y="38"/>
                  </a:lnTo>
                  <a:lnTo>
                    <a:pt x="17" y="38"/>
                  </a:lnTo>
                  <a:lnTo>
                    <a:pt x="17" y="37"/>
                  </a:lnTo>
                  <a:lnTo>
                    <a:pt x="17" y="34"/>
                  </a:lnTo>
                  <a:lnTo>
                    <a:pt x="17" y="31"/>
                  </a:lnTo>
                  <a:lnTo>
                    <a:pt x="17" y="29"/>
                  </a:lnTo>
                  <a:lnTo>
                    <a:pt x="12" y="29"/>
                  </a:lnTo>
                  <a:lnTo>
                    <a:pt x="12" y="23"/>
                  </a:lnTo>
                  <a:lnTo>
                    <a:pt x="12" y="22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12" y="20"/>
                  </a:lnTo>
                  <a:lnTo>
                    <a:pt x="14" y="20"/>
                  </a:lnTo>
                  <a:lnTo>
                    <a:pt x="14" y="18"/>
                  </a:lnTo>
                  <a:lnTo>
                    <a:pt x="14" y="17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5" y="14"/>
                  </a:lnTo>
                  <a:lnTo>
                    <a:pt x="15" y="15"/>
                  </a:lnTo>
                  <a:lnTo>
                    <a:pt x="17" y="15"/>
                  </a:lnTo>
                  <a:lnTo>
                    <a:pt x="17" y="14"/>
                  </a:lnTo>
                  <a:lnTo>
                    <a:pt x="18" y="14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7"/>
                  </a:lnTo>
                  <a:lnTo>
                    <a:pt x="21" y="18"/>
                  </a:lnTo>
                  <a:lnTo>
                    <a:pt x="23" y="18"/>
                  </a:lnTo>
                  <a:lnTo>
                    <a:pt x="23" y="17"/>
                  </a:lnTo>
                  <a:lnTo>
                    <a:pt x="24" y="17"/>
                  </a:lnTo>
                  <a:lnTo>
                    <a:pt x="24" y="18"/>
                  </a:lnTo>
                  <a:lnTo>
                    <a:pt x="26" y="18"/>
                  </a:lnTo>
                  <a:lnTo>
                    <a:pt x="27" y="18"/>
                  </a:lnTo>
                  <a:lnTo>
                    <a:pt x="27" y="20"/>
                  </a:lnTo>
                  <a:lnTo>
                    <a:pt x="29" y="20"/>
                  </a:lnTo>
                  <a:lnTo>
                    <a:pt x="27" y="20"/>
                  </a:lnTo>
                  <a:lnTo>
                    <a:pt x="27" y="22"/>
                  </a:lnTo>
                  <a:lnTo>
                    <a:pt x="27" y="23"/>
                  </a:lnTo>
                  <a:lnTo>
                    <a:pt x="29" y="23"/>
                  </a:lnTo>
                  <a:lnTo>
                    <a:pt x="30" y="23"/>
                  </a:lnTo>
                  <a:lnTo>
                    <a:pt x="30" y="22"/>
                  </a:lnTo>
                  <a:lnTo>
                    <a:pt x="30" y="23"/>
                  </a:lnTo>
                  <a:lnTo>
                    <a:pt x="32" y="23"/>
                  </a:lnTo>
                  <a:lnTo>
                    <a:pt x="33" y="23"/>
                  </a:lnTo>
                  <a:lnTo>
                    <a:pt x="35" y="23"/>
                  </a:lnTo>
                  <a:lnTo>
                    <a:pt x="35" y="25"/>
                  </a:lnTo>
                  <a:lnTo>
                    <a:pt x="36" y="25"/>
                  </a:lnTo>
                  <a:lnTo>
                    <a:pt x="38" y="25"/>
                  </a:lnTo>
                  <a:lnTo>
                    <a:pt x="39" y="25"/>
                  </a:lnTo>
                  <a:lnTo>
                    <a:pt x="41" y="25"/>
                  </a:lnTo>
                  <a:lnTo>
                    <a:pt x="42" y="25"/>
                  </a:lnTo>
                  <a:lnTo>
                    <a:pt x="44" y="25"/>
                  </a:lnTo>
                  <a:lnTo>
                    <a:pt x="42" y="26"/>
                  </a:lnTo>
                  <a:lnTo>
                    <a:pt x="42" y="28"/>
                  </a:lnTo>
                  <a:lnTo>
                    <a:pt x="41" y="28"/>
                  </a:lnTo>
                  <a:lnTo>
                    <a:pt x="42" y="28"/>
                  </a:lnTo>
                  <a:lnTo>
                    <a:pt x="44" y="29"/>
                  </a:lnTo>
                  <a:lnTo>
                    <a:pt x="44" y="28"/>
                  </a:lnTo>
                  <a:lnTo>
                    <a:pt x="44" y="26"/>
                  </a:lnTo>
                  <a:lnTo>
                    <a:pt x="44" y="25"/>
                  </a:lnTo>
                  <a:lnTo>
                    <a:pt x="45" y="25"/>
                  </a:lnTo>
                  <a:lnTo>
                    <a:pt x="45" y="26"/>
                  </a:lnTo>
                  <a:lnTo>
                    <a:pt x="45" y="29"/>
                  </a:lnTo>
                  <a:lnTo>
                    <a:pt x="47" y="29"/>
                  </a:lnTo>
                  <a:lnTo>
                    <a:pt x="48" y="29"/>
                  </a:lnTo>
                  <a:lnTo>
                    <a:pt x="50" y="29"/>
                  </a:lnTo>
                  <a:lnTo>
                    <a:pt x="51" y="29"/>
                  </a:lnTo>
                  <a:lnTo>
                    <a:pt x="53" y="29"/>
                  </a:lnTo>
                  <a:lnTo>
                    <a:pt x="54" y="29"/>
                  </a:lnTo>
                  <a:lnTo>
                    <a:pt x="56" y="29"/>
                  </a:lnTo>
                  <a:lnTo>
                    <a:pt x="56" y="31"/>
                  </a:lnTo>
                  <a:lnTo>
                    <a:pt x="54" y="31"/>
                  </a:lnTo>
                  <a:lnTo>
                    <a:pt x="54" y="32"/>
                  </a:lnTo>
                  <a:lnTo>
                    <a:pt x="56" y="32"/>
                  </a:lnTo>
                  <a:lnTo>
                    <a:pt x="57" y="32"/>
                  </a:lnTo>
                  <a:lnTo>
                    <a:pt x="59" y="32"/>
                  </a:lnTo>
                  <a:lnTo>
                    <a:pt x="59" y="34"/>
                  </a:lnTo>
                  <a:lnTo>
                    <a:pt x="59" y="32"/>
                  </a:lnTo>
                  <a:lnTo>
                    <a:pt x="57" y="32"/>
                  </a:lnTo>
                  <a:lnTo>
                    <a:pt x="57" y="31"/>
                  </a:lnTo>
                  <a:lnTo>
                    <a:pt x="57" y="29"/>
                  </a:lnTo>
                  <a:lnTo>
                    <a:pt x="59" y="29"/>
                  </a:lnTo>
                  <a:lnTo>
                    <a:pt x="59" y="28"/>
                  </a:lnTo>
                  <a:lnTo>
                    <a:pt x="59" y="26"/>
                  </a:lnTo>
                  <a:lnTo>
                    <a:pt x="60" y="26"/>
                  </a:lnTo>
                  <a:lnTo>
                    <a:pt x="60" y="25"/>
                  </a:lnTo>
                  <a:lnTo>
                    <a:pt x="59" y="25"/>
                  </a:lnTo>
                  <a:lnTo>
                    <a:pt x="59" y="23"/>
                  </a:lnTo>
                  <a:lnTo>
                    <a:pt x="60" y="22"/>
                  </a:lnTo>
                  <a:lnTo>
                    <a:pt x="60" y="20"/>
                  </a:lnTo>
                  <a:lnTo>
                    <a:pt x="60" y="18"/>
                  </a:lnTo>
                  <a:lnTo>
                    <a:pt x="60" y="17"/>
                  </a:lnTo>
                  <a:lnTo>
                    <a:pt x="60" y="14"/>
                  </a:lnTo>
                  <a:lnTo>
                    <a:pt x="62" y="14"/>
                  </a:lnTo>
                  <a:lnTo>
                    <a:pt x="65" y="14"/>
                  </a:lnTo>
                  <a:lnTo>
                    <a:pt x="66" y="14"/>
                  </a:lnTo>
                  <a:lnTo>
                    <a:pt x="68" y="14"/>
                  </a:lnTo>
                  <a:lnTo>
                    <a:pt x="68" y="15"/>
                  </a:lnTo>
                  <a:lnTo>
                    <a:pt x="69" y="15"/>
                  </a:lnTo>
                  <a:lnTo>
                    <a:pt x="69" y="14"/>
                  </a:lnTo>
                  <a:lnTo>
                    <a:pt x="69" y="15"/>
                  </a:lnTo>
                  <a:lnTo>
                    <a:pt x="71" y="15"/>
                  </a:lnTo>
                  <a:lnTo>
                    <a:pt x="71" y="17"/>
                  </a:lnTo>
                  <a:lnTo>
                    <a:pt x="71" y="18"/>
                  </a:lnTo>
                  <a:lnTo>
                    <a:pt x="71" y="17"/>
                  </a:lnTo>
                  <a:lnTo>
                    <a:pt x="71" y="18"/>
                  </a:lnTo>
                  <a:lnTo>
                    <a:pt x="72" y="18"/>
                  </a:lnTo>
                  <a:lnTo>
                    <a:pt x="72" y="17"/>
                  </a:lnTo>
                  <a:lnTo>
                    <a:pt x="74" y="17"/>
                  </a:lnTo>
                  <a:lnTo>
                    <a:pt x="74" y="18"/>
                  </a:lnTo>
                  <a:lnTo>
                    <a:pt x="75" y="18"/>
                  </a:lnTo>
                  <a:lnTo>
                    <a:pt x="75" y="17"/>
                  </a:lnTo>
                  <a:lnTo>
                    <a:pt x="74" y="17"/>
                  </a:lnTo>
                  <a:lnTo>
                    <a:pt x="72" y="17"/>
                  </a:lnTo>
                  <a:lnTo>
                    <a:pt x="71" y="17"/>
                  </a:lnTo>
                  <a:lnTo>
                    <a:pt x="71" y="15"/>
                  </a:lnTo>
                  <a:lnTo>
                    <a:pt x="69" y="15"/>
                  </a:lnTo>
                  <a:lnTo>
                    <a:pt x="69" y="14"/>
                  </a:lnTo>
                  <a:lnTo>
                    <a:pt x="71" y="14"/>
                  </a:lnTo>
                  <a:lnTo>
                    <a:pt x="68" y="14"/>
                  </a:lnTo>
                  <a:lnTo>
                    <a:pt x="66" y="14"/>
                  </a:lnTo>
                  <a:lnTo>
                    <a:pt x="66" y="12"/>
                  </a:lnTo>
                  <a:lnTo>
                    <a:pt x="65" y="12"/>
                  </a:lnTo>
                  <a:lnTo>
                    <a:pt x="66" y="12"/>
                  </a:lnTo>
                  <a:lnTo>
                    <a:pt x="65" y="12"/>
                  </a:lnTo>
                  <a:lnTo>
                    <a:pt x="65" y="11"/>
                  </a:lnTo>
                  <a:lnTo>
                    <a:pt x="66" y="11"/>
                  </a:lnTo>
                  <a:lnTo>
                    <a:pt x="65" y="11"/>
                  </a:lnTo>
                  <a:lnTo>
                    <a:pt x="66" y="11"/>
                  </a:lnTo>
                  <a:lnTo>
                    <a:pt x="65" y="11"/>
                  </a:lnTo>
                  <a:lnTo>
                    <a:pt x="65" y="12"/>
                  </a:lnTo>
                  <a:lnTo>
                    <a:pt x="63" y="12"/>
                  </a:lnTo>
                  <a:lnTo>
                    <a:pt x="63" y="14"/>
                  </a:lnTo>
                  <a:lnTo>
                    <a:pt x="63" y="12"/>
                  </a:lnTo>
                  <a:lnTo>
                    <a:pt x="60" y="12"/>
                  </a:lnTo>
                  <a:lnTo>
                    <a:pt x="60" y="9"/>
                  </a:lnTo>
                  <a:lnTo>
                    <a:pt x="65" y="11"/>
                  </a:lnTo>
                  <a:lnTo>
                    <a:pt x="65" y="9"/>
                  </a:lnTo>
                  <a:lnTo>
                    <a:pt x="66" y="9"/>
                  </a:lnTo>
                  <a:lnTo>
                    <a:pt x="66" y="11"/>
                  </a:lnTo>
                  <a:lnTo>
                    <a:pt x="68" y="11"/>
                  </a:lnTo>
                  <a:lnTo>
                    <a:pt x="68" y="9"/>
                  </a:lnTo>
                  <a:lnTo>
                    <a:pt x="68" y="11"/>
                  </a:lnTo>
                  <a:lnTo>
                    <a:pt x="68" y="9"/>
                  </a:lnTo>
                  <a:lnTo>
                    <a:pt x="69" y="9"/>
                  </a:lnTo>
                  <a:lnTo>
                    <a:pt x="69" y="11"/>
                  </a:lnTo>
                  <a:lnTo>
                    <a:pt x="69" y="12"/>
                  </a:lnTo>
                  <a:lnTo>
                    <a:pt x="69" y="11"/>
                  </a:lnTo>
                  <a:lnTo>
                    <a:pt x="69" y="9"/>
                  </a:lnTo>
                  <a:lnTo>
                    <a:pt x="71" y="9"/>
                  </a:lnTo>
                  <a:lnTo>
                    <a:pt x="71" y="11"/>
                  </a:lnTo>
                  <a:lnTo>
                    <a:pt x="71" y="12"/>
                  </a:lnTo>
                  <a:lnTo>
                    <a:pt x="72" y="12"/>
                  </a:lnTo>
                  <a:lnTo>
                    <a:pt x="72" y="11"/>
                  </a:lnTo>
                  <a:lnTo>
                    <a:pt x="72" y="9"/>
                  </a:lnTo>
                  <a:lnTo>
                    <a:pt x="71" y="9"/>
                  </a:lnTo>
                  <a:lnTo>
                    <a:pt x="69" y="9"/>
                  </a:lnTo>
                  <a:lnTo>
                    <a:pt x="69" y="8"/>
                  </a:lnTo>
                  <a:lnTo>
                    <a:pt x="71" y="8"/>
                  </a:lnTo>
                  <a:lnTo>
                    <a:pt x="71" y="6"/>
                  </a:lnTo>
                  <a:lnTo>
                    <a:pt x="71" y="5"/>
                  </a:lnTo>
                  <a:lnTo>
                    <a:pt x="69" y="5"/>
                  </a:lnTo>
                  <a:lnTo>
                    <a:pt x="69" y="2"/>
                  </a:lnTo>
                  <a:lnTo>
                    <a:pt x="69" y="0"/>
                  </a:lnTo>
                  <a:lnTo>
                    <a:pt x="71" y="0"/>
                  </a:lnTo>
                  <a:lnTo>
                    <a:pt x="71" y="2"/>
                  </a:lnTo>
                  <a:lnTo>
                    <a:pt x="72" y="2"/>
                  </a:lnTo>
                  <a:lnTo>
                    <a:pt x="74" y="2"/>
                  </a:lnTo>
                  <a:lnTo>
                    <a:pt x="74" y="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78" y="0"/>
                  </a:lnTo>
                  <a:lnTo>
                    <a:pt x="80" y="0"/>
                  </a:lnTo>
                  <a:lnTo>
                    <a:pt x="81" y="0"/>
                  </a:lnTo>
                  <a:lnTo>
                    <a:pt x="83" y="0"/>
                  </a:lnTo>
                  <a:lnTo>
                    <a:pt x="83" y="2"/>
                  </a:lnTo>
                  <a:lnTo>
                    <a:pt x="83" y="0"/>
                  </a:lnTo>
                  <a:lnTo>
                    <a:pt x="85" y="0"/>
                  </a:lnTo>
                  <a:lnTo>
                    <a:pt x="85" y="2"/>
                  </a:lnTo>
                  <a:lnTo>
                    <a:pt x="86" y="2"/>
                  </a:lnTo>
                  <a:lnTo>
                    <a:pt x="86" y="3"/>
                  </a:lnTo>
                  <a:lnTo>
                    <a:pt x="86" y="5"/>
                  </a:lnTo>
                  <a:lnTo>
                    <a:pt x="85" y="5"/>
                  </a:lnTo>
                  <a:lnTo>
                    <a:pt x="85" y="8"/>
                  </a:lnTo>
                  <a:lnTo>
                    <a:pt x="85" y="9"/>
                  </a:lnTo>
                  <a:lnTo>
                    <a:pt x="85" y="11"/>
                  </a:lnTo>
                  <a:lnTo>
                    <a:pt x="85" y="12"/>
                  </a:lnTo>
                  <a:lnTo>
                    <a:pt x="85" y="14"/>
                  </a:lnTo>
                  <a:lnTo>
                    <a:pt x="85" y="15"/>
                  </a:lnTo>
                  <a:lnTo>
                    <a:pt x="88" y="15"/>
                  </a:lnTo>
                  <a:lnTo>
                    <a:pt x="86" y="15"/>
                  </a:lnTo>
                  <a:lnTo>
                    <a:pt x="86" y="14"/>
                  </a:lnTo>
                  <a:lnTo>
                    <a:pt x="85" y="14"/>
                  </a:lnTo>
                  <a:lnTo>
                    <a:pt x="85" y="12"/>
                  </a:lnTo>
                  <a:lnTo>
                    <a:pt x="85" y="11"/>
                  </a:lnTo>
                  <a:lnTo>
                    <a:pt x="86" y="9"/>
                  </a:lnTo>
                  <a:lnTo>
                    <a:pt x="86" y="8"/>
                  </a:lnTo>
                  <a:lnTo>
                    <a:pt x="86" y="6"/>
                  </a:lnTo>
                  <a:lnTo>
                    <a:pt x="88" y="6"/>
                  </a:lnTo>
                  <a:lnTo>
                    <a:pt x="88" y="8"/>
                  </a:lnTo>
                  <a:lnTo>
                    <a:pt x="86" y="8"/>
                  </a:lnTo>
                  <a:lnTo>
                    <a:pt x="88" y="8"/>
                  </a:lnTo>
                  <a:lnTo>
                    <a:pt x="89" y="8"/>
                  </a:lnTo>
                  <a:lnTo>
                    <a:pt x="89" y="9"/>
                  </a:lnTo>
                  <a:lnTo>
                    <a:pt x="89" y="11"/>
                  </a:lnTo>
                  <a:lnTo>
                    <a:pt x="88" y="11"/>
                  </a:lnTo>
                  <a:lnTo>
                    <a:pt x="88" y="12"/>
                  </a:lnTo>
                  <a:lnTo>
                    <a:pt x="88" y="14"/>
                  </a:lnTo>
                  <a:lnTo>
                    <a:pt x="88" y="15"/>
                  </a:lnTo>
                  <a:lnTo>
                    <a:pt x="88" y="17"/>
                  </a:lnTo>
                  <a:lnTo>
                    <a:pt x="88" y="18"/>
                  </a:lnTo>
                  <a:lnTo>
                    <a:pt x="89" y="18"/>
                  </a:lnTo>
                  <a:lnTo>
                    <a:pt x="89" y="20"/>
                  </a:lnTo>
                  <a:lnTo>
                    <a:pt x="89" y="22"/>
                  </a:lnTo>
                  <a:lnTo>
                    <a:pt x="89" y="23"/>
                  </a:lnTo>
                  <a:lnTo>
                    <a:pt x="89" y="25"/>
                  </a:lnTo>
                  <a:lnTo>
                    <a:pt x="91" y="26"/>
                  </a:lnTo>
                  <a:lnTo>
                    <a:pt x="91" y="28"/>
                  </a:lnTo>
                  <a:lnTo>
                    <a:pt x="91" y="29"/>
                  </a:lnTo>
                  <a:lnTo>
                    <a:pt x="91" y="31"/>
                  </a:lnTo>
                  <a:lnTo>
                    <a:pt x="91" y="32"/>
                  </a:lnTo>
                  <a:lnTo>
                    <a:pt x="92" y="32"/>
                  </a:lnTo>
                  <a:lnTo>
                    <a:pt x="92" y="34"/>
                  </a:lnTo>
                  <a:lnTo>
                    <a:pt x="94" y="34"/>
                  </a:lnTo>
                  <a:lnTo>
                    <a:pt x="92" y="34"/>
                  </a:lnTo>
                  <a:lnTo>
                    <a:pt x="91" y="35"/>
                  </a:lnTo>
                  <a:lnTo>
                    <a:pt x="89" y="34"/>
                  </a:lnTo>
                  <a:lnTo>
                    <a:pt x="91" y="34"/>
                  </a:lnTo>
                  <a:lnTo>
                    <a:pt x="89" y="34"/>
                  </a:lnTo>
                  <a:lnTo>
                    <a:pt x="89" y="32"/>
                  </a:lnTo>
                  <a:lnTo>
                    <a:pt x="89" y="31"/>
                  </a:lnTo>
                  <a:lnTo>
                    <a:pt x="89" y="32"/>
                  </a:lnTo>
                  <a:lnTo>
                    <a:pt x="88" y="32"/>
                  </a:lnTo>
                  <a:lnTo>
                    <a:pt x="89" y="32"/>
                  </a:lnTo>
                  <a:lnTo>
                    <a:pt x="89" y="34"/>
                  </a:lnTo>
                  <a:lnTo>
                    <a:pt x="89" y="35"/>
                  </a:lnTo>
                  <a:lnTo>
                    <a:pt x="91" y="35"/>
                  </a:lnTo>
                  <a:lnTo>
                    <a:pt x="92" y="35"/>
                  </a:lnTo>
                  <a:lnTo>
                    <a:pt x="94" y="35"/>
                  </a:lnTo>
                  <a:lnTo>
                    <a:pt x="94" y="37"/>
                  </a:lnTo>
                  <a:lnTo>
                    <a:pt x="94" y="38"/>
                  </a:lnTo>
                  <a:lnTo>
                    <a:pt x="94" y="37"/>
                  </a:lnTo>
                  <a:lnTo>
                    <a:pt x="92" y="37"/>
                  </a:lnTo>
                  <a:lnTo>
                    <a:pt x="91" y="37"/>
                  </a:lnTo>
                  <a:lnTo>
                    <a:pt x="91" y="38"/>
                  </a:lnTo>
                  <a:lnTo>
                    <a:pt x="92" y="38"/>
                  </a:lnTo>
                  <a:lnTo>
                    <a:pt x="94" y="38"/>
                  </a:lnTo>
                  <a:lnTo>
                    <a:pt x="92" y="38"/>
                  </a:lnTo>
                  <a:lnTo>
                    <a:pt x="92" y="40"/>
                  </a:lnTo>
                  <a:lnTo>
                    <a:pt x="92" y="41"/>
                  </a:lnTo>
                  <a:lnTo>
                    <a:pt x="92" y="40"/>
                  </a:lnTo>
                  <a:lnTo>
                    <a:pt x="92" y="41"/>
                  </a:lnTo>
                  <a:lnTo>
                    <a:pt x="91" y="41"/>
                  </a:lnTo>
                  <a:lnTo>
                    <a:pt x="92" y="41"/>
                  </a:lnTo>
                  <a:lnTo>
                    <a:pt x="91" y="43"/>
                  </a:lnTo>
                  <a:lnTo>
                    <a:pt x="92" y="43"/>
                  </a:lnTo>
                  <a:lnTo>
                    <a:pt x="92" y="44"/>
                  </a:lnTo>
                  <a:lnTo>
                    <a:pt x="92" y="46"/>
                  </a:lnTo>
                  <a:lnTo>
                    <a:pt x="92" y="44"/>
                  </a:lnTo>
                  <a:lnTo>
                    <a:pt x="92" y="46"/>
                  </a:lnTo>
                  <a:lnTo>
                    <a:pt x="92" y="47"/>
                  </a:lnTo>
                  <a:lnTo>
                    <a:pt x="92" y="49"/>
                  </a:lnTo>
                  <a:lnTo>
                    <a:pt x="92" y="50"/>
                  </a:lnTo>
                  <a:lnTo>
                    <a:pt x="92" y="52"/>
                  </a:lnTo>
                  <a:lnTo>
                    <a:pt x="92" y="53"/>
                  </a:lnTo>
                  <a:lnTo>
                    <a:pt x="92" y="52"/>
                  </a:lnTo>
                  <a:lnTo>
                    <a:pt x="92" y="53"/>
                  </a:lnTo>
                  <a:lnTo>
                    <a:pt x="92" y="55"/>
                  </a:lnTo>
                  <a:lnTo>
                    <a:pt x="91" y="55"/>
                  </a:lnTo>
                  <a:lnTo>
                    <a:pt x="91" y="56"/>
                  </a:lnTo>
                  <a:lnTo>
                    <a:pt x="88" y="56"/>
                  </a:lnTo>
                  <a:lnTo>
                    <a:pt x="88" y="55"/>
                  </a:lnTo>
                  <a:lnTo>
                    <a:pt x="88" y="56"/>
                  </a:lnTo>
                  <a:lnTo>
                    <a:pt x="88" y="58"/>
                  </a:lnTo>
                  <a:lnTo>
                    <a:pt x="88" y="59"/>
                  </a:lnTo>
                  <a:lnTo>
                    <a:pt x="88" y="65"/>
                  </a:lnTo>
                  <a:lnTo>
                    <a:pt x="88" y="67"/>
                  </a:lnTo>
                  <a:lnTo>
                    <a:pt x="86" y="67"/>
                  </a:lnTo>
                  <a:lnTo>
                    <a:pt x="85" y="67"/>
                  </a:lnTo>
                  <a:lnTo>
                    <a:pt x="83" y="67"/>
                  </a:lnTo>
                  <a:lnTo>
                    <a:pt x="81" y="67"/>
                  </a:lnTo>
                  <a:lnTo>
                    <a:pt x="81" y="65"/>
                  </a:lnTo>
                  <a:lnTo>
                    <a:pt x="83" y="65"/>
                  </a:lnTo>
                  <a:lnTo>
                    <a:pt x="83" y="64"/>
                  </a:lnTo>
                  <a:lnTo>
                    <a:pt x="81" y="64"/>
                  </a:lnTo>
                  <a:lnTo>
                    <a:pt x="80" y="64"/>
                  </a:lnTo>
                  <a:lnTo>
                    <a:pt x="80" y="65"/>
                  </a:lnTo>
                  <a:lnTo>
                    <a:pt x="80" y="64"/>
                  </a:lnTo>
                  <a:lnTo>
                    <a:pt x="78" y="64"/>
                  </a:lnTo>
                  <a:lnTo>
                    <a:pt x="77" y="64"/>
                  </a:lnTo>
                  <a:lnTo>
                    <a:pt x="77" y="65"/>
                  </a:lnTo>
                  <a:lnTo>
                    <a:pt x="75" y="65"/>
                  </a:lnTo>
                  <a:lnTo>
                    <a:pt x="74" y="65"/>
                  </a:lnTo>
                  <a:lnTo>
                    <a:pt x="74" y="67"/>
                  </a:lnTo>
                  <a:lnTo>
                    <a:pt x="74" y="68"/>
                  </a:lnTo>
                  <a:lnTo>
                    <a:pt x="74" y="67"/>
                  </a:lnTo>
                  <a:lnTo>
                    <a:pt x="74" y="65"/>
                  </a:lnTo>
                  <a:lnTo>
                    <a:pt x="72" y="65"/>
                  </a:lnTo>
                  <a:lnTo>
                    <a:pt x="72" y="64"/>
                  </a:lnTo>
                  <a:lnTo>
                    <a:pt x="74" y="64"/>
                  </a:lnTo>
                  <a:lnTo>
                    <a:pt x="72" y="64"/>
                  </a:lnTo>
                  <a:lnTo>
                    <a:pt x="71" y="64"/>
                  </a:lnTo>
                  <a:lnTo>
                    <a:pt x="72" y="64"/>
                  </a:lnTo>
                  <a:lnTo>
                    <a:pt x="72" y="65"/>
                  </a:lnTo>
                  <a:lnTo>
                    <a:pt x="71" y="65"/>
                  </a:lnTo>
                  <a:lnTo>
                    <a:pt x="69" y="65"/>
                  </a:lnTo>
                  <a:lnTo>
                    <a:pt x="68" y="65"/>
                  </a:lnTo>
                  <a:lnTo>
                    <a:pt x="68" y="64"/>
                  </a:lnTo>
                  <a:lnTo>
                    <a:pt x="66" y="64"/>
                  </a:lnTo>
                  <a:lnTo>
                    <a:pt x="65" y="64"/>
                  </a:lnTo>
                  <a:lnTo>
                    <a:pt x="66" y="64"/>
                  </a:lnTo>
                  <a:lnTo>
                    <a:pt x="66" y="62"/>
                  </a:lnTo>
                  <a:lnTo>
                    <a:pt x="65" y="62"/>
                  </a:lnTo>
                  <a:lnTo>
                    <a:pt x="66" y="62"/>
                  </a:lnTo>
                  <a:lnTo>
                    <a:pt x="66" y="61"/>
                  </a:lnTo>
                  <a:lnTo>
                    <a:pt x="68" y="61"/>
                  </a:lnTo>
                  <a:lnTo>
                    <a:pt x="68" y="62"/>
                  </a:lnTo>
                  <a:lnTo>
                    <a:pt x="68" y="61"/>
                  </a:lnTo>
                  <a:lnTo>
                    <a:pt x="69" y="62"/>
                  </a:lnTo>
                  <a:lnTo>
                    <a:pt x="71" y="62"/>
                  </a:lnTo>
                  <a:lnTo>
                    <a:pt x="71" y="61"/>
                  </a:lnTo>
                  <a:lnTo>
                    <a:pt x="71" y="59"/>
                  </a:lnTo>
                  <a:lnTo>
                    <a:pt x="71" y="58"/>
                  </a:lnTo>
                  <a:lnTo>
                    <a:pt x="69" y="58"/>
                  </a:lnTo>
                  <a:lnTo>
                    <a:pt x="68" y="58"/>
                  </a:lnTo>
                  <a:lnTo>
                    <a:pt x="68" y="56"/>
                  </a:lnTo>
                  <a:lnTo>
                    <a:pt x="66" y="56"/>
                  </a:lnTo>
                  <a:lnTo>
                    <a:pt x="65" y="56"/>
                  </a:lnTo>
                  <a:lnTo>
                    <a:pt x="65" y="55"/>
                  </a:lnTo>
                  <a:lnTo>
                    <a:pt x="65" y="56"/>
                  </a:lnTo>
                  <a:lnTo>
                    <a:pt x="63" y="56"/>
                  </a:lnTo>
                  <a:lnTo>
                    <a:pt x="63" y="55"/>
                  </a:lnTo>
                  <a:lnTo>
                    <a:pt x="63" y="53"/>
                  </a:lnTo>
                  <a:lnTo>
                    <a:pt x="65" y="53"/>
                  </a:lnTo>
                  <a:lnTo>
                    <a:pt x="65" y="52"/>
                  </a:lnTo>
                  <a:lnTo>
                    <a:pt x="66" y="52"/>
                  </a:lnTo>
                  <a:lnTo>
                    <a:pt x="68" y="52"/>
                  </a:lnTo>
                  <a:lnTo>
                    <a:pt x="68" y="50"/>
                  </a:lnTo>
                  <a:lnTo>
                    <a:pt x="68" y="49"/>
                  </a:lnTo>
                  <a:lnTo>
                    <a:pt x="66" y="49"/>
                  </a:lnTo>
                  <a:lnTo>
                    <a:pt x="65" y="49"/>
                  </a:lnTo>
                  <a:lnTo>
                    <a:pt x="63" y="49"/>
                  </a:lnTo>
                  <a:lnTo>
                    <a:pt x="65" y="49"/>
                  </a:lnTo>
                  <a:lnTo>
                    <a:pt x="66" y="49"/>
                  </a:lnTo>
                  <a:lnTo>
                    <a:pt x="66" y="47"/>
                  </a:lnTo>
                  <a:lnTo>
                    <a:pt x="65" y="49"/>
                  </a:lnTo>
                  <a:lnTo>
                    <a:pt x="65" y="47"/>
                  </a:lnTo>
                  <a:lnTo>
                    <a:pt x="63" y="47"/>
                  </a:lnTo>
                  <a:lnTo>
                    <a:pt x="62" y="47"/>
                  </a:lnTo>
                  <a:lnTo>
                    <a:pt x="60" y="47"/>
                  </a:lnTo>
                  <a:lnTo>
                    <a:pt x="62" y="47"/>
                  </a:lnTo>
                  <a:lnTo>
                    <a:pt x="62" y="49"/>
                  </a:lnTo>
                  <a:lnTo>
                    <a:pt x="63" y="49"/>
                  </a:lnTo>
                  <a:lnTo>
                    <a:pt x="63" y="50"/>
                  </a:lnTo>
                  <a:lnTo>
                    <a:pt x="59" y="53"/>
                  </a:lnTo>
                  <a:lnTo>
                    <a:pt x="59" y="55"/>
                  </a:lnTo>
                  <a:lnTo>
                    <a:pt x="60" y="55"/>
                  </a:lnTo>
                  <a:lnTo>
                    <a:pt x="60" y="56"/>
                  </a:lnTo>
                  <a:lnTo>
                    <a:pt x="59" y="56"/>
                  </a:lnTo>
                  <a:lnTo>
                    <a:pt x="60" y="56"/>
                  </a:lnTo>
                  <a:lnTo>
                    <a:pt x="60" y="58"/>
                  </a:lnTo>
                  <a:lnTo>
                    <a:pt x="60" y="59"/>
                  </a:lnTo>
                  <a:lnTo>
                    <a:pt x="60" y="58"/>
                  </a:lnTo>
                  <a:lnTo>
                    <a:pt x="59" y="58"/>
                  </a:lnTo>
                  <a:lnTo>
                    <a:pt x="59" y="56"/>
                  </a:lnTo>
                  <a:lnTo>
                    <a:pt x="57" y="56"/>
                  </a:lnTo>
                  <a:lnTo>
                    <a:pt x="56" y="56"/>
                  </a:lnTo>
                  <a:lnTo>
                    <a:pt x="54" y="56"/>
                  </a:lnTo>
                  <a:lnTo>
                    <a:pt x="53" y="56"/>
                  </a:lnTo>
                  <a:lnTo>
                    <a:pt x="53" y="55"/>
                  </a:lnTo>
                  <a:lnTo>
                    <a:pt x="51" y="55"/>
                  </a:lnTo>
                  <a:lnTo>
                    <a:pt x="51" y="56"/>
                  </a:lnTo>
                  <a:lnTo>
                    <a:pt x="50" y="56"/>
                  </a:lnTo>
                  <a:lnTo>
                    <a:pt x="50" y="55"/>
                  </a:lnTo>
                  <a:lnTo>
                    <a:pt x="50" y="53"/>
                  </a:lnTo>
                  <a:lnTo>
                    <a:pt x="50" y="52"/>
                  </a:lnTo>
                  <a:lnTo>
                    <a:pt x="50" y="50"/>
                  </a:lnTo>
                  <a:lnTo>
                    <a:pt x="51" y="50"/>
                  </a:lnTo>
                  <a:lnTo>
                    <a:pt x="51" y="53"/>
                  </a:lnTo>
                  <a:lnTo>
                    <a:pt x="53" y="53"/>
                  </a:lnTo>
                  <a:lnTo>
                    <a:pt x="54" y="53"/>
                  </a:lnTo>
                  <a:lnTo>
                    <a:pt x="54" y="52"/>
                  </a:lnTo>
                  <a:lnTo>
                    <a:pt x="54" y="53"/>
                  </a:lnTo>
                  <a:lnTo>
                    <a:pt x="53" y="53"/>
                  </a:lnTo>
                  <a:lnTo>
                    <a:pt x="53" y="52"/>
                  </a:lnTo>
                  <a:lnTo>
                    <a:pt x="51" y="52"/>
                  </a:lnTo>
                  <a:lnTo>
                    <a:pt x="53" y="52"/>
                  </a:lnTo>
                  <a:lnTo>
                    <a:pt x="53" y="50"/>
                  </a:lnTo>
                  <a:lnTo>
                    <a:pt x="51" y="50"/>
                  </a:lnTo>
                  <a:lnTo>
                    <a:pt x="51" y="49"/>
                  </a:lnTo>
                  <a:lnTo>
                    <a:pt x="53" y="49"/>
                  </a:lnTo>
                  <a:lnTo>
                    <a:pt x="53" y="50"/>
                  </a:lnTo>
                  <a:lnTo>
                    <a:pt x="54" y="50"/>
                  </a:lnTo>
                  <a:lnTo>
                    <a:pt x="54" y="49"/>
                  </a:lnTo>
                  <a:lnTo>
                    <a:pt x="53" y="49"/>
                  </a:lnTo>
                  <a:lnTo>
                    <a:pt x="51" y="49"/>
                  </a:lnTo>
                  <a:lnTo>
                    <a:pt x="50" y="49"/>
                  </a:lnTo>
                  <a:lnTo>
                    <a:pt x="48" y="49"/>
                  </a:lnTo>
                  <a:lnTo>
                    <a:pt x="47" y="49"/>
                  </a:lnTo>
                  <a:lnTo>
                    <a:pt x="45" y="49"/>
                  </a:lnTo>
                  <a:lnTo>
                    <a:pt x="44" y="49"/>
                  </a:lnTo>
                  <a:lnTo>
                    <a:pt x="42" y="49"/>
                  </a:lnTo>
                  <a:lnTo>
                    <a:pt x="42" y="46"/>
                  </a:lnTo>
                  <a:lnTo>
                    <a:pt x="42" y="44"/>
                  </a:lnTo>
                  <a:lnTo>
                    <a:pt x="41" y="44"/>
                  </a:lnTo>
                  <a:lnTo>
                    <a:pt x="39" y="44"/>
                  </a:lnTo>
                  <a:lnTo>
                    <a:pt x="39" y="46"/>
                  </a:lnTo>
                  <a:lnTo>
                    <a:pt x="39" y="47"/>
                  </a:lnTo>
                  <a:lnTo>
                    <a:pt x="39" y="49"/>
                  </a:lnTo>
                  <a:lnTo>
                    <a:pt x="38" y="49"/>
                  </a:lnTo>
                  <a:lnTo>
                    <a:pt x="36" y="49"/>
                  </a:lnTo>
                  <a:lnTo>
                    <a:pt x="35" y="49"/>
                  </a:lnTo>
                  <a:lnTo>
                    <a:pt x="33" y="49"/>
                  </a:lnTo>
                  <a:lnTo>
                    <a:pt x="32" y="49"/>
                  </a:lnTo>
                  <a:lnTo>
                    <a:pt x="30" y="49"/>
                  </a:lnTo>
                  <a:lnTo>
                    <a:pt x="29" y="49"/>
                  </a:lnTo>
                  <a:lnTo>
                    <a:pt x="27" y="49"/>
                  </a:lnTo>
                  <a:lnTo>
                    <a:pt x="27" y="47"/>
                  </a:lnTo>
                  <a:lnTo>
                    <a:pt x="27" y="49"/>
                  </a:lnTo>
                  <a:lnTo>
                    <a:pt x="26" y="49"/>
                  </a:lnTo>
                  <a:lnTo>
                    <a:pt x="24" y="49"/>
                  </a:lnTo>
                  <a:lnTo>
                    <a:pt x="23" y="49"/>
                  </a:lnTo>
                  <a:lnTo>
                    <a:pt x="21" y="49"/>
                  </a:lnTo>
                  <a:lnTo>
                    <a:pt x="20" y="49"/>
                  </a:lnTo>
                  <a:lnTo>
                    <a:pt x="18" y="49"/>
                  </a:lnTo>
                  <a:lnTo>
                    <a:pt x="18" y="47"/>
                  </a:lnTo>
                  <a:lnTo>
                    <a:pt x="17" y="47"/>
                  </a:lnTo>
                  <a:lnTo>
                    <a:pt x="17" y="49"/>
                  </a:lnTo>
                  <a:lnTo>
                    <a:pt x="15" y="49"/>
                  </a:lnTo>
                  <a:lnTo>
                    <a:pt x="15" y="47"/>
                  </a:lnTo>
                  <a:lnTo>
                    <a:pt x="15" y="49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12" y="49"/>
                  </a:lnTo>
                  <a:lnTo>
                    <a:pt x="11" y="49"/>
                  </a:lnTo>
                  <a:lnTo>
                    <a:pt x="11" y="47"/>
                  </a:lnTo>
                  <a:lnTo>
                    <a:pt x="9" y="47"/>
                  </a:lnTo>
                  <a:lnTo>
                    <a:pt x="9" y="49"/>
                  </a:lnTo>
                  <a:lnTo>
                    <a:pt x="8" y="49"/>
                  </a:lnTo>
                  <a:lnTo>
                    <a:pt x="6" y="49"/>
                  </a:lnTo>
                  <a:lnTo>
                    <a:pt x="5" y="49"/>
                  </a:lnTo>
                  <a:lnTo>
                    <a:pt x="3" y="49"/>
                  </a:lnTo>
                  <a:lnTo>
                    <a:pt x="3" y="47"/>
                  </a:lnTo>
                  <a:lnTo>
                    <a:pt x="2" y="47"/>
                  </a:lnTo>
                  <a:lnTo>
                    <a:pt x="2" y="49"/>
                  </a:lnTo>
                  <a:lnTo>
                    <a:pt x="2" y="47"/>
                  </a:lnTo>
                  <a:lnTo>
                    <a:pt x="0" y="47"/>
                  </a:lnTo>
                  <a:lnTo>
                    <a:pt x="0" y="44"/>
                  </a:lnTo>
                  <a:close/>
                  <a:moveTo>
                    <a:pt x="17" y="25"/>
                  </a:moveTo>
                  <a:lnTo>
                    <a:pt x="18" y="25"/>
                  </a:lnTo>
                  <a:lnTo>
                    <a:pt x="20" y="25"/>
                  </a:lnTo>
                  <a:lnTo>
                    <a:pt x="18" y="25"/>
                  </a:lnTo>
                  <a:lnTo>
                    <a:pt x="17" y="23"/>
                  </a:lnTo>
                  <a:lnTo>
                    <a:pt x="17" y="25"/>
                  </a:lnTo>
                  <a:close/>
                  <a:moveTo>
                    <a:pt x="17" y="31"/>
                  </a:moveTo>
                  <a:lnTo>
                    <a:pt x="17" y="32"/>
                  </a:lnTo>
                  <a:lnTo>
                    <a:pt x="17" y="34"/>
                  </a:lnTo>
                  <a:lnTo>
                    <a:pt x="17" y="35"/>
                  </a:lnTo>
                  <a:lnTo>
                    <a:pt x="20" y="35"/>
                  </a:lnTo>
                  <a:lnTo>
                    <a:pt x="20" y="34"/>
                  </a:lnTo>
                  <a:lnTo>
                    <a:pt x="21" y="34"/>
                  </a:lnTo>
                  <a:lnTo>
                    <a:pt x="21" y="35"/>
                  </a:lnTo>
                  <a:lnTo>
                    <a:pt x="21" y="38"/>
                  </a:lnTo>
                  <a:lnTo>
                    <a:pt x="23" y="38"/>
                  </a:lnTo>
                  <a:lnTo>
                    <a:pt x="23" y="40"/>
                  </a:lnTo>
                  <a:lnTo>
                    <a:pt x="24" y="40"/>
                  </a:lnTo>
                  <a:lnTo>
                    <a:pt x="24" y="41"/>
                  </a:lnTo>
                  <a:lnTo>
                    <a:pt x="24" y="38"/>
                  </a:lnTo>
                  <a:lnTo>
                    <a:pt x="26" y="38"/>
                  </a:lnTo>
                  <a:lnTo>
                    <a:pt x="27" y="38"/>
                  </a:lnTo>
                  <a:lnTo>
                    <a:pt x="29" y="38"/>
                  </a:lnTo>
                  <a:lnTo>
                    <a:pt x="29" y="40"/>
                  </a:lnTo>
                  <a:lnTo>
                    <a:pt x="29" y="38"/>
                  </a:lnTo>
                  <a:lnTo>
                    <a:pt x="27" y="38"/>
                  </a:lnTo>
                  <a:lnTo>
                    <a:pt x="26" y="38"/>
                  </a:lnTo>
                  <a:lnTo>
                    <a:pt x="24" y="38"/>
                  </a:lnTo>
                  <a:lnTo>
                    <a:pt x="23" y="38"/>
                  </a:lnTo>
                  <a:lnTo>
                    <a:pt x="23" y="37"/>
                  </a:lnTo>
                  <a:lnTo>
                    <a:pt x="23" y="35"/>
                  </a:lnTo>
                  <a:lnTo>
                    <a:pt x="23" y="34"/>
                  </a:lnTo>
                  <a:lnTo>
                    <a:pt x="24" y="34"/>
                  </a:lnTo>
                  <a:lnTo>
                    <a:pt x="23" y="34"/>
                  </a:lnTo>
                  <a:lnTo>
                    <a:pt x="23" y="32"/>
                  </a:lnTo>
                  <a:lnTo>
                    <a:pt x="24" y="32"/>
                  </a:lnTo>
                  <a:lnTo>
                    <a:pt x="24" y="31"/>
                  </a:lnTo>
                  <a:lnTo>
                    <a:pt x="23" y="31"/>
                  </a:lnTo>
                  <a:lnTo>
                    <a:pt x="24" y="31"/>
                  </a:lnTo>
                  <a:lnTo>
                    <a:pt x="24" y="29"/>
                  </a:lnTo>
                  <a:lnTo>
                    <a:pt x="26" y="29"/>
                  </a:lnTo>
                  <a:lnTo>
                    <a:pt x="23" y="29"/>
                  </a:lnTo>
                  <a:lnTo>
                    <a:pt x="23" y="28"/>
                  </a:lnTo>
                  <a:lnTo>
                    <a:pt x="23" y="26"/>
                  </a:lnTo>
                  <a:lnTo>
                    <a:pt x="23" y="25"/>
                  </a:lnTo>
                  <a:lnTo>
                    <a:pt x="21" y="25"/>
                  </a:lnTo>
                  <a:lnTo>
                    <a:pt x="21" y="26"/>
                  </a:lnTo>
                  <a:lnTo>
                    <a:pt x="23" y="26"/>
                  </a:lnTo>
                  <a:lnTo>
                    <a:pt x="23" y="28"/>
                  </a:lnTo>
                  <a:lnTo>
                    <a:pt x="21" y="29"/>
                  </a:lnTo>
                  <a:lnTo>
                    <a:pt x="20" y="29"/>
                  </a:lnTo>
                  <a:lnTo>
                    <a:pt x="17" y="29"/>
                  </a:lnTo>
                  <a:lnTo>
                    <a:pt x="17" y="31"/>
                  </a:lnTo>
                  <a:close/>
                  <a:moveTo>
                    <a:pt x="18" y="38"/>
                  </a:moveTo>
                  <a:lnTo>
                    <a:pt x="18" y="40"/>
                  </a:lnTo>
                  <a:lnTo>
                    <a:pt x="18" y="38"/>
                  </a:lnTo>
                  <a:close/>
                  <a:moveTo>
                    <a:pt x="20" y="38"/>
                  </a:moveTo>
                  <a:lnTo>
                    <a:pt x="20" y="40"/>
                  </a:lnTo>
                  <a:lnTo>
                    <a:pt x="20" y="38"/>
                  </a:lnTo>
                  <a:lnTo>
                    <a:pt x="21" y="38"/>
                  </a:lnTo>
                  <a:lnTo>
                    <a:pt x="21" y="37"/>
                  </a:lnTo>
                  <a:lnTo>
                    <a:pt x="20" y="37"/>
                  </a:lnTo>
                  <a:lnTo>
                    <a:pt x="20" y="38"/>
                  </a:lnTo>
                  <a:close/>
                  <a:moveTo>
                    <a:pt x="26" y="26"/>
                  </a:moveTo>
                  <a:lnTo>
                    <a:pt x="27" y="26"/>
                  </a:lnTo>
                  <a:lnTo>
                    <a:pt x="27" y="25"/>
                  </a:lnTo>
                  <a:lnTo>
                    <a:pt x="27" y="23"/>
                  </a:lnTo>
                  <a:lnTo>
                    <a:pt x="26" y="25"/>
                  </a:lnTo>
                  <a:lnTo>
                    <a:pt x="26" y="26"/>
                  </a:lnTo>
                  <a:close/>
                  <a:moveTo>
                    <a:pt x="29" y="25"/>
                  </a:moveTo>
                  <a:lnTo>
                    <a:pt x="29" y="23"/>
                  </a:lnTo>
                  <a:lnTo>
                    <a:pt x="29" y="25"/>
                  </a:lnTo>
                  <a:close/>
                  <a:moveTo>
                    <a:pt x="29" y="40"/>
                  </a:moveTo>
                  <a:lnTo>
                    <a:pt x="30" y="40"/>
                  </a:lnTo>
                  <a:lnTo>
                    <a:pt x="30" y="41"/>
                  </a:lnTo>
                  <a:lnTo>
                    <a:pt x="32" y="41"/>
                  </a:lnTo>
                  <a:lnTo>
                    <a:pt x="32" y="40"/>
                  </a:lnTo>
                  <a:lnTo>
                    <a:pt x="35" y="40"/>
                  </a:lnTo>
                  <a:lnTo>
                    <a:pt x="36" y="40"/>
                  </a:lnTo>
                  <a:lnTo>
                    <a:pt x="36" y="38"/>
                  </a:lnTo>
                  <a:lnTo>
                    <a:pt x="32" y="38"/>
                  </a:lnTo>
                  <a:lnTo>
                    <a:pt x="30" y="38"/>
                  </a:lnTo>
                  <a:lnTo>
                    <a:pt x="29" y="38"/>
                  </a:lnTo>
                  <a:lnTo>
                    <a:pt x="29" y="40"/>
                  </a:lnTo>
                  <a:close/>
                  <a:moveTo>
                    <a:pt x="36" y="38"/>
                  </a:moveTo>
                  <a:lnTo>
                    <a:pt x="38" y="38"/>
                  </a:lnTo>
                  <a:lnTo>
                    <a:pt x="39" y="38"/>
                  </a:lnTo>
                  <a:lnTo>
                    <a:pt x="39" y="40"/>
                  </a:lnTo>
                  <a:lnTo>
                    <a:pt x="41" y="40"/>
                  </a:lnTo>
                  <a:lnTo>
                    <a:pt x="41" y="41"/>
                  </a:lnTo>
                  <a:lnTo>
                    <a:pt x="41" y="40"/>
                  </a:lnTo>
                  <a:lnTo>
                    <a:pt x="41" y="38"/>
                  </a:lnTo>
                  <a:lnTo>
                    <a:pt x="39" y="38"/>
                  </a:lnTo>
                  <a:lnTo>
                    <a:pt x="38" y="38"/>
                  </a:lnTo>
                  <a:lnTo>
                    <a:pt x="36" y="38"/>
                  </a:lnTo>
                  <a:close/>
                  <a:moveTo>
                    <a:pt x="39" y="41"/>
                  </a:moveTo>
                  <a:lnTo>
                    <a:pt x="39" y="43"/>
                  </a:lnTo>
                  <a:lnTo>
                    <a:pt x="41" y="43"/>
                  </a:lnTo>
                  <a:lnTo>
                    <a:pt x="41" y="41"/>
                  </a:lnTo>
                  <a:lnTo>
                    <a:pt x="39" y="41"/>
                  </a:lnTo>
                  <a:close/>
                  <a:moveTo>
                    <a:pt x="41" y="34"/>
                  </a:moveTo>
                  <a:lnTo>
                    <a:pt x="41" y="35"/>
                  </a:lnTo>
                  <a:lnTo>
                    <a:pt x="41" y="37"/>
                  </a:lnTo>
                  <a:lnTo>
                    <a:pt x="44" y="37"/>
                  </a:lnTo>
                  <a:lnTo>
                    <a:pt x="44" y="35"/>
                  </a:lnTo>
                  <a:lnTo>
                    <a:pt x="44" y="34"/>
                  </a:lnTo>
                  <a:lnTo>
                    <a:pt x="42" y="34"/>
                  </a:lnTo>
                  <a:lnTo>
                    <a:pt x="42" y="35"/>
                  </a:lnTo>
                  <a:lnTo>
                    <a:pt x="42" y="34"/>
                  </a:lnTo>
                  <a:lnTo>
                    <a:pt x="41" y="34"/>
                  </a:lnTo>
                  <a:close/>
                  <a:moveTo>
                    <a:pt x="41" y="37"/>
                  </a:moveTo>
                  <a:lnTo>
                    <a:pt x="42" y="37"/>
                  </a:lnTo>
                  <a:lnTo>
                    <a:pt x="44" y="37"/>
                  </a:lnTo>
                  <a:lnTo>
                    <a:pt x="41" y="37"/>
                  </a:lnTo>
                  <a:close/>
                  <a:moveTo>
                    <a:pt x="41" y="41"/>
                  </a:moveTo>
                  <a:lnTo>
                    <a:pt x="42" y="41"/>
                  </a:lnTo>
                  <a:lnTo>
                    <a:pt x="41" y="41"/>
                  </a:lnTo>
                  <a:close/>
                  <a:moveTo>
                    <a:pt x="45" y="34"/>
                  </a:moveTo>
                  <a:lnTo>
                    <a:pt x="45" y="38"/>
                  </a:lnTo>
                  <a:lnTo>
                    <a:pt x="47" y="38"/>
                  </a:lnTo>
                  <a:lnTo>
                    <a:pt x="48" y="38"/>
                  </a:lnTo>
                  <a:lnTo>
                    <a:pt x="50" y="38"/>
                  </a:lnTo>
                  <a:lnTo>
                    <a:pt x="50" y="37"/>
                  </a:lnTo>
                  <a:lnTo>
                    <a:pt x="50" y="35"/>
                  </a:lnTo>
                  <a:lnTo>
                    <a:pt x="50" y="34"/>
                  </a:lnTo>
                  <a:lnTo>
                    <a:pt x="48" y="34"/>
                  </a:lnTo>
                  <a:lnTo>
                    <a:pt x="47" y="34"/>
                  </a:lnTo>
                  <a:lnTo>
                    <a:pt x="45" y="34"/>
                  </a:lnTo>
                  <a:close/>
                  <a:moveTo>
                    <a:pt x="50" y="40"/>
                  </a:moveTo>
                  <a:lnTo>
                    <a:pt x="50" y="41"/>
                  </a:lnTo>
                  <a:lnTo>
                    <a:pt x="51" y="41"/>
                  </a:lnTo>
                  <a:lnTo>
                    <a:pt x="53" y="41"/>
                  </a:lnTo>
                  <a:lnTo>
                    <a:pt x="53" y="40"/>
                  </a:lnTo>
                  <a:lnTo>
                    <a:pt x="51" y="40"/>
                  </a:lnTo>
                  <a:lnTo>
                    <a:pt x="50" y="40"/>
                  </a:lnTo>
                  <a:close/>
                  <a:moveTo>
                    <a:pt x="54" y="40"/>
                  </a:moveTo>
                  <a:lnTo>
                    <a:pt x="54" y="41"/>
                  </a:lnTo>
                  <a:lnTo>
                    <a:pt x="56" y="41"/>
                  </a:lnTo>
                  <a:lnTo>
                    <a:pt x="56" y="40"/>
                  </a:lnTo>
                  <a:lnTo>
                    <a:pt x="54" y="40"/>
                  </a:lnTo>
                  <a:close/>
                  <a:moveTo>
                    <a:pt x="54" y="37"/>
                  </a:moveTo>
                  <a:lnTo>
                    <a:pt x="56" y="37"/>
                  </a:lnTo>
                  <a:lnTo>
                    <a:pt x="54" y="37"/>
                  </a:lnTo>
                  <a:close/>
                  <a:moveTo>
                    <a:pt x="56" y="40"/>
                  </a:moveTo>
                  <a:lnTo>
                    <a:pt x="56" y="38"/>
                  </a:lnTo>
                  <a:lnTo>
                    <a:pt x="56" y="40"/>
                  </a:lnTo>
                  <a:lnTo>
                    <a:pt x="56" y="38"/>
                  </a:lnTo>
                  <a:lnTo>
                    <a:pt x="57" y="38"/>
                  </a:lnTo>
                  <a:lnTo>
                    <a:pt x="56" y="38"/>
                  </a:lnTo>
                  <a:lnTo>
                    <a:pt x="56" y="40"/>
                  </a:lnTo>
                  <a:close/>
                  <a:moveTo>
                    <a:pt x="56" y="41"/>
                  </a:moveTo>
                  <a:lnTo>
                    <a:pt x="56" y="43"/>
                  </a:lnTo>
                  <a:lnTo>
                    <a:pt x="57" y="43"/>
                  </a:lnTo>
                  <a:lnTo>
                    <a:pt x="57" y="44"/>
                  </a:lnTo>
                  <a:lnTo>
                    <a:pt x="59" y="44"/>
                  </a:lnTo>
                  <a:lnTo>
                    <a:pt x="59" y="43"/>
                  </a:lnTo>
                  <a:lnTo>
                    <a:pt x="57" y="43"/>
                  </a:lnTo>
                  <a:lnTo>
                    <a:pt x="59" y="43"/>
                  </a:lnTo>
                  <a:lnTo>
                    <a:pt x="59" y="41"/>
                  </a:lnTo>
                  <a:lnTo>
                    <a:pt x="57" y="41"/>
                  </a:lnTo>
                  <a:lnTo>
                    <a:pt x="57" y="40"/>
                  </a:lnTo>
                  <a:lnTo>
                    <a:pt x="57" y="41"/>
                  </a:lnTo>
                  <a:lnTo>
                    <a:pt x="56" y="41"/>
                  </a:lnTo>
                  <a:close/>
                  <a:moveTo>
                    <a:pt x="60" y="25"/>
                  </a:moveTo>
                  <a:lnTo>
                    <a:pt x="62" y="25"/>
                  </a:lnTo>
                  <a:lnTo>
                    <a:pt x="60" y="25"/>
                  </a:lnTo>
                  <a:close/>
                  <a:moveTo>
                    <a:pt x="62" y="25"/>
                  </a:moveTo>
                  <a:lnTo>
                    <a:pt x="63" y="25"/>
                  </a:lnTo>
                  <a:lnTo>
                    <a:pt x="62" y="25"/>
                  </a:lnTo>
                  <a:close/>
                  <a:moveTo>
                    <a:pt x="63" y="22"/>
                  </a:moveTo>
                  <a:lnTo>
                    <a:pt x="63" y="25"/>
                  </a:lnTo>
                  <a:lnTo>
                    <a:pt x="65" y="25"/>
                  </a:lnTo>
                  <a:lnTo>
                    <a:pt x="65" y="23"/>
                  </a:lnTo>
                  <a:lnTo>
                    <a:pt x="65" y="25"/>
                  </a:lnTo>
                  <a:lnTo>
                    <a:pt x="66" y="25"/>
                  </a:lnTo>
                  <a:lnTo>
                    <a:pt x="66" y="23"/>
                  </a:lnTo>
                  <a:lnTo>
                    <a:pt x="66" y="22"/>
                  </a:lnTo>
                  <a:lnTo>
                    <a:pt x="68" y="22"/>
                  </a:lnTo>
                  <a:lnTo>
                    <a:pt x="68" y="20"/>
                  </a:lnTo>
                  <a:lnTo>
                    <a:pt x="66" y="20"/>
                  </a:lnTo>
                  <a:lnTo>
                    <a:pt x="65" y="20"/>
                  </a:lnTo>
                  <a:lnTo>
                    <a:pt x="65" y="18"/>
                  </a:lnTo>
                  <a:lnTo>
                    <a:pt x="65" y="20"/>
                  </a:lnTo>
                  <a:lnTo>
                    <a:pt x="66" y="20"/>
                  </a:lnTo>
                  <a:lnTo>
                    <a:pt x="66" y="22"/>
                  </a:lnTo>
                  <a:lnTo>
                    <a:pt x="65" y="22"/>
                  </a:lnTo>
                  <a:lnTo>
                    <a:pt x="66" y="22"/>
                  </a:lnTo>
                  <a:lnTo>
                    <a:pt x="65" y="22"/>
                  </a:lnTo>
                  <a:lnTo>
                    <a:pt x="63" y="22"/>
                  </a:lnTo>
                  <a:close/>
                  <a:moveTo>
                    <a:pt x="63" y="32"/>
                  </a:moveTo>
                  <a:lnTo>
                    <a:pt x="63" y="34"/>
                  </a:lnTo>
                  <a:lnTo>
                    <a:pt x="65" y="34"/>
                  </a:lnTo>
                  <a:lnTo>
                    <a:pt x="63" y="34"/>
                  </a:lnTo>
                  <a:lnTo>
                    <a:pt x="63" y="32"/>
                  </a:lnTo>
                  <a:close/>
                  <a:moveTo>
                    <a:pt x="63" y="28"/>
                  </a:moveTo>
                  <a:lnTo>
                    <a:pt x="65" y="28"/>
                  </a:lnTo>
                  <a:lnTo>
                    <a:pt x="65" y="26"/>
                  </a:lnTo>
                  <a:lnTo>
                    <a:pt x="65" y="25"/>
                  </a:lnTo>
                  <a:lnTo>
                    <a:pt x="63" y="25"/>
                  </a:lnTo>
                  <a:lnTo>
                    <a:pt x="63" y="26"/>
                  </a:lnTo>
                  <a:lnTo>
                    <a:pt x="63" y="28"/>
                  </a:lnTo>
                  <a:close/>
                  <a:moveTo>
                    <a:pt x="63" y="31"/>
                  </a:moveTo>
                  <a:lnTo>
                    <a:pt x="65" y="31"/>
                  </a:lnTo>
                  <a:lnTo>
                    <a:pt x="63" y="31"/>
                  </a:lnTo>
                  <a:close/>
                  <a:moveTo>
                    <a:pt x="63" y="32"/>
                  </a:moveTo>
                  <a:lnTo>
                    <a:pt x="65" y="32"/>
                  </a:lnTo>
                  <a:lnTo>
                    <a:pt x="63" y="32"/>
                  </a:lnTo>
                  <a:close/>
                  <a:moveTo>
                    <a:pt x="63" y="29"/>
                  </a:moveTo>
                  <a:lnTo>
                    <a:pt x="65" y="29"/>
                  </a:lnTo>
                  <a:lnTo>
                    <a:pt x="63" y="29"/>
                  </a:lnTo>
                  <a:close/>
                  <a:moveTo>
                    <a:pt x="65" y="15"/>
                  </a:moveTo>
                  <a:lnTo>
                    <a:pt x="65" y="17"/>
                  </a:lnTo>
                  <a:lnTo>
                    <a:pt x="66" y="17"/>
                  </a:lnTo>
                  <a:lnTo>
                    <a:pt x="66" y="15"/>
                  </a:lnTo>
                  <a:lnTo>
                    <a:pt x="65" y="15"/>
                  </a:lnTo>
                  <a:close/>
                  <a:moveTo>
                    <a:pt x="65" y="31"/>
                  </a:moveTo>
                  <a:lnTo>
                    <a:pt x="66" y="31"/>
                  </a:lnTo>
                  <a:lnTo>
                    <a:pt x="65" y="31"/>
                  </a:lnTo>
                  <a:close/>
                  <a:moveTo>
                    <a:pt x="66" y="15"/>
                  </a:moveTo>
                  <a:lnTo>
                    <a:pt x="68" y="15"/>
                  </a:lnTo>
                  <a:lnTo>
                    <a:pt x="66" y="15"/>
                  </a:lnTo>
                  <a:close/>
                  <a:moveTo>
                    <a:pt x="66" y="25"/>
                  </a:moveTo>
                  <a:lnTo>
                    <a:pt x="68" y="25"/>
                  </a:lnTo>
                  <a:lnTo>
                    <a:pt x="66" y="25"/>
                  </a:lnTo>
                  <a:close/>
                  <a:moveTo>
                    <a:pt x="71" y="20"/>
                  </a:moveTo>
                  <a:lnTo>
                    <a:pt x="72" y="20"/>
                  </a:lnTo>
                  <a:lnTo>
                    <a:pt x="72" y="18"/>
                  </a:lnTo>
                  <a:lnTo>
                    <a:pt x="71" y="18"/>
                  </a:lnTo>
                  <a:lnTo>
                    <a:pt x="71" y="20"/>
                  </a:lnTo>
                  <a:close/>
                  <a:moveTo>
                    <a:pt x="72" y="11"/>
                  </a:moveTo>
                  <a:lnTo>
                    <a:pt x="74" y="11"/>
                  </a:lnTo>
                  <a:lnTo>
                    <a:pt x="74" y="9"/>
                  </a:lnTo>
                  <a:lnTo>
                    <a:pt x="72" y="9"/>
                  </a:lnTo>
                  <a:lnTo>
                    <a:pt x="72" y="11"/>
                  </a:lnTo>
                  <a:close/>
                  <a:moveTo>
                    <a:pt x="74" y="11"/>
                  </a:moveTo>
                  <a:lnTo>
                    <a:pt x="75" y="11"/>
                  </a:lnTo>
                  <a:lnTo>
                    <a:pt x="74" y="11"/>
                  </a:lnTo>
                  <a:close/>
                  <a:moveTo>
                    <a:pt x="74" y="14"/>
                  </a:moveTo>
                  <a:lnTo>
                    <a:pt x="75" y="14"/>
                  </a:lnTo>
                  <a:lnTo>
                    <a:pt x="74" y="14"/>
                  </a:lnTo>
                  <a:close/>
                  <a:moveTo>
                    <a:pt x="74" y="9"/>
                  </a:moveTo>
                  <a:lnTo>
                    <a:pt x="75" y="9"/>
                  </a:lnTo>
                  <a:lnTo>
                    <a:pt x="74" y="9"/>
                  </a:lnTo>
                  <a:close/>
                  <a:moveTo>
                    <a:pt x="74" y="12"/>
                  </a:moveTo>
                  <a:lnTo>
                    <a:pt x="74" y="14"/>
                  </a:lnTo>
                  <a:lnTo>
                    <a:pt x="75" y="14"/>
                  </a:lnTo>
                  <a:lnTo>
                    <a:pt x="75" y="12"/>
                  </a:lnTo>
                  <a:lnTo>
                    <a:pt x="74" y="12"/>
                  </a:lnTo>
                  <a:close/>
                  <a:moveTo>
                    <a:pt x="75" y="9"/>
                  </a:moveTo>
                  <a:lnTo>
                    <a:pt x="77" y="9"/>
                  </a:lnTo>
                  <a:lnTo>
                    <a:pt x="77" y="8"/>
                  </a:lnTo>
                  <a:lnTo>
                    <a:pt x="75" y="8"/>
                  </a:lnTo>
                  <a:lnTo>
                    <a:pt x="75" y="9"/>
                  </a:lnTo>
                  <a:close/>
                  <a:moveTo>
                    <a:pt x="77" y="14"/>
                  </a:moveTo>
                  <a:lnTo>
                    <a:pt x="78" y="14"/>
                  </a:lnTo>
                  <a:lnTo>
                    <a:pt x="78" y="12"/>
                  </a:lnTo>
                  <a:lnTo>
                    <a:pt x="77" y="12"/>
                  </a:lnTo>
                  <a:lnTo>
                    <a:pt x="77" y="14"/>
                  </a:lnTo>
                  <a:close/>
                  <a:moveTo>
                    <a:pt x="77" y="0"/>
                  </a:moveTo>
                  <a:lnTo>
                    <a:pt x="78" y="0"/>
                  </a:lnTo>
                  <a:lnTo>
                    <a:pt x="77" y="0"/>
                  </a:lnTo>
                  <a:close/>
                  <a:moveTo>
                    <a:pt x="77" y="2"/>
                  </a:moveTo>
                  <a:lnTo>
                    <a:pt x="78" y="2"/>
                  </a:lnTo>
                  <a:lnTo>
                    <a:pt x="78" y="3"/>
                  </a:lnTo>
                  <a:lnTo>
                    <a:pt x="78" y="2"/>
                  </a:lnTo>
                  <a:lnTo>
                    <a:pt x="77" y="2"/>
                  </a:lnTo>
                  <a:close/>
                  <a:moveTo>
                    <a:pt x="77" y="3"/>
                  </a:moveTo>
                  <a:lnTo>
                    <a:pt x="77" y="5"/>
                  </a:lnTo>
                  <a:lnTo>
                    <a:pt x="78" y="5"/>
                  </a:lnTo>
                  <a:lnTo>
                    <a:pt x="77" y="5"/>
                  </a:lnTo>
                  <a:lnTo>
                    <a:pt x="77" y="3"/>
                  </a:lnTo>
                  <a:lnTo>
                    <a:pt x="78" y="3"/>
                  </a:lnTo>
                  <a:lnTo>
                    <a:pt x="77" y="3"/>
                  </a:lnTo>
                  <a:close/>
                  <a:moveTo>
                    <a:pt x="77" y="3"/>
                  </a:moveTo>
                  <a:lnTo>
                    <a:pt x="78" y="3"/>
                  </a:lnTo>
                  <a:lnTo>
                    <a:pt x="77" y="3"/>
                  </a:lnTo>
                  <a:close/>
                  <a:moveTo>
                    <a:pt x="78" y="3"/>
                  </a:moveTo>
                  <a:lnTo>
                    <a:pt x="78" y="5"/>
                  </a:lnTo>
                  <a:lnTo>
                    <a:pt x="80" y="5"/>
                  </a:lnTo>
                  <a:lnTo>
                    <a:pt x="81" y="5"/>
                  </a:lnTo>
                  <a:lnTo>
                    <a:pt x="80" y="5"/>
                  </a:lnTo>
                  <a:lnTo>
                    <a:pt x="80" y="6"/>
                  </a:lnTo>
                  <a:lnTo>
                    <a:pt x="81" y="6"/>
                  </a:lnTo>
                  <a:lnTo>
                    <a:pt x="81" y="8"/>
                  </a:lnTo>
                  <a:lnTo>
                    <a:pt x="81" y="6"/>
                  </a:lnTo>
                  <a:lnTo>
                    <a:pt x="81" y="5"/>
                  </a:lnTo>
                  <a:lnTo>
                    <a:pt x="80" y="5"/>
                  </a:lnTo>
                  <a:lnTo>
                    <a:pt x="81" y="5"/>
                  </a:lnTo>
                  <a:lnTo>
                    <a:pt x="80" y="5"/>
                  </a:lnTo>
                  <a:lnTo>
                    <a:pt x="80" y="3"/>
                  </a:lnTo>
                  <a:lnTo>
                    <a:pt x="80" y="2"/>
                  </a:lnTo>
                  <a:lnTo>
                    <a:pt x="78" y="2"/>
                  </a:lnTo>
                  <a:lnTo>
                    <a:pt x="78" y="3"/>
                  </a:lnTo>
                  <a:close/>
                  <a:moveTo>
                    <a:pt x="78" y="3"/>
                  </a:moveTo>
                  <a:lnTo>
                    <a:pt x="78" y="5"/>
                  </a:lnTo>
                  <a:lnTo>
                    <a:pt x="78" y="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172">
              <a:extLst>
                <a:ext uri="{FF2B5EF4-FFF2-40B4-BE49-F238E27FC236}">
                  <a16:creationId xmlns:a16="http://schemas.microsoft.com/office/drawing/2014/main" id="{F785FDF7-E18D-545C-01D2-C911D33B75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30875" y="5856288"/>
              <a:ext cx="103188" cy="131763"/>
            </a:xfrm>
            <a:custGeom>
              <a:avLst/>
              <a:gdLst>
                <a:gd name="T0" fmla="*/ 12 w 65"/>
                <a:gd name="T1" fmla="*/ 83 h 83"/>
                <a:gd name="T2" fmla="*/ 0 w 65"/>
                <a:gd name="T3" fmla="*/ 32 h 83"/>
                <a:gd name="T4" fmla="*/ 9 w 65"/>
                <a:gd name="T5" fmla="*/ 18 h 83"/>
                <a:gd name="T6" fmla="*/ 7 w 65"/>
                <a:gd name="T7" fmla="*/ 12 h 83"/>
                <a:gd name="T8" fmla="*/ 12 w 65"/>
                <a:gd name="T9" fmla="*/ 6 h 83"/>
                <a:gd name="T10" fmla="*/ 19 w 65"/>
                <a:gd name="T11" fmla="*/ 3 h 83"/>
                <a:gd name="T12" fmla="*/ 27 w 65"/>
                <a:gd name="T13" fmla="*/ 8 h 83"/>
                <a:gd name="T14" fmla="*/ 36 w 65"/>
                <a:gd name="T15" fmla="*/ 11 h 83"/>
                <a:gd name="T16" fmla="*/ 40 w 65"/>
                <a:gd name="T17" fmla="*/ 18 h 83"/>
                <a:gd name="T18" fmla="*/ 45 w 65"/>
                <a:gd name="T19" fmla="*/ 21 h 83"/>
                <a:gd name="T20" fmla="*/ 54 w 65"/>
                <a:gd name="T21" fmla="*/ 17 h 83"/>
                <a:gd name="T22" fmla="*/ 62 w 65"/>
                <a:gd name="T23" fmla="*/ 14 h 83"/>
                <a:gd name="T24" fmla="*/ 63 w 65"/>
                <a:gd name="T25" fmla="*/ 20 h 83"/>
                <a:gd name="T26" fmla="*/ 60 w 65"/>
                <a:gd name="T27" fmla="*/ 23 h 83"/>
                <a:gd name="T28" fmla="*/ 54 w 65"/>
                <a:gd name="T29" fmla="*/ 29 h 83"/>
                <a:gd name="T30" fmla="*/ 51 w 65"/>
                <a:gd name="T31" fmla="*/ 33 h 83"/>
                <a:gd name="T32" fmla="*/ 59 w 65"/>
                <a:gd name="T33" fmla="*/ 36 h 83"/>
                <a:gd name="T34" fmla="*/ 57 w 65"/>
                <a:gd name="T35" fmla="*/ 39 h 83"/>
                <a:gd name="T36" fmla="*/ 51 w 65"/>
                <a:gd name="T37" fmla="*/ 43 h 83"/>
                <a:gd name="T38" fmla="*/ 59 w 65"/>
                <a:gd name="T39" fmla="*/ 47 h 83"/>
                <a:gd name="T40" fmla="*/ 51 w 65"/>
                <a:gd name="T41" fmla="*/ 46 h 83"/>
                <a:gd name="T42" fmla="*/ 54 w 65"/>
                <a:gd name="T43" fmla="*/ 50 h 83"/>
                <a:gd name="T44" fmla="*/ 53 w 65"/>
                <a:gd name="T45" fmla="*/ 52 h 83"/>
                <a:gd name="T46" fmla="*/ 48 w 65"/>
                <a:gd name="T47" fmla="*/ 58 h 83"/>
                <a:gd name="T48" fmla="*/ 48 w 65"/>
                <a:gd name="T49" fmla="*/ 53 h 83"/>
                <a:gd name="T50" fmla="*/ 45 w 65"/>
                <a:gd name="T51" fmla="*/ 52 h 83"/>
                <a:gd name="T52" fmla="*/ 45 w 65"/>
                <a:gd name="T53" fmla="*/ 53 h 83"/>
                <a:gd name="T54" fmla="*/ 36 w 65"/>
                <a:gd name="T55" fmla="*/ 61 h 83"/>
                <a:gd name="T56" fmla="*/ 28 w 65"/>
                <a:gd name="T57" fmla="*/ 70 h 83"/>
                <a:gd name="T58" fmla="*/ 28 w 65"/>
                <a:gd name="T59" fmla="*/ 65 h 83"/>
                <a:gd name="T60" fmla="*/ 28 w 65"/>
                <a:gd name="T61" fmla="*/ 55 h 83"/>
                <a:gd name="T62" fmla="*/ 28 w 65"/>
                <a:gd name="T63" fmla="*/ 59 h 83"/>
                <a:gd name="T64" fmla="*/ 22 w 65"/>
                <a:gd name="T65" fmla="*/ 62 h 83"/>
                <a:gd name="T66" fmla="*/ 13 w 65"/>
                <a:gd name="T67" fmla="*/ 65 h 83"/>
                <a:gd name="T68" fmla="*/ 19 w 65"/>
                <a:gd name="T69" fmla="*/ 71 h 83"/>
                <a:gd name="T70" fmla="*/ 12 w 65"/>
                <a:gd name="T71" fmla="*/ 73 h 83"/>
                <a:gd name="T72" fmla="*/ 7 w 65"/>
                <a:gd name="T73" fmla="*/ 67 h 83"/>
                <a:gd name="T74" fmla="*/ 9 w 65"/>
                <a:gd name="T75" fmla="*/ 59 h 83"/>
                <a:gd name="T76" fmla="*/ 13 w 65"/>
                <a:gd name="T77" fmla="*/ 56 h 83"/>
                <a:gd name="T78" fmla="*/ 15 w 65"/>
                <a:gd name="T79" fmla="*/ 53 h 83"/>
                <a:gd name="T80" fmla="*/ 19 w 65"/>
                <a:gd name="T81" fmla="*/ 53 h 83"/>
                <a:gd name="T82" fmla="*/ 18 w 65"/>
                <a:gd name="T83" fmla="*/ 49 h 83"/>
                <a:gd name="T84" fmla="*/ 9 w 65"/>
                <a:gd name="T85" fmla="*/ 50 h 83"/>
                <a:gd name="T86" fmla="*/ 18 w 65"/>
                <a:gd name="T87" fmla="*/ 44 h 83"/>
                <a:gd name="T88" fmla="*/ 18 w 65"/>
                <a:gd name="T89" fmla="*/ 39 h 83"/>
                <a:gd name="T90" fmla="*/ 12 w 65"/>
                <a:gd name="T91" fmla="*/ 44 h 83"/>
                <a:gd name="T92" fmla="*/ 4 w 65"/>
                <a:gd name="T93" fmla="*/ 46 h 83"/>
                <a:gd name="T94" fmla="*/ 7 w 65"/>
                <a:gd name="T95" fmla="*/ 44 h 83"/>
                <a:gd name="T96" fmla="*/ 10 w 65"/>
                <a:gd name="T97" fmla="*/ 41 h 83"/>
                <a:gd name="T98" fmla="*/ 0 w 65"/>
                <a:gd name="T99" fmla="*/ 35 h 83"/>
                <a:gd name="T100" fmla="*/ 22 w 65"/>
                <a:gd name="T101" fmla="*/ 44 h 83"/>
                <a:gd name="T102" fmla="*/ 25 w 65"/>
                <a:gd name="T103" fmla="*/ 38 h 83"/>
                <a:gd name="T104" fmla="*/ 28 w 65"/>
                <a:gd name="T105" fmla="*/ 52 h 83"/>
                <a:gd name="T106" fmla="*/ 33 w 65"/>
                <a:gd name="T107" fmla="*/ 49 h 83"/>
                <a:gd name="T108" fmla="*/ 45 w 65"/>
                <a:gd name="T109" fmla="*/ 41 h 83"/>
                <a:gd name="T110" fmla="*/ 51 w 65"/>
                <a:gd name="T111" fmla="*/ 38 h 83"/>
                <a:gd name="T112" fmla="*/ 50 w 65"/>
                <a:gd name="T113" fmla="*/ 38 h 83"/>
                <a:gd name="T114" fmla="*/ 51 w 65"/>
                <a:gd name="T115" fmla="*/ 3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5" h="83">
                  <a:moveTo>
                    <a:pt x="9" y="80"/>
                  </a:moveTo>
                  <a:lnTo>
                    <a:pt x="10" y="80"/>
                  </a:lnTo>
                  <a:lnTo>
                    <a:pt x="12" y="80"/>
                  </a:lnTo>
                  <a:lnTo>
                    <a:pt x="12" y="82"/>
                  </a:lnTo>
                  <a:lnTo>
                    <a:pt x="13" y="82"/>
                  </a:lnTo>
                  <a:lnTo>
                    <a:pt x="12" y="82"/>
                  </a:lnTo>
                  <a:lnTo>
                    <a:pt x="12" y="83"/>
                  </a:lnTo>
                  <a:lnTo>
                    <a:pt x="10" y="83"/>
                  </a:lnTo>
                  <a:lnTo>
                    <a:pt x="12" y="83"/>
                  </a:lnTo>
                  <a:lnTo>
                    <a:pt x="12" y="82"/>
                  </a:lnTo>
                  <a:lnTo>
                    <a:pt x="12" y="80"/>
                  </a:lnTo>
                  <a:lnTo>
                    <a:pt x="10" y="80"/>
                  </a:lnTo>
                  <a:lnTo>
                    <a:pt x="10" y="82"/>
                  </a:lnTo>
                  <a:lnTo>
                    <a:pt x="10" y="80"/>
                  </a:lnTo>
                  <a:lnTo>
                    <a:pt x="9" y="80"/>
                  </a:lnTo>
                  <a:close/>
                  <a:moveTo>
                    <a:pt x="0" y="35"/>
                  </a:moveTo>
                  <a:lnTo>
                    <a:pt x="0" y="33"/>
                  </a:lnTo>
                  <a:lnTo>
                    <a:pt x="0" y="32"/>
                  </a:lnTo>
                  <a:lnTo>
                    <a:pt x="0" y="30"/>
                  </a:lnTo>
                  <a:lnTo>
                    <a:pt x="0" y="29"/>
                  </a:lnTo>
                  <a:lnTo>
                    <a:pt x="0" y="27"/>
                  </a:lnTo>
                  <a:lnTo>
                    <a:pt x="0" y="24"/>
                  </a:lnTo>
                  <a:lnTo>
                    <a:pt x="0" y="20"/>
                  </a:lnTo>
                  <a:lnTo>
                    <a:pt x="4" y="20"/>
                  </a:lnTo>
                  <a:lnTo>
                    <a:pt x="7" y="20"/>
                  </a:lnTo>
                  <a:lnTo>
                    <a:pt x="9" y="20"/>
                  </a:lnTo>
                  <a:lnTo>
                    <a:pt x="9" y="18"/>
                  </a:lnTo>
                  <a:lnTo>
                    <a:pt x="9" y="17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6" y="15"/>
                  </a:lnTo>
                  <a:lnTo>
                    <a:pt x="7" y="14"/>
                  </a:lnTo>
                  <a:lnTo>
                    <a:pt x="7" y="15"/>
                  </a:lnTo>
                  <a:lnTo>
                    <a:pt x="9" y="14"/>
                  </a:lnTo>
                  <a:lnTo>
                    <a:pt x="9" y="12"/>
                  </a:lnTo>
                  <a:lnTo>
                    <a:pt x="7" y="12"/>
                  </a:lnTo>
                  <a:lnTo>
                    <a:pt x="6" y="12"/>
                  </a:lnTo>
                  <a:lnTo>
                    <a:pt x="6" y="11"/>
                  </a:lnTo>
                  <a:lnTo>
                    <a:pt x="7" y="11"/>
                  </a:lnTo>
                  <a:lnTo>
                    <a:pt x="7" y="9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8"/>
                  </a:lnTo>
                  <a:lnTo>
                    <a:pt x="10" y="6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5" y="8"/>
                  </a:lnTo>
                  <a:lnTo>
                    <a:pt x="15" y="9"/>
                  </a:lnTo>
                  <a:lnTo>
                    <a:pt x="16" y="9"/>
                  </a:lnTo>
                  <a:lnTo>
                    <a:pt x="16" y="8"/>
                  </a:lnTo>
                  <a:lnTo>
                    <a:pt x="18" y="8"/>
                  </a:lnTo>
                  <a:lnTo>
                    <a:pt x="18" y="5"/>
                  </a:lnTo>
                  <a:lnTo>
                    <a:pt x="19" y="5"/>
                  </a:lnTo>
                  <a:lnTo>
                    <a:pt x="19" y="3"/>
                  </a:lnTo>
                  <a:lnTo>
                    <a:pt x="19" y="2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7" y="3"/>
                  </a:lnTo>
                  <a:lnTo>
                    <a:pt x="27" y="6"/>
                  </a:lnTo>
                  <a:lnTo>
                    <a:pt x="27" y="8"/>
                  </a:lnTo>
                  <a:lnTo>
                    <a:pt x="27" y="9"/>
                  </a:lnTo>
                  <a:lnTo>
                    <a:pt x="28" y="9"/>
                  </a:lnTo>
                  <a:lnTo>
                    <a:pt x="30" y="9"/>
                  </a:lnTo>
                  <a:lnTo>
                    <a:pt x="31" y="9"/>
                  </a:lnTo>
                  <a:lnTo>
                    <a:pt x="33" y="9"/>
                  </a:lnTo>
                  <a:lnTo>
                    <a:pt x="34" y="8"/>
                  </a:lnTo>
                  <a:lnTo>
                    <a:pt x="36" y="8"/>
                  </a:lnTo>
                  <a:lnTo>
                    <a:pt x="36" y="9"/>
                  </a:lnTo>
                  <a:lnTo>
                    <a:pt x="36" y="11"/>
                  </a:lnTo>
                  <a:lnTo>
                    <a:pt x="37" y="11"/>
                  </a:lnTo>
                  <a:lnTo>
                    <a:pt x="39" y="12"/>
                  </a:lnTo>
                  <a:lnTo>
                    <a:pt x="40" y="12"/>
                  </a:lnTo>
                  <a:lnTo>
                    <a:pt x="40" y="14"/>
                  </a:lnTo>
                  <a:lnTo>
                    <a:pt x="40" y="15"/>
                  </a:lnTo>
                  <a:lnTo>
                    <a:pt x="42" y="15"/>
                  </a:lnTo>
                  <a:lnTo>
                    <a:pt x="40" y="15"/>
                  </a:lnTo>
                  <a:lnTo>
                    <a:pt x="40" y="17"/>
                  </a:lnTo>
                  <a:lnTo>
                    <a:pt x="40" y="18"/>
                  </a:lnTo>
                  <a:lnTo>
                    <a:pt x="40" y="20"/>
                  </a:lnTo>
                  <a:lnTo>
                    <a:pt x="42" y="20"/>
                  </a:lnTo>
                  <a:lnTo>
                    <a:pt x="40" y="20"/>
                  </a:lnTo>
                  <a:lnTo>
                    <a:pt x="40" y="21"/>
                  </a:lnTo>
                  <a:lnTo>
                    <a:pt x="42" y="21"/>
                  </a:lnTo>
                  <a:lnTo>
                    <a:pt x="42" y="23"/>
                  </a:lnTo>
                  <a:lnTo>
                    <a:pt x="43" y="23"/>
                  </a:lnTo>
                  <a:lnTo>
                    <a:pt x="43" y="21"/>
                  </a:lnTo>
                  <a:lnTo>
                    <a:pt x="45" y="21"/>
                  </a:lnTo>
                  <a:lnTo>
                    <a:pt x="47" y="21"/>
                  </a:lnTo>
                  <a:lnTo>
                    <a:pt x="48" y="20"/>
                  </a:lnTo>
                  <a:lnTo>
                    <a:pt x="48" y="18"/>
                  </a:lnTo>
                  <a:lnTo>
                    <a:pt x="50" y="18"/>
                  </a:lnTo>
                  <a:lnTo>
                    <a:pt x="51" y="18"/>
                  </a:lnTo>
                  <a:lnTo>
                    <a:pt x="51" y="20"/>
                  </a:lnTo>
                  <a:lnTo>
                    <a:pt x="54" y="20"/>
                  </a:lnTo>
                  <a:lnTo>
                    <a:pt x="54" y="18"/>
                  </a:lnTo>
                  <a:lnTo>
                    <a:pt x="54" y="17"/>
                  </a:lnTo>
                  <a:lnTo>
                    <a:pt x="56" y="17"/>
                  </a:lnTo>
                  <a:lnTo>
                    <a:pt x="56" y="15"/>
                  </a:lnTo>
                  <a:lnTo>
                    <a:pt x="57" y="15"/>
                  </a:lnTo>
                  <a:lnTo>
                    <a:pt x="57" y="17"/>
                  </a:lnTo>
                  <a:lnTo>
                    <a:pt x="59" y="17"/>
                  </a:lnTo>
                  <a:lnTo>
                    <a:pt x="60" y="17"/>
                  </a:lnTo>
                  <a:lnTo>
                    <a:pt x="60" y="15"/>
                  </a:lnTo>
                  <a:lnTo>
                    <a:pt x="60" y="14"/>
                  </a:lnTo>
                  <a:lnTo>
                    <a:pt x="62" y="14"/>
                  </a:lnTo>
                  <a:lnTo>
                    <a:pt x="62" y="15"/>
                  </a:lnTo>
                  <a:lnTo>
                    <a:pt x="63" y="15"/>
                  </a:lnTo>
                  <a:lnTo>
                    <a:pt x="63" y="17"/>
                  </a:lnTo>
                  <a:lnTo>
                    <a:pt x="65" y="17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3" y="20"/>
                  </a:lnTo>
                  <a:lnTo>
                    <a:pt x="62" y="20"/>
                  </a:lnTo>
                  <a:lnTo>
                    <a:pt x="63" y="20"/>
                  </a:lnTo>
                  <a:lnTo>
                    <a:pt x="63" y="21"/>
                  </a:lnTo>
                  <a:lnTo>
                    <a:pt x="62" y="21"/>
                  </a:lnTo>
                  <a:lnTo>
                    <a:pt x="62" y="20"/>
                  </a:lnTo>
                  <a:lnTo>
                    <a:pt x="62" y="21"/>
                  </a:lnTo>
                  <a:lnTo>
                    <a:pt x="60" y="21"/>
                  </a:lnTo>
                  <a:lnTo>
                    <a:pt x="59" y="21"/>
                  </a:lnTo>
                  <a:lnTo>
                    <a:pt x="60" y="21"/>
                  </a:lnTo>
                  <a:lnTo>
                    <a:pt x="59" y="23"/>
                  </a:lnTo>
                  <a:lnTo>
                    <a:pt x="60" y="23"/>
                  </a:lnTo>
                  <a:lnTo>
                    <a:pt x="59" y="23"/>
                  </a:lnTo>
                  <a:lnTo>
                    <a:pt x="59" y="24"/>
                  </a:lnTo>
                  <a:lnTo>
                    <a:pt x="57" y="24"/>
                  </a:lnTo>
                  <a:lnTo>
                    <a:pt x="57" y="26"/>
                  </a:lnTo>
                  <a:lnTo>
                    <a:pt x="56" y="26"/>
                  </a:lnTo>
                  <a:lnTo>
                    <a:pt x="56" y="29"/>
                  </a:lnTo>
                  <a:lnTo>
                    <a:pt x="54" y="29"/>
                  </a:lnTo>
                  <a:lnTo>
                    <a:pt x="54" y="30"/>
                  </a:lnTo>
                  <a:lnTo>
                    <a:pt x="54" y="29"/>
                  </a:lnTo>
                  <a:lnTo>
                    <a:pt x="53" y="29"/>
                  </a:lnTo>
                  <a:lnTo>
                    <a:pt x="51" y="29"/>
                  </a:lnTo>
                  <a:lnTo>
                    <a:pt x="51" y="30"/>
                  </a:lnTo>
                  <a:lnTo>
                    <a:pt x="53" y="30"/>
                  </a:lnTo>
                  <a:lnTo>
                    <a:pt x="53" y="32"/>
                  </a:lnTo>
                  <a:lnTo>
                    <a:pt x="51" y="32"/>
                  </a:lnTo>
                  <a:lnTo>
                    <a:pt x="51" y="30"/>
                  </a:lnTo>
                  <a:lnTo>
                    <a:pt x="51" y="32"/>
                  </a:lnTo>
                  <a:lnTo>
                    <a:pt x="51" y="33"/>
                  </a:lnTo>
                  <a:lnTo>
                    <a:pt x="51" y="35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5"/>
                  </a:lnTo>
                  <a:lnTo>
                    <a:pt x="56" y="36"/>
                  </a:lnTo>
                  <a:lnTo>
                    <a:pt x="57" y="36"/>
                  </a:lnTo>
                  <a:lnTo>
                    <a:pt x="57" y="38"/>
                  </a:lnTo>
                  <a:lnTo>
                    <a:pt x="57" y="36"/>
                  </a:lnTo>
                  <a:lnTo>
                    <a:pt x="59" y="36"/>
                  </a:lnTo>
                  <a:lnTo>
                    <a:pt x="59" y="38"/>
                  </a:lnTo>
                  <a:lnTo>
                    <a:pt x="57" y="38"/>
                  </a:lnTo>
                  <a:lnTo>
                    <a:pt x="57" y="39"/>
                  </a:lnTo>
                  <a:lnTo>
                    <a:pt x="56" y="39"/>
                  </a:lnTo>
                  <a:lnTo>
                    <a:pt x="54" y="39"/>
                  </a:lnTo>
                  <a:lnTo>
                    <a:pt x="53" y="39"/>
                  </a:lnTo>
                  <a:lnTo>
                    <a:pt x="54" y="39"/>
                  </a:lnTo>
                  <a:lnTo>
                    <a:pt x="56" y="39"/>
                  </a:lnTo>
                  <a:lnTo>
                    <a:pt x="57" y="39"/>
                  </a:lnTo>
                  <a:lnTo>
                    <a:pt x="57" y="41"/>
                  </a:lnTo>
                  <a:lnTo>
                    <a:pt x="57" y="43"/>
                  </a:lnTo>
                  <a:lnTo>
                    <a:pt x="59" y="43"/>
                  </a:lnTo>
                  <a:lnTo>
                    <a:pt x="57" y="43"/>
                  </a:lnTo>
                  <a:lnTo>
                    <a:pt x="56" y="43"/>
                  </a:lnTo>
                  <a:lnTo>
                    <a:pt x="53" y="43"/>
                  </a:lnTo>
                  <a:lnTo>
                    <a:pt x="53" y="41"/>
                  </a:lnTo>
                  <a:lnTo>
                    <a:pt x="53" y="43"/>
                  </a:lnTo>
                  <a:lnTo>
                    <a:pt x="51" y="43"/>
                  </a:lnTo>
                  <a:lnTo>
                    <a:pt x="53" y="43"/>
                  </a:lnTo>
                  <a:lnTo>
                    <a:pt x="53" y="44"/>
                  </a:lnTo>
                  <a:lnTo>
                    <a:pt x="51" y="44"/>
                  </a:lnTo>
                  <a:lnTo>
                    <a:pt x="53" y="44"/>
                  </a:lnTo>
                  <a:lnTo>
                    <a:pt x="56" y="44"/>
                  </a:lnTo>
                  <a:lnTo>
                    <a:pt x="56" y="43"/>
                  </a:lnTo>
                  <a:lnTo>
                    <a:pt x="57" y="43"/>
                  </a:lnTo>
                  <a:lnTo>
                    <a:pt x="59" y="43"/>
                  </a:lnTo>
                  <a:lnTo>
                    <a:pt x="59" y="47"/>
                  </a:lnTo>
                  <a:lnTo>
                    <a:pt x="59" y="49"/>
                  </a:lnTo>
                  <a:lnTo>
                    <a:pt x="57" y="49"/>
                  </a:lnTo>
                  <a:lnTo>
                    <a:pt x="56" y="49"/>
                  </a:lnTo>
                  <a:lnTo>
                    <a:pt x="54" y="49"/>
                  </a:lnTo>
                  <a:lnTo>
                    <a:pt x="54" y="47"/>
                  </a:lnTo>
                  <a:lnTo>
                    <a:pt x="53" y="46"/>
                  </a:lnTo>
                  <a:lnTo>
                    <a:pt x="53" y="44"/>
                  </a:lnTo>
                  <a:lnTo>
                    <a:pt x="51" y="44"/>
                  </a:lnTo>
                  <a:lnTo>
                    <a:pt x="51" y="46"/>
                  </a:lnTo>
                  <a:lnTo>
                    <a:pt x="53" y="46"/>
                  </a:lnTo>
                  <a:lnTo>
                    <a:pt x="53" y="47"/>
                  </a:lnTo>
                  <a:lnTo>
                    <a:pt x="54" y="47"/>
                  </a:lnTo>
                  <a:lnTo>
                    <a:pt x="53" y="47"/>
                  </a:lnTo>
                  <a:lnTo>
                    <a:pt x="53" y="49"/>
                  </a:lnTo>
                  <a:lnTo>
                    <a:pt x="53" y="50"/>
                  </a:lnTo>
                  <a:lnTo>
                    <a:pt x="53" y="49"/>
                  </a:lnTo>
                  <a:lnTo>
                    <a:pt x="54" y="49"/>
                  </a:lnTo>
                  <a:lnTo>
                    <a:pt x="54" y="50"/>
                  </a:lnTo>
                  <a:lnTo>
                    <a:pt x="54" y="49"/>
                  </a:lnTo>
                  <a:lnTo>
                    <a:pt x="54" y="50"/>
                  </a:lnTo>
                  <a:lnTo>
                    <a:pt x="56" y="50"/>
                  </a:lnTo>
                  <a:lnTo>
                    <a:pt x="57" y="52"/>
                  </a:lnTo>
                  <a:lnTo>
                    <a:pt x="57" y="53"/>
                  </a:lnTo>
                  <a:lnTo>
                    <a:pt x="56" y="53"/>
                  </a:lnTo>
                  <a:lnTo>
                    <a:pt x="54" y="53"/>
                  </a:lnTo>
                  <a:lnTo>
                    <a:pt x="53" y="53"/>
                  </a:lnTo>
                  <a:lnTo>
                    <a:pt x="53" y="52"/>
                  </a:lnTo>
                  <a:lnTo>
                    <a:pt x="53" y="53"/>
                  </a:lnTo>
                  <a:lnTo>
                    <a:pt x="53" y="55"/>
                  </a:lnTo>
                  <a:lnTo>
                    <a:pt x="53" y="56"/>
                  </a:lnTo>
                  <a:lnTo>
                    <a:pt x="53" y="59"/>
                  </a:lnTo>
                  <a:lnTo>
                    <a:pt x="50" y="59"/>
                  </a:lnTo>
                  <a:lnTo>
                    <a:pt x="48" y="59"/>
                  </a:lnTo>
                  <a:lnTo>
                    <a:pt x="50" y="59"/>
                  </a:lnTo>
                  <a:lnTo>
                    <a:pt x="48" y="59"/>
                  </a:lnTo>
                  <a:lnTo>
                    <a:pt x="48" y="58"/>
                  </a:lnTo>
                  <a:lnTo>
                    <a:pt x="48" y="56"/>
                  </a:lnTo>
                  <a:lnTo>
                    <a:pt x="47" y="56"/>
                  </a:lnTo>
                  <a:lnTo>
                    <a:pt x="47" y="58"/>
                  </a:lnTo>
                  <a:lnTo>
                    <a:pt x="45" y="58"/>
                  </a:lnTo>
                  <a:lnTo>
                    <a:pt x="45" y="56"/>
                  </a:lnTo>
                  <a:lnTo>
                    <a:pt x="45" y="55"/>
                  </a:lnTo>
                  <a:lnTo>
                    <a:pt x="47" y="55"/>
                  </a:lnTo>
                  <a:lnTo>
                    <a:pt x="48" y="55"/>
                  </a:lnTo>
                  <a:lnTo>
                    <a:pt x="48" y="53"/>
                  </a:lnTo>
                  <a:lnTo>
                    <a:pt x="48" y="52"/>
                  </a:lnTo>
                  <a:lnTo>
                    <a:pt x="48" y="50"/>
                  </a:lnTo>
                  <a:lnTo>
                    <a:pt x="48" y="52"/>
                  </a:lnTo>
                  <a:lnTo>
                    <a:pt x="47" y="52"/>
                  </a:lnTo>
                  <a:lnTo>
                    <a:pt x="47" y="53"/>
                  </a:lnTo>
                  <a:lnTo>
                    <a:pt x="45" y="53"/>
                  </a:lnTo>
                  <a:lnTo>
                    <a:pt x="45" y="55"/>
                  </a:lnTo>
                  <a:lnTo>
                    <a:pt x="45" y="53"/>
                  </a:lnTo>
                  <a:lnTo>
                    <a:pt x="45" y="52"/>
                  </a:lnTo>
                  <a:lnTo>
                    <a:pt x="47" y="52"/>
                  </a:lnTo>
                  <a:lnTo>
                    <a:pt x="47" y="50"/>
                  </a:lnTo>
                  <a:lnTo>
                    <a:pt x="45" y="50"/>
                  </a:lnTo>
                  <a:lnTo>
                    <a:pt x="45" y="49"/>
                  </a:lnTo>
                  <a:lnTo>
                    <a:pt x="43" y="49"/>
                  </a:lnTo>
                  <a:lnTo>
                    <a:pt x="43" y="50"/>
                  </a:lnTo>
                  <a:lnTo>
                    <a:pt x="43" y="52"/>
                  </a:lnTo>
                  <a:lnTo>
                    <a:pt x="45" y="52"/>
                  </a:lnTo>
                  <a:lnTo>
                    <a:pt x="45" y="53"/>
                  </a:lnTo>
                  <a:lnTo>
                    <a:pt x="45" y="55"/>
                  </a:lnTo>
                  <a:lnTo>
                    <a:pt x="43" y="55"/>
                  </a:lnTo>
                  <a:lnTo>
                    <a:pt x="42" y="55"/>
                  </a:lnTo>
                  <a:lnTo>
                    <a:pt x="40" y="56"/>
                  </a:lnTo>
                  <a:lnTo>
                    <a:pt x="39" y="58"/>
                  </a:lnTo>
                  <a:lnTo>
                    <a:pt x="37" y="58"/>
                  </a:lnTo>
                  <a:lnTo>
                    <a:pt x="37" y="59"/>
                  </a:lnTo>
                  <a:lnTo>
                    <a:pt x="36" y="59"/>
                  </a:lnTo>
                  <a:lnTo>
                    <a:pt x="36" y="61"/>
                  </a:lnTo>
                  <a:lnTo>
                    <a:pt x="34" y="61"/>
                  </a:lnTo>
                  <a:lnTo>
                    <a:pt x="34" y="64"/>
                  </a:lnTo>
                  <a:lnTo>
                    <a:pt x="33" y="64"/>
                  </a:lnTo>
                  <a:lnTo>
                    <a:pt x="31" y="64"/>
                  </a:lnTo>
                  <a:lnTo>
                    <a:pt x="31" y="65"/>
                  </a:lnTo>
                  <a:lnTo>
                    <a:pt x="31" y="67"/>
                  </a:lnTo>
                  <a:lnTo>
                    <a:pt x="31" y="68"/>
                  </a:lnTo>
                  <a:lnTo>
                    <a:pt x="28" y="68"/>
                  </a:lnTo>
                  <a:lnTo>
                    <a:pt x="28" y="70"/>
                  </a:lnTo>
                  <a:lnTo>
                    <a:pt x="30" y="70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0"/>
                  </a:lnTo>
                  <a:lnTo>
                    <a:pt x="28" y="70"/>
                  </a:lnTo>
                  <a:lnTo>
                    <a:pt x="28" y="68"/>
                  </a:lnTo>
                  <a:lnTo>
                    <a:pt x="28" y="67"/>
                  </a:lnTo>
                  <a:lnTo>
                    <a:pt x="28" y="65"/>
                  </a:lnTo>
                  <a:lnTo>
                    <a:pt x="28" y="64"/>
                  </a:lnTo>
                  <a:lnTo>
                    <a:pt x="28" y="62"/>
                  </a:lnTo>
                  <a:lnTo>
                    <a:pt x="28" y="61"/>
                  </a:lnTo>
                  <a:lnTo>
                    <a:pt x="28" y="59"/>
                  </a:lnTo>
                  <a:lnTo>
                    <a:pt x="28" y="58"/>
                  </a:lnTo>
                  <a:lnTo>
                    <a:pt x="28" y="56"/>
                  </a:lnTo>
                  <a:lnTo>
                    <a:pt x="28" y="55"/>
                  </a:lnTo>
                  <a:lnTo>
                    <a:pt x="27" y="55"/>
                  </a:lnTo>
                  <a:lnTo>
                    <a:pt x="28" y="55"/>
                  </a:lnTo>
                  <a:lnTo>
                    <a:pt x="28" y="56"/>
                  </a:lnTo>
                  <a:lnTo>
                    <a:pt x="27" y="56"/>
                  </a:lnTo>
                  <a:lnTo>
                    <a:pt x="27" y="58"/>
                  </a:lnTo>
                  <a:lnTo>
                    <a:pt x="28" y="58"/>
                  </a:lnTo>
                  <a:lnTo>
                    <a:pt x="27" y="58"/>
                  </a:lnTo>
                  <a:lnTo>
                    <a:pt x="27" y="59"/>
                  </a:lnTo>
                  <a:lnTo>
                    <a:pt x="25" y="59"/>
                  </a:lnTo>
                  <a:lnTo>
                    <a:pt x="27" y="59"/>
                  </a:lnTo>
                  <a:lnTo>
                    <a:pt x="28" y="59"/>
                  </a:lnTo>
                  <a:lnTo>
                    <a:pt x="28" y="61"/>
                  </a:lnTo>
                  <a:lnTo>
                    <a:pt x="28" y="62"/>
                  </a:lnTo>
                  <a:lnTo>
                    <a:pt x="28" y="64"/>
                  </a:lnTo>
                  <a:lnTo>
                    <a:pt x="27" y="64"/>
                  </a:lnTo>
                  <a:lnTo>
                    <a:pt x="27" y="62"/>
                  </a:lnTo>
                  <a:lnTo>
                    <a:pt x="24" y="62"/>
                  </a:lnTo>
                  <a:lnTo>
                    <a:pt x="24" y="64"/>
                  </a:lnTo>
                  <a:lnTo>
                    <a:pt x="24" y="62"/>
                  </a:lnTo>
                  <a:lnTo>
                    <a:pt x="22" y="62"/>
                  </a:lnTo>
                  <a:lnTo>
                    <a:pt x="22" y="64"/>
                  </a:lnTo>
                  <a:lnTo>
                    <a:pt x="21" y="64"/>
                  </a:lnTo>
                  <a:lnTo>
                    <a:pt x="18" y="64"/>
                  </a:lnTo>
                  <a:lnTo>
                    <a:pt x="16" y="64"/>
                  </a:lnTo>
                  <a:lnTo>
                    <a:pt x="15" y="64"/>
                  </a:lnTo>
                  <a:lnTo>
                    <a:pt x="13" y="64"/>
                  </a:lnTo>
                  <a:lnTo>
                    <a:pt x="13" y="65"/>
                  </a:lnTo>
                  <a:lnTo>
                    <a:pt x="12" y="65"/>
                  </a:lnTo>
                  <a:lnTo>
                    <a:pt x="13" y="65"/>
                  </a:lnTo>
                  <a:lnTo>
                    <a:pt x="13" y="67"/>
                  </a:lnTo>
                  <a:lnTo>
                    <a:pt x="15" y="67"/>
                  </a:lnTo>
                  <a:lnTo>
                    <a:pt x="15" y="68"/>
                  </a:lnTo>
                  <a:lnTo>
                    <a:pt x="13" y="68"/>
                  </a:lnTo>
                  <a:lnTo>
                    <a:pt x="16" y="68"/>
                  </a:lnTo>
                  <a:lnTo>
                    <a:pt x="18" y="68"/>
                  </a:lnTo>
                  <a:lnTo>
                    <a:pt x="19" y="68"/>
                  </a:lnTo>
                  <a:lnTo>
                    <a:pt x="19" y="70"/>
                  </a:lnTo>
                  <a:lnTo>
                    <a:pt x="19" y="71"/>
                  </a:lnTo>
                  <a:lnTo>
                    <a:pt x="19" y="73"/>
                  </a:lnTo>
                  <a:lnTo>
                    <a:pt x="19" y="74"/>
                  </a:lnTo>
                  <a:lnTo>
                    <a:pt x="18" y="74"/>
                  </a:lnTo>
                  <a:lnTo>
                    <a:pt x="13" y="74"/>
                  </a:lnTo>
                  <a:lnTo>
                    <a:pt x="12" y="74"/>
                  </a:lnTo>
                  <a:lnTo>
                    <a:pt x="13" y="73"/>
                  </a:lnTo>
                  <a:lnTo>
                    <a:pt x="13" y="71"/>
                  </a:lnTo>
                  <a:lnTo>
                    <a:pt x="13" y="73"/>
                  </a:lnTo>
                  <a:lnTo>
                    <a:pt x="12" y="73"/>
                  </a:lnTo>
                  <a:lnTo>
                    <a:pt x="9" y="73"/>
                  </a:lnTo>
                  <a:lnTo>
                    <a:pt x="9" y="70"/>
                  </a:lnTo>
                  <a:lnTo>
                    <a:pt x="6" y="70"/>
                  </a:lnTo>
                  <a:lnTo>
                    <a:pt x="7" y="70"/>
                  </a:lnTo>
                  <a:lnTo>
                    <a:pt x="7" y="68"/>
                  </a:lnTo>
                  <a:lnTo>
                    <a:pt x="6" y="68"/>
                  </a:lnTo>
                  <a:lnTo>
                    <a:pt x="4" y="67"/>
                  </a:lnTo>
                  <a:lnTo>
                    <a:pt x="6" y="65"/>
                  </a:lnTo>
                  <a:lnTo>
                    <a:pt x="7" y="67"/>
                  </a:lnTo>
                  <a:lnTo>
                    <a:pt x="9" y="67"/>
                  </a:lnTo>
                  <a:lnTo>
                    <a:pt x="9" y="65"/>
                  </a:lnTo>
                  <a:lnTo>
                    <a:pt x="9" y="64"/>
                  </a:lnTo>
                  <a:lnTo>
                    <a:pt x="10" y="64"/>
                  </a:lnTo>
                  <a:lnTo>
                    <a:pt x="10" y="62"/>
                  </a:lnTo>
                  <a:lnTo>
                    <a:pt x="10" y="61"/>
                  </a:lnTo>
                  <a:lnTo>
                    <a:pt x="9" y="61"/>
                  </a:lnTo>
                  <a:lnTo>
                    <a:pt x="7" y="61"/>
                  </a:lnTo>
                  <a:lnTo>
                    <a:pt x="9" y="59"/>
                  </a:lnTo>
                  <a:lnTo>
                    <a:pt x="10" y="59"/>
                  </a:lnTo>
                  <a:lnTo>
                    <a:pt x="12" y="59"/>
                  </a:lnTo>
                  <a:lnTo>
                    <a:pt x="13" y="58"/>
                  </a:lnTo>
                  <a:lnTo>
                    <a:pt x="13" y="59"/>
                  </a:lnTo>
                  <a:lnTo>
                    <a:pt x="15" y="59"/>
                  </a:lnTo>
                  <a:lnTo>
                    <a:pt x="15" y="58"/>
                  </a:lnTo>
                  <a:lnTo>
                    <a:pt x="13" y="58"/>
                  </a:lnTo>
                  <a:lnTo>
                    <a:pt x="15" y="56"/>
                  </a:lnTo>
                  <a:lnTo>
                    <a:pt x="13" y="56"/>
                  </a:lnTo>
                  <a:lnTo>
                    <a:pt x="13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5"/>
                  </a:lnTo>
                  <a:lnTo>
                    <a:pt x="10" y="55"/>
                  </a:lnTo>
                  <a:lnTo>
                    <a:pt x="12" y="53"/>
                  </a:lnTo>
                  <a:lnTo>
                    <a:pt x="13" y="52"/>
                  </a:lnTo>
                  <a:lnTo>
                    <a:pt x="15" y="52"/>
                  </a:lnTo>
                  <a:lnTo>
                    <a:pt x="15" y="53"/>
                  </a:lnTo>
                  <a:lnTo>
                    <a:pt x="15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3"/>
                  </a:lnTo>
                  <a:lnTo>
                    <a:pt x="16" y="53"/>
                  </a:lnTo>
                  <a:lnTo>
                    <a:pt x="18" y="53"/>
                  </a:lnTo>
                  <a:lnTo>
                    <a:pt x="18" y="55"/>
                  </a:lnTo>
                  <a:lnTo>
                    <a:pt x="19" y="55"/>
                  </a:lnTo>
                  <a:lnTo>
                    <a:pt x="19" y="53"/>
                  </a:lnTo>
                  <a:lnTo>
                    <a:pt x="19" y="52"/>
                  </a:lnTo>
                  <a:lnTo>
                    <a:pt x="18" y="52"/>
                  </a:lnTo>
                  <a:lnTo>
                    <a:pt x="18" y="50"/>
                  </a:lnTo>
                  <a:lnTo>
                    <a:pt x="19" y="50"/>
                  </a:lnTo>
                  <a:lnTo>
                    <a:pt x="19" y="49"/>
                  </a:lnTo>
                  <a:lnTo>
                    <a:pt x="18" y="49"/>
                  </a:lnTo>
                  <a:lnTo>
                    <a:pt x="18" y="50"/>
                  </a:lnTo>
                  <a:lnTo>
                    <a:pt x="16" y="50"/>
                  </a:lnTo>
                  <a:lnTo>
                    <a:pt x="18" y="49"/>
                  </a:lnTo>
                  <a:lnTo>
                    <a:pt x="16" y="49"/>
                  </a:lnTo>
                  <a:lnTo>
                    <a:pt x="15" y="49"/>
                  </a:lnTo>
                  <a:lnTo>
                    <a:pt x="13" y="49"/>
                  </a:lnTo>
                  <a:lnTo>
                    <a:pt x="12" y="49"/>
                  </a:lnTo>
                  <a:lnTo>
                    <a:pt x="12" y="52"/>
                  </a:lnTo>
                  <a:lnTo>
                    <a:pt x="10" y="52"/>
                  </a:lnTo>
                  <a:lnTo>
                    <a:pt x="9" y="52"/>
                  </a:lnTo>
                  <a:lnTo>
                    <a:pt x="10" y="50"/>
                  </a:lnTo>
                  <a:lnTo>
                    <a:pt x="9" y="50"/>
                  </a:lnTo>
                  <a:lnTo>
                    <a:pt x="10" y="50"/>
                  </a:lnTo>
                  <a:lnTo>
                    <a:pt x="10" y="49"/>
                  </a:lnTo>
                  <a:lnTo>
                    <a:pt x="12" y="49"/>
                  </a:lnTo>
                  <a:lnTo>
                    <a:pt x="12" y="47"/>
                  </a:lnTo>
                  <a:lnTo>
                    <a:pt x="12" y="46"/>
                  </a:lnTo>
                  <a:lnTo>
                    <a:pt x="13" y="46"/>
                  </a:lnTo>
                  <a:lnTo>
                    <a:pt x="15" y="46"/>
                  </a:lnTo>
                  <a:lnTo>
                    <a:pt x="16" y="44"/>
                  </a:lnTo>
                  <a:lnTo>
                    <a:pt x="18" y="44"/>
                  </a:lnTo>
                  <a:lnTo>
                    <a:pt x="18" y="43"/>
                  </a:lnTo>
                  <a:lnTo>
                    <a:pt x="18" y="44"/>
                  </a:lnTo>
                  <a:lnTo>
                    <a:pt x="18" y="43"/>
                  </a:lnTo>
                  <a:lnTo>
                    <a:pt x="16" y="43"/>
                  </a:lnTo>
                  <a:lnTo>
                    <a:pt x="16" y="41"/>
                  </a:lnTo>
                  <a:lnTo>
                    <a:pt x="18" y="41"/>
                  </a:lnTo>
                  <a:lnTo>
                    <a:pt x="16" y="41"/>
                  </a:lnTo>
                  <a:lnTo>
                    <a:pt x="18" y="41"/>
                  </a:lnTo>
                  <a:lnTo>
                    <a:pt x="18" y="39"/>
                  </a:lnTo>
                  <a:lnTo>
                    <a:pt x="16" y="39"/>
                  </a:lnTo>
                  <a:lnTo>
                    <a:pt x="15" y="39"/>
                  </a:lnTo>
                  <a:lnTo>
                    <a:pt x="15" y="41"/>
                  </a:lnTo>
                  <a:lnTo>
                    <a:pt x="15" y="43"/>
                  </a:lnTo>
                  <a:lnTo>
                    <a:pt x="15" y="44"/>
                  </a:lnTo>
                  <a:lnTo>
                    <a:pt x="13" y="44"/>
                  </a:lnTo>
                  <a:lnTo>
                    <a:pt x="13" y="46"/>
                  </a:lnTo>
                  <a:lnTo>
                    <a:pt x="12" y="46"/>
                  </a:lnTo>
                  <a:lnTo>
                    <a:pt x="12" y="44"/>
                  </a:lnTo>
                  <a:lnTo>
                    <a:pt x="12" y="43"/>
                  </a:lnTo>
                  <a:lnTo>
                    <a:pt x="12" y="44"/>
                  </a:lnTo>
                  <a:lnTo>
                    <a:pt x="12" y="46"/>
                  </a:lnTo>
                  <a:lnTo>
                    <a:pt x="10" y="46"/>
                  </a:lnTo>
                  <a:lnTo>
                    <a:pt x="9" y="46"/>
                  </a:lnTo>
                  <a:lnTo>
                    <a:pt x="7" y="46"/>
                  </a:lnTo>
                  <a:lnTo>
                    <a:pt x="7" y="44"/>
                  </a:lnTo>
                  <a:lnTo>
                    <a:pt x="4" y="44"/>
                  </a:lnTo>
                  <a:lnTo>
                    <a:pt x="4" y="46"/>
                  </a:lnTo>
                  <a:lnTo>
                    <a:pt x="3" y="46"/>
                  </a:lnTo>
                  <a:lnTo>
                    <a:pt x="1" y="46"/>
                  </a:lnTo>
                  <a:lnTo>
                    <a:pt x="1" y="44"/>
                  </a:lnTo>
                  <a:lnTo>
                    <a:pt x="1" y="41"/>
                  </a:lnTo>
                  <a:lnTo>
                    <a:pt x="4" y="41"/>
                  </a:lnTo>
                  <a:lnTo>
                    <a:pt x="6" y="41"/>
                  </a:lnTo>
                  <a:lnTo>
                    <a:pt x="6" y="43"/>
                  </a:lnTo>
                  <a:lnTo>
                    <a:pt x="7" y="43"/>
                  </a:lnTo>
                  <a:lnTo>
                    <a:pt x="7" y="44"/>
                  </a:lnTo>
                  <a:lnTo>
                    <a:pt x="9" y="44"/>
                  </a:lnTo>
                  <a:lnTo>
                    <a:pt x="10" y="44"/>
                  </a:lnTo>
                  <a:lnTo>
                    <a:pt x="10" y="43"/>
                  </a:lnTo>
                  <a:lnTo>
                    <a:pt x="12" y="43"/>
                  </a:lnTo>
                  <a:lnTo>
                    <a:pt x="12" y="41"/>
                  </a:lnTo>
                  <a:lnTo>
                    <a:pt x="10" y="41"/>
                  </a:lnTo>
                  <a:lnTo>
                    <a:pt x="12" y="41"/>
                  </a:lnTo>
                  <a:lnTo>
                    <a:pt x="10" y="39"/>
                  </a:lnTo>
                  <a:lnTo>
                    <a:pt x="10" y="41"/>
                  </a:lnTo>
                  <a:lnTo>
                    <a:pt x="10" y="39"/>
                  </a:lnTo>
                  <a:lnTo>
                    <a:pt x="9" y="39"/>
                  </a:lnTo>
                  <a:lnTo>
                    <a:pt x="9" y="36"/>
                  </a:lnTo>
                  <a:lnTo>
                    <a:pt x="9" y="33"/>
                  </a:lnTo>
                  <a:lnTo>
                    <a:pt x="7" y="33"/>
                  </a:lnTo>
                  <a:lnTo>
                    <a:pt x="6" y="33"/>
                  </a:lnTo>
                  <a:lnTo>
                    <a:pt x="4" y="35"/>
                  </a:lnTo>
                  <a:lnTo>
                    <a:pt x="3" y="35"/>
                  </a:lnTo>
                  <a:lnTo>
                    <a:pt x="0" y="35"/>
                  </a:lnTo>
                  <a:close/>
                  <a:moveTo>
                    <a:pt x="19" y="46"/>
                  </a:moveTo>
                  <a:lnTo>
                    <a:pt x="21" y="46"/>
                  </a:lnTo>
                  <a:lnTo>
                    <a:pt x="22" y="46"/>
                  </a:lnTo>
                  <a:lnTo>
                    <a:pt x="24" y="46"/>
                  </a:lnTo>
                  <a:lnTo>
                    <a:pt x="25" y="46"/>
                  </a:lnTo>
                  <a:lnTo>
                    <a:pt x="25" y="44"/>
                  </a:lnTo>
                  <a:lnTo>
                    <a:pt x="24" y="44"/>
                  </a:lnTo>
                  <a:lnTo>
                    <a:pt x="24" y="46"/>
                  </a:lnTo>
                  <a:lnTo>
                    <a:pt x="22" y="44"/>
                  </a:lnTo>
                  <a:lnTo>
                    <a:pt x="21" y="43"/>
                  </a:lnTo>
                  <a:lnTo>
                    <a:pt x="21" y="44"/>
                  </a:lnTo>
                  <a:lnTo>
                    <a:pt x="19" y="44"/>
                  </a:lnTo>
                  <a:lnTo>
                    <a:pt x="21" y="44"/>
                  </a:lnTo>
                  <a:lnTo>
                    <a:pt x="21" y="46"/>
                  </a:lnTo>
                  <a:lnTo>
                    <a:pt x="19" y="46"/>
                  </a:lnTo>
                  <a:close/>
                  <a:moveTo>
                    <a:pt x="22" y="38"/>
                  </a:moveTo>
                  <a:lnTo>
                    <a:pt x="24" y="38"/>
                  </a:lnTo>
                  <a:lnTo>
                    <a:pt x="25" y="38"/>
                  </a:lnTo>
                  <a:lnTo>
                    <a:pt x="25" y="39"/>
                  </a:lnTo>
                  <a:lnTo>
                    <a:pt x="25" y="38"/>
                  </a:lnTo>
                  <a:lnTo>
                    <a:pt x="24" y="38"/>
                  </a:lnTo>
                  <a:lnTo>
                    <a:pt x="22" y="38"/>
                  </a:lnTo>
                  <a:close/>
                  <a:moveTo>
                    <a:pt x="27" y="53"/>
                  </a:moveTo>
                  <a:lnTo>
                    <a:pt x="27" y="52"/>
                  </a:lnTo>
                  <a:lnTo>
                    <a:pt x="28" y="52"/>
                  </a:lnTo>
                  <a:lnTo>
                    <a:pt x="28" y="50"/>
                  </a:lnTo>
                  <a:lnTo>
                    <a:pt x="28" y="52"/>
                  </a:lnTo>
                  <a:lnTo>
                    <a:pt x="28" y="50"/>
                  </a:lnTo>
                  <a:lnTo>
                    <a:pt x="30" y="50"/>
                  </a:lnTo>
                  <a:lnTo>
                    <a:pt x="31" y="50"/>
                  </a:lnTo>
                  <a:lnTo>
                    <a:pt x="31" y="52"/>
                  </a:lnTo>
                  <a:lnTo>
                    <a:pt x="31" y="50"/>
                  </a:lnTo>
                  <a:lnTo>
                    <a:pt x="33" y="50"/>
                  </a:lnTo>
                  <a:lnTo>
                    <a:pt x="33" y="49"/>
                  </a:lnTo>
                  <a:lnTo>
                    <a:pt x="33" y="47"/>
                  </a:lnTo>
                  <a:lnTo>
                    <a:pt x="33" y="49"/>
                  </a:lnTo>
                  <a:lnTo>
                    <a:pt x="30" y="49"/>
                  </a:lnTo>
                  <a:lnTo>
                    <a:pt x="28" y="49"/>
                  </a:lnTo>
                  <a:lnTo>
                    <a:pt x="27" y="49"/>
                  </a:lnTo>
                  <a:lnTo>
                    <a:pt x="27" y="50"/>
                  </a:lnTo>
                  <a:lnTo>
                    <a:pt x="27" y="53"/>
                  </a:lnTo>
                  <a:close/>
                  <a:moveTo>
                    <a:pt x="40" y="52"/>
                  </a:moveTo>
                  <a:lnTo>
                    <a:pt x="40" y="53"/>
                  </a:lnTo>
                  <a:lnTo>
                    <a:pt x="40" y="52"/>
                  </a:lnTo>
                  <a:close/>
                  <a:moveTo>
                    <a:pt x="45" y="41"/>
                  </a:moveTo>
                  <a:lnTo>
                    <a:pt x="47" y="41"/>
                  </a:lnTo>
                  <a:lnTo>
                    <a:pt x="47" y="43"/>
                  </a:lnTo>
                  <a:lnTo>
                    <a:pt x="48" y="43"/>
                  </a:lnTo>
                  <a:lnTo>
                    <a:pt x="48" y="41"/>
                  </a:lnTo>
                  <a:lnTo>
                    <a:pt x="50" y="41"/>
                  </a:lnTo>
                  <a:lnTo>
                    <a:pt x="51" y="41"/>
                  </a:lnTo>
                  <a:lnTo>
                    <a:pt x="51" y="39"/>
                  </a:lnTo>
                  <a:lnTo>
                    <a:pt x="53" y="39"/>
                  </a:lnTo>
                  <a:lnTo>
                    <a:pt x="51" y="38"/>
                  </a:lnTo>
                  <a:lnTo>
                    <a:pt x="53" y="38"/>
                  </a:lnTo>
                  <a:lnTo>
                    <a:pt x="53" y="36"/>
                  </a:lnTo>
                  <a:lnTo>
                    <a:pt x="51" y="36"/>
                  </a:lnTo>
                  <a:lnTo>
                    <a:pt x="51" y="38"/>
                  </a:lnTo>
                  <a:lnTo>
                    <a:pt x="50" y="38"/>
                  </a:lnTo>
                  <a:lnTo>
                    <a:pt x="50" y="36"/>
                  </a:lnTo>
                  <a:lnTo>
                    <a:pt x="48" y="36"/>
                  </a:lnTo>
                  <a:lnTo>
                    <a:pt x="48" y="38"/>
                  </a:lnTo>
                  <a:lnTo>
                    <a:pt x="50" y="38"/>
                  </a:lnTo>
                  <a:lnTo>
                    <a:pt x="50" y="39"/>
                  </a:lnTo>
                  <a:lnTo>
                    <a:pt x="50" y="38"/>
                  </a:lnTo>
                  <a:lnTo>
                    <a:pt x="48" y="38"/>
                  </a:lnTo>
                  <a:lnTo>
                    <a:pt x="47" y="39"/>
                  </a:lnTo>
                  <a:lnTo>
                    <a:pt x="47" y="41"/>
                  </a:lnTo>
                  <a:lnTo>
                    <a:pt x="45" y="41"/>
                  </a:lnTo>
                  <a:close/>
                  <a:moveTo>
                    <a:pt x="50" y="32"/>
                  </a:moveTo>
                  <a:lnTo>
                    <a:pt x="51" y="32"/>
                  </a:lnTo>
                  <a:lnTo>
                    <a:pt x="51" y="30"/>
                  </a:lnTo>
                  <a:lnTo>
                    <a:pt x="50" y="30"/>
                  </a:lnTo>
                  <a:lnTo>
                    <a:pt x="50" y="3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07B49208-B203-33EA-9D74-88A84AA58C80}"/>
              </a:ext>
            </a:extLst>
          </p:cNvPr>
          <p:cNvGrpSpPr/>
          <p:nvPr/>
        </p:nvGrpSpPr>
        <p:grpSpPr>
          <a:xfrm>
            <a:off x="3732209" y="2725301"/>
            <a:ext cx="2492789" cy="2091629"/>
            <a:chOff x="2937032" y="3868843"/>
            <a:chExt cx="3347874" cy="2809106"/>
          </a:xfrm>
        </p:grpSpPr>
        <p:sp>
          <p:nvSpPr>
            <p:cNvPr id="36" name="Rectangle 234">
              <a:extLst>
                <a:ext uri="{FF2B5EF4-FFF2-40B4-BE49-F238E27FC236}">
                  <a16:creationId xmlns:a16="http://schemas.microsoft.com/office/drawing/2014/main" id="{8ECA1C04-8749-D14D-730F-748B425B28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7546" y="5852539"/>
              <a:ext cx="490855" cy="165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Madison</a:t>
              </a:r>
              <a:endPara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7" name="Rectangle 235">
              <a:extLst>
                <a:ext uri="{FF2B5EF4-FFF2-40B4-BE49-F238E27FC236}">
                  <a16:creationId xmlns:a16="http://schemas.microsoft.com/office/drawing/2014/main" id="{03949B05-B1B1-E14A-085C-1772AAF334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2726" y="5880093"/>
              <a:ext cx="622180" cy="165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Milwaukee</a:t>
              </a:r>
              <a:endPara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8" name="Rectangle 236">
              <a:extLst>
                <a:ext uri="{FF2B5EF4-FFF2-40B4-BE49-F238E27FC236}">
                  <a16:creationId xmlns:a16="http://schemas.microsoft.com/office/drawing/2014/main" id="{547B2716-BBE9-DDD9-2989-63F2855171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2917" y="4243471"/>
              <a:ext cx="579122" cy="165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Green Bay</a:t>
              </a:r>
              <a:endPara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9" name="Rectangle 237">
              <a:extLst>
                <a:ext uri="{FF2B5EF4-FFF2-40B4-BE49-F238E27FC236}">
                  <a16:creationId xmlns:a16="http://schemas.microsoft.com/office/drawing/2014/main" id="{23294447-1D90-A100-960A-E4D5C9C2DF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7032" y="3868843"/>
              <a:ext cx="557594" cy="165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Eau Claire</a:t>
              </a:r>
              <a:endPara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0" name="Rectangle 238">
              <a:extLst>
                <a:ext uri="{FF2B5EF4-FFF2-40B4-BE49-F238E27FC236}">
                  <a16:creationId xmlns:a16="http://schemas.microsoft.com/office/drawing/2014/main" id="{25830BFB-1E19-F7CB-D049-60B88F1FA6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8717" y="6304703"/>
              <a:ext cx="533912" cy="165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Janesville</a:t>
              </a:r>
              <a:endPara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1" name="Rectangle 239">
              <a:extLst>
                <a:ext uri="{FF2B5EF4-FFF2-40B4-BE49-F238E27FC236}">
                  <a16:creationId xmlns:a16="http://schemas.microsoft.com/office/drawing/2014/main" id="{5F30D251-2538-07ED-00B0-B4F1B9820E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7637" y="6512608"/>
              <a:ext cx="480091" cy="165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Kenosha</a:t>
              </a:r>
              <a:endPara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2" name="Rectangle 240">
              <a:extLst>
                <a:ext uri="{FF2B5EF4-FFF2-40B4-BE49-F238E27FC236}">
                  <a16:creationId xmlns:a16="http://schemas.microsoft.com/office/drawing/2014/main" id="{FD50D1CC-18F2-8BF3-19BD-BB7ACEA63C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7062" y="4911762"/>
              <a:ext cx="480090" cy="165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Oshkosh</a:t>
              </a:r>
              <a:endPara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3" name="Rectangle 241">
              <a:extLst>
                <a:ext uri="{FF2B5EF4-FFF2-40B4-BE49-F238E27FC236}">
                  <a16:creationId xmlns:a16="http://schemas.microsoft.com/office/drawing/2014/main" id="{BEB3CBB7-9B0F-1963-0292-61392C20A6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8437" y="4612081"/>
              <a:ext cx="518842" cy="165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Appleton</a:t>
              </a:r>
              <a:endPara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4" name="Rectangle 242">
              <a:extLst>
                <a:ext uri="{FF2B5EF4-FFF2-40B4-BE49-F238E27FC236}">
                  <a16:creationId xmlns:a16="http://schemas.microsoft.com/office/drawing/2014/main" id="{49C3BAD6-264D-464A-D0F5-BE8C53F709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2629" y="5680035"/>
              <a:ext cx="587734" cy="165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Waukesha</a:t>
              </a:r>
              <a:endPara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5" name="Rectangle 243">
              <a:extLst>
                <a:ext uri="{FF2B5EF4-FFF2-40B4-BE49-F238E27FC236}">
                  <a16:creationId xmlns:a16="http://schemas.microsoft.com/office/drawing/2014/main" id="{D2D2DBE2-CF36-2F4F-6A2E-EAA9B6C27D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3062" y="6237588"/>
              <a:ext cx="374600" cy="165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Racine</a:t>
              </a:r>
              <a:endPara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6034B39C-5658-BF0E-4537-88D402570C85}"/>
              </a:ext>
            </a:extLst>
          </p:cNvPr>
          <p:cNvSpPr/>
          <p:nvPr/>
        </p:nvSpPr>
        <p:spPr>
          <a:xfrm>
            <a:off x="5662608" y="3194851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9E5AEEAC-C886-592F-9F6A-DCA431CFC843}"/>
              </a:ext>
            </a:extLst>
          </p:cNvPr>
          <p:cNvCxnSpPr>
            <a:cxnSpLocks/>
            <a:stCxn id="7" idx="0"/>
            <a:endCxn id="38" idx="1"/>
          </p:cNvCxnSpPr>
          <p:nvPr/>
        </p:nvCxnSpPr>
        <p:spPr>
          <a:xfrm rot="5400000" flipH="1" flipV="1">
            <a:off x="5665544" y="3083632"/>
            <a:ext cx="129050" cy="93389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3D3C752-4383-41FF-C78D-8559157B08DF}"/>
              </a:ext>
            </a:extLst>
          </p:cNvPr>
          <p:cNvSpPr/>
          <p:nvPr/>
        </p:nvSpPr>
        <p:spPr>
          <a:xfrm>
            <a:off x="3590921" y="2947201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63FB2FEC-383F-0CC3-341A-94B0F313EF06}"/>
              </a:ext>
            </a:extLst>
          </p:cNvPr>
          <p:cNvCxnSpPr>
            <a:cxnSpLocks/>
            <a:stCxn id="10" idx="0"/>
            <a:endCxn id="39" idx="1"/>
          </p:cNvCxnSpPr>
          <p:nvPr/>
        </p:nvCxnSpPr>
        <p:spPr>
          <a:xfrm rot="5400000" flipH="1" flipV="1">
            <a:off x="3591776" y="2806769"/>
            <a:ext cx="160344" cy="120521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427A76CB-DF5B-0003-D63A-907EBDC6D6E9}"/>
              </a:ext>
            </a:extLst>
          </p:cNvPr>
          <p:cNvSpPr/>
          <p:nvPr/>
        </p:nvSpPr>
        <p:spPr>
          <a:xfrm>
            <a:off x="5653083" y="4361664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EE1A617A-C91C-E0C1-C93C-53CF939A9602}"/>
              </a:ext>
            </a:extLst>
          </p:cNvPr>
          <p:cNvCxnSpPr>
            <a:cxnSpLocks/>
            <a:stCxn id="12" idx="0"/>
            <a:endCxn id="37" idx="1"/>
          </p:cNvCxnSpPr>
          <p:nvPr/>
        </p:nvCxnSpPr>
        <p:spPr>
          <a:xfrm rot="5400000" flipH="1" flipV="1">
            <a:off x="5679164" y="4279098"/>
            <a:ext cx="77253" cy="87880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2451620A-DC9A-18CA-B933-3F706F946F9D}"/>
              </a:ext>
            </a:extLst>
          </p:cNvPr>
          <p:cNvSpPr/>
          <p:nvPr/>
        </p:nvSpPr>
        <p:spPr>
          <a:xfrm>
            <a:off x="4829170" y="4361664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BDF5F4DA-B2D8-8F3F-0F6F-C4815B06555B}"/>
              </a:ext>
            </a:extLst>
          </p:cNvPr>
          <p:cNvCxnSpPr>
            <a:cxnSpLocks/>
            <a:stCxn id="14" idx="0"/>
            <a:endCxn id="36" idx="1"/>
          </p:cNvCxnSpPr>
          <p:nvPr/>
        </p:nvCxnSpPr>
        <p:spPr>
          <a:xfrm rot="5400000" flipH="1" flipV="1">
            <a:off x="4838051" y="4275782"/>
            <a:ext cx="97769" cy="73997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86BC1AE6-D5A3-CE83-080A-50A12269DC74}"/>
              </a:ext>
            </a:extLst>
          </p:cNvPr>
          <p:cNvSpPr/>
          <p:nvPr/>
        </p:nvSpPr>
        <p:spPr>
          <a:xfrm>
            <a:off x="5053008" y="469027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A88B1DC1-D630-43AA-73B5-094BFC7330F8}"/>
              </a:ext>
            </a:extLst>
          </p:cNvPr>
          <p:cNvCxnSpPr>
            <a:cxnSpLocks/>
            <a:stCxn id="16" idx="0"/>
            <a:endCxn id="40" idx="1"/>
          </p:cNvCxnSpPr>
          <p:nvPr/>
        </p:nvCxnSpPr>
        <p:spPr>
          <a:xfrm rot="5400000" flipH="1" flipV="1">
            <a:off x="5066125" y="4608221"/>
            <a:ext cx="89706" cy="74407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DCB5D5C8-3814-7534-EAB0-1FBF24B17C61}"/>
              </a:ext>
            </a:extLst>
          </p:cNvPr>
          <p:cNvSpPr/>
          <p:nvPr/>
        </p:nvSpPr>
        <p:spPr>
          <a:xfrm>
            <a:off x="5757858" y="4642652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BC564B0B-FFE3-CC19-8976-743CC4CD86F0}"/>
              </a:ext>
            </a:extLst>
          </p:cNvPr>
          <p:cNvCxnSpPr>
            <a:cxnSpLocks/>
            <a:stCxn id="18" idx="0"/>
            <a:endCxn id="45" idx="1"/>
          </p:cNvCxnSpPr>
          <p:nvPr/>
        </p:nvCxnSpPr>
        <p:spPr>
          <a:xfrm rot="5400000" flipH="1" flipV="1">
            <a:off x="5765228" y="4563995"/>
            <a:ext cx="92054" cy="65260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8576085A-C73A-86DC-6BB1-BED9B31B7ABC}"/>
              </a:ext>
            </a:extLst>
          </p:cNvPr>
          <p:cNvSpPr/>
          <p:nvPr/>
        </p:nvSpPr>
        <p:spPr>
          <a:xfrm>
            <a:off x="5305421" y="3609190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C6902BC3-C935-E805-6C2A-66B1AD3F3A83}"/>
              </a:ext>
            </a:extLst>
          </p:cNvPr>
          <p:cNvCxnSpPr>
            <a:cxnSpLocks/>
            <a:stCxn id="20" idx="0"/>
            <a:endCxn id="42" idx="1"/>
          </p:cNvCxnSpPr>
          <p:nvPr/>
        </p:nvCxnSpPr>
        <p:spPr>
          <a:xfrm rot="5400000" flipH="1" flipV="1">
            <a:off x="5340256" y="3549336"/>
            <a:ext cx="45787" cy="73922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8C76D87D-FED3-3FE7-5B57-633BF470A681}"/>
              </a:ext>
            </a:extLst>
          </p:cNvPr>
          <p:cNvSpPr/>
          <p:nvPr/>
        </p:nvSpPr>
        <p:spPr>
          <a:xfrm>
            <a:off x="5414958" y="3399640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14C46653-119F-D236-7AC5-9A4FC5D05C5B}"/>
              </a:ext>
            </a:extLst>
          </p:cNvPr>
          <p:cNvCxnSpPr>
            <a:cxnSpLocks/>
            <a:stCxn id="23" idx="0"/>
            <a:endCxn id="43" idx="1"/>
          </p:cNvCxnSpPr>
          <p:nvPr/>
        </p:nvCxnSpPr>
        <p:spPr>
          <a:xfrm rot="5400000" flipH="1" flipV="1">
            <a:off x="5444585" y="3331404"/>
            <a:ext cx="59376" cy="77097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74110CF5-C9AB-098D-C3BD-1BD7761BBFE5}"/>
              </a:ext>
            </a:extLst>
          </p:cNvPr>
          <p:cNvSpPr/>
          <p:nvPr/>
        </p:nvSpPr>
        <p:spPr>
          <a:xfrm>
            <a:off x="5481633" y="4428340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F25F0A95-F6E8-273B-B809-BE4433AA9A6D}"/>
              </a:ext>
            </a:extLst>
          </p:cNvPr>
          <p:cNvCxnSpPr>
            <a:cxnSpLocks/>
            <a:stCxn id="27" idx="0"/>
            <a:endCxn id="44" idx="1"/>
          </p:cNvCxnSpPr>
          <p:nvPr/>
        </p:nvCxnSpPr>
        <p:spPr>
          <a:xfrm rot="5400000" flipH="1" flipV="1">
            <a:off x="5377618" y="4260232"/>
            <a:ext cx="292890" cy="43327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32CEA672-61CC-D915-3A1F-DA36F2A5A468}"/>
              </a:ext>
            </a:extLst>
          </p:cNvPr>
          <p:cNvSpPr/>
          <p:nvPr/>
        </p:nvSpPr>
        <p:spPr>
          <a:xfrm>
            <a:off x="5729283" y="4780765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07F31559-DB10-1AF4-EA14-BFE07755115A}"/>
              </a:ext>
            </a:extLst>
          </p:cNvPr>
          <p:cNvCxnSpPr>
            <a:cxnSpLocks/>
            <a:stCxn id="31" idx="0"/>
            <a:endCxn id="41" idx="1"/>
          </p:cNvCxnSpPr>
          <p:nvPr/>
        </p:nvCxnSpPr>
        <p:spPr>
          <a:xfrm rot="5400000" flipH="1" flipV="1">
            <a:off x="5782252" y="4723173"/>
            <a:ext cx="25390" cy="8979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4244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B07CB-344A-5051-B8C1-56FE63CCD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0BC5A-C77E-260E-A975-39CCBFF03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US </a:t>
            </a:r>
            <a:r>
              <a:rPr lang="zh-CN" altLang="zh-CN" dirty="0"/>
              <a:t>Wisconsin</a:t>
            </a:r>
            <a:r>
              <a:rPr lang="en-US" altLang="zh-CN" dirty="0"/>
              <a:t> Top 10 Cities - Oshkosh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4D74398E-DD0A-D25C-0AF8-AE1CCFD3858D}"/>
              </a:ext>
            </a:extLst>
          </p:cNvPr>
          <p:cNvSpPr>
            <a:spLocks noEditPoints="1"/>
          </p:cNvSpPr>
          <p:nvPr/>
        </p:nvSpPr>
        <p:spPr bwMode="auto">
          <a:xfrm>
            <a:off x="1331640" y="1275606"/>
            <a:ext cx="2352601" cy="3504095"/>
          </a:xfrm>
          <a:custGeom>
            <a:avLst/>
            <a:gdLst>
              <a:gd name="T0" fmla="*/ 860 w 901"/>
              <a:gd name="T1" fmla="*/ 582 h 1342"/>
              <a:gd name="T2" fmla="*/ 812 w 901"/>
              <a:gd name="T3" fmla="*/ 357 h 1342"/>
              <a:gd name="T4" fmla="*/ 800 w 901"/>
              <a:gd name="T5" fmla="*/ 167 h 1342"/>
              <a:gd name="T6" fmla="*/ 833 w 901"/>
              <a:gd name="T7" fmla="*/ 33 h 1342"/>
              <a:gd name="T8" fmla="*/ 869 w 901"/>
              <a:gd name="T9" fmla="*/ 83 h 1342"/>
              <a:gd name="T10" fmla="*/ 863 w 901"/>
              <a:gd name="T11" fmla="*/ 145 h 1342"/>
              <a:gd name="T12" fmla="*/ 884 w 901"/>
              <a:gd name="T13" fmla="*/ 198 h 1342"/>
              <a:gd name="T14" fmla="*/ 786 w 901"/>
              <a:gd name="T15" fmla="*/ 203 h 1342"/>
              <a:gd name="T16" fmla="*/ 860 w 901"/>
              <a:gd name="T17" fmla="*/ 67 h 1342"/>
              <a:gd name="T18" fmla="*/ 145 w 901"/>
              <a:gd name="T19" fmla="*/ 698 h 1342"/>
              <a:gd name="T20" fmla="*/ 276 w 901"/>
              <a:gd name="T21" fmla="*/ 636 h 1342"/>
              <a:gd name="T22" fmla="*/ 398 w 901"/>
              <a:gd name="T23" fmla="*/ 533 h 1342"/>
              <a:gd name="T24" fmla="*/ 400 w 901"/>
              <a:gd name="T25" fmla="*/ 429 h 1342"/>
              <a:gd name="T26" fmla="*/ 474 w 901"/>
              <a:gd name="T27" fmla="*/ 342 h 1342"/>
              <a:gd name="T28" fmla="*/ 439 w 901"/>
              <a:gd name="T29" fmla="*/ 276 h 1342"/>
              <a:gd name="T30" fmla="*/ 386 w 901"/>
              <a:gd name="T31" fmla="*/ 204 h 1342"/>
              <a:gd name="T32" fmla="*/ 322 w 901"/>
              <a:gd name="T33" fmla="*/ 185 h 1342"/>
              <a:gd name="T34" fmla="*/ 368 w 901"/>
              <a:gd name="T35" fmla="*/ 139 h 1342"/>
              <a:gd name="T36" fmla="*/ 500 w 901"/>
              <a:gd name="T37" fmla="*/ 183 h 1342"/>
              <a:gd name="T38" fmla="*/ 495 w 901"/>
              <a:gd name="T39" fmla="*/ 236 h 1342"/>
              <a:gd name="T40" fmla="*/ 537 w 901"/>
              <a:gd name="T41" fmla="*/ 359 h 1342"/>
              <a:gd name="T42" fmla="*/ 650 w 901"/>
              <a:gd name="T43" fmla="*/ 330 h 1342"/>
              <a:gd name="T44" fmla="*/ 676 w 901"/>
              <a:gd name="T45" fmla="*/ 245 h 1342"/>
              <a:gd name="T46" fmla="*/ 599 w 901"/>
              <a:gd name="T47" fmla="*/ 76 h 1342"/>
              <a:gd name="T48" fmla="*/ 599 w 901"/>
              <a:gd name="T49" fmla="*/ 103 h 1342"/>
              <a:gd name="T50" fmla="*/ 679 w 901"/>
              <a:gd name="T51" fmla="*/ 68 h 1342"/>
              <a:gd name="T52" fmla="*/ 766 w 901"/>
              <a:gd name="T53" fmla="*/ 192 h 1342"/>
              <a:gd name="T54" fmla="*/ 756 w 901"/>
              <a:gd name="T55" fmla="*/ 236 h 1342"/>
              <a:gd name="T56" fmla="*/ 795 w 901"/>
              <a:gd name="T57" fmla="*/ 294 h 1342"/>
              <a:gd name="T58" fmla="*/ 742 w 901"/>
              <a:gd name="T59" fmla="*/ 339 h 1342"/>
              <a:gd name="T60" fmla="*/ 806 w 901"/>
              <a:gd name="T61" fmla="*/ 359 h 1342"/>
              <a:gd name="T62" fmla="*/ 801 w 901"/>
              <a:gd name="T63" fmla="*/ 389 h 1342"/>
              <a:gd name="T64" fmla="*/ 791 w 901"/>
              <a:gd name="T65" fmla="*/ 433 h 1342"/>
              <a:gd name="T66" fmla="*/ 846 w 901"/>
              <a:gd name="T67" fmla="*/ 430 h 1342"/>
              <a:gd name="T68" fmla="*/ 881 w 901"/>
              <a:gd name="T69" fmla="*/ 398 h 1342"/>
              <a:gd name="T70" fmla="*/ 896 w 901"/>
              <a:gd name="T71" fmla="*/ 438 h 1342"/>
              <a:gd name="T72" fmla="*/ 889 w 901"/>
              <a:gd name="T73" fmla="*/ 473 h 1342"/>
              <a:gd name="T74" fmla="*/ 877 w 901"/>
              <a:gd name="T75" fmla="*/ 518 h 1342"/>
              <a:gd name="T76" fmla="*/ 860 w 901"/>
              <a:gd name="T77" fmla="*/ 500 h 1342"/>
              <a:gd name="T78" fmla="*/ 813 w 901"/>
              <a:gd name="T79" fmla="*/ 550 h 1342"/>
              <a:gd name="T80" fmla="*/ 828 w 901"/>
              <a:gd name="T81" fmla="*/ 613 h 1342"/>
              <a:gd name="T82" fmla="*/ 843 w 901"/>
              <a:gd name="T83" fmla="*/ 662 h 1342"/>
              <a:gd name="T84" fmla="*/ 848 w 901"/>
              <a:gd name="T85" fmla="*/ 701 h 1342"/>
              <a:gd name="T86" fmla="*/ 833 w 901"/>
              <a:gd name="T87" fmla="*/ 747 h 1342"/>
              <a:gd name="T88" fmla="*/ 812 w 901"/>
              <a:gd name="T89" fmla="*/ 765 h 1342"/>
              <a:gd name="T90" fmla="*/ 766 w 901"/>
              <a:gd name="T91" fmla="*/ 733 h 1342"/>
              <a:gd name="T92" fmla="*/ 714 w 901"/>
              <a:gd name="T93" fmla="*/ 806 h 1342"/>
              <a:gd name="T94" fmla="*/ 718 w 901"/>
              <a:gd name="T95" fmla="*/ 877 h 1342"/>
              <a:gd name="T96" fmla="*/ 723 w 901"/>
              <a:gd name="T97" fmla="*/ 915 h 1342"/>
              <a:gd name="T98" fmla="*/ 747 w 901"/>
              <a:gd name="T99" fmla="*/ 933 h 1342"/>
              <a:gd name="T100" fmla="*/ 763 w 901"/>
              <a:gd name="T101" fmla="*/ 963 h 1342"/>
              <a:gd name="T102" fmla="*/ 782 w 901"/>
              <a:gd name="T103" fmla="*/ 993 h 1342"/>
              <a:gd name="T104" fmla="*/ 772 w 901"/>
              <a:gd name="T105" fmla="*/ 1045 h 1342"/>
              <a:gd name="T106" fmla="*/ 757 w 901"/>
              <a:gd name="T107" fmla="*/ 1078 h 1342"/>
              <a:gd name="T108" fmla="*/ 667 w 901"/>
              <a:gd name="T109" fmla="*/ 1113 h 1342"/>
              <a:gd name="T110" fmla="*/ 557 w 901"/>
              <a:gd name="T111" fmla="*/ 1009 h 1342"/>
              <a:gd name="T112" fmla="*/ 426 w 901"/>
              <a:gd name="T113" fmla="*/ 1004 h 1342"/>
              <a:gd name="T114" fmla="*/ 421 w 901"/>
              <a:gd name="T115" fmla="*/ 1261 h 1342"/>
              <a:gd name="T116" fmla="*/ 350 w 901"/>
              <a:gd name="T117" fmla="*/ 1071 h 1342"/>
              <a:gd name="T118" fmla="*/ 471 w 901"/>
              <a:gd name="T119" fmla="*/ 259 h 1342"/>
              <a:gd name="T120" fmla="*/ 664 w 901"/>
              <a:gd name="T121" fmla="*/ 401 h 1342"/>
              <a:gd name="T122" fmla="*/ 676 w 901"/>
              <a:gd name="T123" fmla="*/ 114 h 1342"/>
              <a:gd name="T124" fmla="*/ 671 w 901"/>
              <a:gd name="T125" fmla="*/ 1019 h 13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01" h="1342">
                <a:moveTo>
                  <a:pt x="834" y="598"/>
                </a:moveTo>
                <a:lnTo>
                  <a:pt x="834" y="597"/>
                </a:lnTo>
                <a:lnTo>
                  <a:pt x="834" y="595"/>
                </a:lnTo>
                <a:lnTo>
                  <a:pt x="834" y="594"/>
                </a:lnTo>
                <a:lnTo>
                  <a:pt x="834" y="592"/>
                </a:lnTo>
                <a:lnTo>
                  <a:pt x="836" y="589"/>
                </a:lnTo>
                <a:lnTo>
                  <a:pt x="837" y="586"/>
                </a:lnTo>
                <a:lnTo>
                  <a:pt x="837" y="585"/>
                </a:lnTo>
                <a:lnTo>
                  <a:pt x="837" y="583"/>
                </a:lnTo>
                <a:lnTo>
                  <a:pt x="837" y="580"/>
                </a:lnTo>
                <a:lnTo>
                  <a:pt x="839" y="579"/>
                </a:lnTo>
                <a:lnTo>
                  <a:pt x="839" y="577"/>
                </a:lnTo>
                <a:lnTo>
                  <a:pt x="840" y="574"/>
                </a:lnTo>
                <a:lnTo>
                  <a:pt x="840" y="571"/>
                </a:lnTo>
                <a:lnTo>
                  <a:pt x="840" y="569"/>
                </a:lnTo>
                <a:lnTo>
                  <a:pt x="842" y="566"/>
                </a:lnTo>
                <a:lnTo>
                  <a:pt x="842" y="565"/>
                </a:lnTo>
                <a:lnTo>
                  <a:pt x="842" y="563"/>
                </a:lnTo>
                <a:lnTo>
                  <a:pt x="843" y="563"/>
                </a:lnTo>
                <a:lnTo>
                  <a:pt x="843" y="562"/>
                </a:lnTo>
                <a:lnTo>
                  <a:pt x="843" y="560"/>
                </a:lnTo>
                <a:lnTo>
                  <a:pt x="845" y="560"/>
                </a:lnTo>
                <a:lnTo>
                  <a:pt x="846" y="560"/>
                </a:lnTo>
                <a:lnTo>
                  <a:pt x="848" y="560"/>
                </a:lnTo>
                <a:lnTo>
                  <a:pt x="851" y="560"/>
                </a:lnTo>
                <a:lnTo>
                  <a:pt x="852" y="562"/>
                </a:lnTo>
                <a:lnTo>
                  <a:pt x="854" y="562"/>
                </a:lnTo>
                <a:lnTo>
                  <a:pt x="858" y="562"/>
                </a:lnTo>
                <a:lnTo>
                  <a:pt x="860" y="563"/>
                </a:lnTo>
                <a:lnTo>
                  <a:pt x="861" y="565"/>
                </a:lnTo>
                <a:lnTo>
                  <a:pt x="863" y="566"/>
                </a:lnTo>
                <a:lnTo>
                  <a:pt x="864" y="568"/>
                </a:lnTo>
                <a:lnTo>
                  <a:pt x="864" y="569"/>
                </a:lnTo>
                <a:lnTo>
                  <a:pt x="864" y="571"/>
                </a:lnTo>
                <a:lnTo>
                  <a:pt x="863" y="572"/>
                </a:lnTo>
                <a:lnTo>
                  <a:pt x="863" y="574"/>
                </a:lnTo>
                <a:lnTo>
                  <a:pt x="863" y="575"/>
                </a:lnTo>
                <a:lnTo>
                  <a:pt x="863" y="577"/>
                </a:lnTo>
                <a:lnTo>
                  <a:pt x="861" y="577"/>
                </a:lnTo>
                <a:lnTo>
                  <a:pt x="861" y="579"/>
                </a:lnTo>
                <a:lnTo>
                  <a:pt x="860" y="580"/>
                </a:lnTo>
                <a:lnTo>
                  <a:pt x="860" y="582"/>
                </a:lnTo>
                <a:lnTo>
                  <a:pt x="860" y="583"/>
                </a:lnTo>
                <a:lnTo>
                  <a:pt x="858" y="585"/>
                </a:lnTo>
                <a:lnTo>
                  <a:pt x="858" y="586"/>
                </a:lnTo>
                <a:lnTo>
                  <a:pt x="858" y="588"/>
                </a:lnTo>
                <a:lnTo>
                  <a:pt x="858" y="589"/>
                </a:lnTo>
                <a:lnTo>
                  <a:pt x="857" y="594"/>
                </a:lnTo>
                <a:lnTo>
                  <a:pt x="857" y="595"/>
                </a:lnTo>
                <a:lnTo>
                  <a:pt x="857" y="597"/>
                </a:lnTo>
                <a:lnTo>
                  <a:pt x="855" y="598"/>
                </a:lnTo>
                <a:lnTo>
                  <a:pt x="855" y="600"/>
                </a:lnTo>
                <a:lnTo>
                  <a:pt x="855" y="601"/>
                </a:lnTo>
                <a:lnTo>
                  <a:pt x="855" y="603"/>
                </a:lnTo>
                <a:lnTo>
                  <a:pt x="855" y="604"/>
                </a:lnTo>
                <a:lnTo>
                  <a:pt x="854" y="606"/>
                </a:lnTo>
                <a:lnTo>
                  <a:pt x="854" y="607"/>
                </a:lnTo>
                <a:lnTo>
                  <a:pt x="854" y="609"/>
                </a:lnTo>
                <a:lnTo>
                  <a:pt x="854" y="610"/>
                </a:lnTo>
                <a:lnTo>
                  <a:pt x="852" y="610"/>
                </a:lnTo>
                <a:lnTo>
                  <a:pt x="851" y="610"/>
                </a:lnTo>
                <a:lnTo>
                  <a:pt x="851" y="609"/>
                </a:lnTo>
                <a:lnTo>
                  <a:pt x="849" y="609"/>
                </a:lnTo>
                <a:lnTo>
                  <a:pt x="848" y="607"/>
                </a:lnTo>
                <a:lnTo>
                  <a:pt x="846" y="607"/>
                </a:lnTo>
                <a:lnTo>
                  <a:pt x="845" y="607"/>
                </a:lnTo>
                <a:lnTo>
                  <a:pt x="843" y="609"/>
                </a:lnTo>
                <a:lnTo>
                  <a:pt x="842" y="609"/>
                </a:lnTo>
                <a:lnTo>
                  <a:pt x="842" y="607"/>
                </a:lnTo>
                <a:lnTo>
                  <a:pt x="842" y="606"/>
                </a:lnTo>
                <a:lnTo>
                  <a:pt x="840" y="606"/>
                </a:lnTo>
                <a:lnTo>
                  <a:pt x="840" y="604"/>
                </a:lnTo>
                <a:lnTo>
                  <a:pt x="839" y="604"/>
                </a:lnTo>
                <a:lnTo>
                  <a:pt x="837" y="604"/>
                </a:lnTo>
                <a:lnTo>
                  <a:pt x="837" y="603"/>
                </a:lnTo>
                <a:lnTo>
                  <a:pt x="836" y="603"/>
                </a:lnTo>
                <a:lnTo>
                  <a:pt x="836" y="601"/>
                </a:lnTo>
                <a:lnTo>
                  <a:pt x="834" y="601"/>
                </a:lnTo>
                <a:lnTo>
                  <a:pt x="834" y="600"/>
                </a:lnTo>
                <a:lnTo>
                  <a:pt x="834" y="598"/>
                </a:lnTo>
                <a:close/>
                <a:moveTo>
                  <a:pt x="806" y="357"/>
                </a:moveTo>
                <a:lnTo>
                  <a:pt x="807" y="354"/>
                </a:lnTo>
                <a:lnTo>
                  <a:pt x="812" y="356"/>
                </a:lnTo>
                <a:lnTo>
                  <a:pt x="812" y="357"/>
                </a:lnTo>
                <a:lnTo>
                  <a:pt x="812" y="359"/>
                </a:lnTo>
                <a:lnTo>
                  <a:pt x="810" y="360"/>
                </a:lnTo>
                <a:lnTo>
                  <a:pt x="807" y="359"/>
                </a:lnTo>
                <a:lnTo>
                  <a:pt x="806" y="359"/>
                </a:lnTo>
                <a:lnTo>
                  <a:pt x="806" y="357"/>
                </a:lnTo>
                <a:close/>
                <a:moveTo>
                  <a:pt x="768" y="198"/>
                </a:moveTo>
                <a:lnTo>
                  <a:pt x="768" y="197"/>
                </a:lnTo>
                <a:lnTo>
                  <a:pt x="768" y="195"/>
                </a:lnTo>
                <a:lnTo>
                  <a:pt x="768" y="194"/>
                </a:lnTo>
                <a:lnTo>
                  <a:pt x="768" y="192"/>
                </a:lnTo>
                <a:lnTo>
                  <a:pt x="768" y="191"/>
                </a:lnTo>
                <a:lnTo>
                  <a:pt x="768" y="189"/>
                </a:lnTo>
                <a:lnTo>
                  <a:pt x="768" y="188"/>
                </a:lnTo>
                <a:lnTo>
                  <a:pt x="769" y="186"/>
                </a:lnTo>
                <a:lnTo>
                  <a:pt x="769" y="185"/>
                </a:lnTo>
                <a:lnTo>
                  <a:pt x="769" y="183"/>
                </a:lnTo>
                <a:lnTo>
                  <a:pt x="769" y="182"/>
                </a:lnTo>
                <a:lnTo>
                  <a:pt x="772" y="177"/>
                </a:lnTo>
                <a:lnTo>
                  <a:pt x="775" y="168"/>
                </a:lnTo>
                <a:lnTo>
                  <a:pt x="783" y="150"/>
                </a:lnTo>
                <a:lnTo>
                  <a:pt x="783" y="148"/>
                </a:lnTo>
                <a:lnTo>
                  <a:pt x="783" y="147"/>
                </a:lnTo>
                <a:lnTo>
                  <a:pt x="785" y="147"/>
                </a:lnTo>
                <a:lnTo>
                  <a:pt x="789" y="147"/>
                </a:lnTo>
                <a:lnTo>
                  <a:pt x="791" y="147"/>
                </a:lnTo>
                <a:lnTo>
                  <a:pt x="794" y="147"/>
                </a:lnTo>
                <a:lnTo>
                  <a:pt x="795" y="147"/>
                </a:lnTo>
                <a:lnTo>
                  <a:pt x="795" y="145"/>
                </a:lnTo>
                <a:lnTo>
                  <a:pt x="795" y="142"/>
                </a:lnTo>
                <a:lnTo>
                  <a:pt x="797" y="142"/>
                </a:lnTo>
                <a:lnTo>
                  <a:pt x="798" y="142"/>
                </a:lnTo>
                <a:lnTo>
                  <a:pt x="798" y="145"/>
                </a:lnTo>
                <a:lnTo>
                  <a:pt x="797" y="145"/>
                </a:lnTo>
                <a:lnTo>
                  <a:pt x="797" y="147"/>
                </a:lnTo>
                <a:lnTo>
                  <a:pt x="797" y="150"/>
                </a:lnTo>
                <a:lnTo>
                  <a:pt x="798" y="161"/>
                </a:lnTo>
                <a:lnTo>
                  <a:pt x="798" y="162"/>
                </a:lnTo>
                <a:lnTo>
                  <a:pt x="795" y="162"/>
                </a:lnTo>
                <a:lnTo>
                  <a:pt x="792" y="164"/>
                </a:lnTo>
                <a:lnTo>
                  <a:pt x="792" y="168"/>
                </a:lnTo>
                <a:lnTo>
                  <a:pt x="800" y="168"/>
                </a:lnTo>
                <a:lnTo>
                  <a:pt x="800" y="167"/>
                </a:lnTo>
                <a:lnTo>
                  <a:pt x="800" y="164"/>
                </a:lnTo>
                <a:lnTo>
                  <a:pt x="801" y="162"/>
                </a:lnTo>
                <a:lnTo>
                  <a:pt x="803" y="155"/>
                </a:lnTo>
                <a:lnTo>
                  <a:pt x="803" y="153"/>
                </a:lnTo>
                <a:lnTo>
                  <a:pt x="800" y="153"/>
                </a:lnTo>
                <a:lnTo>
                  <a:pt x="800" y="147"/>
                </a:lnTo>
                <a:lnTo>
                  <a:pt x="800" y="145"/>
                </a:lnTo>
                <a:lnTo>
                  <a:pt x="800" y="142"/>
                </a:lnTo>
                <a:lnTo>
                  <a:pt x="801" y="142"/>
                </a:lnTo>
                <a:lnTo>
                  <a:pt x="801" y="141"/>
                </a:lnTo>
                <a:lnTo>
                  <a:pt x="801" y="139"/>
                </a:lnTo>
                <a:lnTo>
                  <a:pt x="803" y="139"/>
                </a:lnTo>
                <a:lnTo>
                  <a:pt x="800" y="138"/>
                </a:lnTo>
                <a:lnTo>
                  <a:pt x="800" y="135"/>
                </a:lnTo>
                <a:lnTo>
                  <a:pt x="800" y="133"/>
                </a:lnTo>
                <a:lnTo>
                  <a:pt x="800" y="132"/>
                </a:lnTo>
                <a:lnTo>
                  <a:pt x="800" y="126"/>
                </a:lnTo>
                <a:lnTo>
                  <a:pt x="792" y="126"/>
                </a:lnTo>
                <a:lnTo>
                  <a:pt x="800" y="105"/>
                </a:lnTo>
                <a:lnTo>
                  <a:pt x="804" y="94"/>
                </a:lnTo>
                <a:lnTo>
                  <a:pt x="804" y="92"/>
                </a:lnTo>
                <a:lnTo>
                  <a:pt x="816" y="92"/>
                </a:lnTo>
                <a:lnTo>
                  <a:pt x="816" y="91"/>
                </a:lnTo>
                <a:lnTo>
                  <a:pt x="852" y="91"/>
                </a:lnTo>
                <a:lnTo>
                  <a:pt x="855" y="91"/>
                </a:lnTo>
                <a:lnTo>
                  <a:pt x="855" y="89"/>
                </a:lnTo>
                <a:lnTo>
                  <a:pt x="857" y="79"/>
                </a:lnTo>
                <a:lnTo>
                  <a:pt x="840" y="79"/>
                </a:lnTo>
                <a:lnTo>
                  <a:pt x="840" y="73"/>
                </a:lnTo>
                <a:lnTo>
                  <a:pt x="825" y="73"/>
                </a:lnTo>
                <a:lnTo>
                  <a:pt x="821" y="73"/>
                </a:lnTo>
                <a:lnTo>
                  <a:pt x="822" y="67"/>
                </a:lnTo>
                <a:lnTo>
                  <a:pt x="819" y="67"/>
                </a:lnTo>
                <a:lnTo>
                  <a:pt x="818" y="67"/>
                </a:lnTo>
                <a:lnTo>
                  <a:pt x="813" y="67"/>
                </a:lnTo>
                <a:lnTo>
                  <a:pt x="816" y="58"/>
                </a:lnTo>
                <a:lnTo>
                  <a:pt x="818" y="55"/>
                </a:lnTo>
                <a:lnTo>
                  <a:pt x="819" y="50"/>
                </a:lnTo>
                <a:lnTo>
                  <a:pt x="822" y="47"/>
                </a:lnTo>
                <a:lnTo>
                  <a:pt x="824" y="44"/>
                </a:lnTo>
                <a:lnTo>
                  <a:pt x="825" y="42"/>
                </a:lnTo>
                <a:lnTo>
                  <a:pt x="833" y="33"/>
                </a:lnTo>
                <a:lnTo>
                  <a:pt x="833" y="35"/>
                </a:lnTo>
                <a:lnTo>
                  <a:pt x="831" y="35"/>
                </a:lnTo>
                <a:lnTo>
                  <a:pt x="831" y="38"/>
                </a:lnTo>
                <a:lnTo>
                  <a:pt x="833" y="38"/>
                </a:lnTo>
                <a:lnTo>
                  <a:pt x="834" y="38"/>
                </a:lnTo>
                <a:lnTo>
                  <a:pt x="843" y="38"/>
                </a:lnTo>
                <a:lnTo>
                  <a:pt x="843" y="33"/>
                </a:lnTo>
                <a:lnTo>
                  <a:pt x="884" y="32"/>
                </a:lnTo>
                <a:lnTo>
                  <a:pt x="884" y="33"/>
                </a:lnTo>
                <a:lnTo>
                  <a:pt x="883" y="35"/>
                </a:lnTo>
                <a:lnTo>
                  <a:pt x="881" y="39"/>
                </a:lnTo>
                <a:lnTo>
                  <a:pt x="877" y="45"/>
                </a:lnTo>
                <a:lnTo>
                  <a:pt x="873" y="52"/>
                </a:lnTo>
                <a:lnTo>
                  <a:pt x="869" y="59"/>
                </a:lnTo>
                <a:lnTo>
                  <a:pt x="869" y="61"/>
                </a:lnTo>
                <a:lnTo>
                  <a:pt x="867" y="61"/>
                </a:lnTo>
                <a:lnTo>
                  <a:pt x="869" y="62"/>
                </a:lnTo>
                <a:lnTo>
                  <a:pt x="873" y="62"/>
                </a:lnTo>
                <a:lnTo>
                  <a:pt x="873" y="64"/>
                </a:lnTo>
                <a:lnTo>
                  <a:pt x="872" y="64"/>
                </a:lnTo>
                <a:lnTo>
                  <a:pt x="869" y="64"/>
                </a:lnTo>
                <a:lnTo>
                  <a:pt x="867" y="64"/>
                </a:lnTo>
                <a:lnTo>
                  <a:pt x="866" y="65"/>
                </a:lnTo>
                <a:lnTo>
                  <a:pt x="866" y="67"/>
                </a:lnTo>
                <a:lnTo>
                  <a:pt x="866" y="68"/>
                </a:lnTo>
                <a:lnTo>
                  <a:pt x="872" y="68"/>
                </a:lnTo>
                <a:lnTo>
                  <a:pt x="872" y="70"/>
                </a:lnTo>
                <a:lnTo>
                  <a:pt x="872" y="71"/>
                </a:lnTo>
                <a:lnTo>
                  <a:pt x="872" y="73"/>
                </a:lnTo>
                <a:lnTo>
                  <a:pt x="866" y="71"/>
                </a:lnTo>
                <a:lnTo>
                  <a:pt x="866" y="73"/>
                </a:lnTo>
                <a:lnTo>
                  <a:pt x="872" y="73"/>
                </a:lnTo>
                <a:lnTo>
                  <a:pt x="872" y="74"/>
                </a:lnTo>
                <a:lnTo>
                  <a:pt x="870" y="74"/>
                </a:lnTo>
                <a:lnTo>
                  <a:pt x="870" y="76"/>
                </a:lnTo>
                <a:lnTo>
                  <a:pt x="864" y="76"/>
                </a:lnTo>
                <a:lnTo>
                  <a:pt x="864" y="77"/>
                </a:lnTo>
                <a:lnTo>
                  <a:pt x="870" y="77"/>
                </a:lnTo>
                <a:lnTo>
                  <a:pt x="870" y="79"/>
                </a:lnTo>
                <a:lnTo>
                  <a:pt x="870" y="80"/>
                </a:lnTo>
                <a:lnTo>
                  <a:pt x="869" y="82"/>
                </a:lnTo>
                <a:lnTo>
                  <a:pt x="869" y="83"/>
                </a:lnTo>
                <a:lnTo>
                  <a:pt x="869" y="85"/>
                </a:lnTo>
                <a:lnTo>
                  <a:pt x="869" y="86"/>
                </a:lnTo>
                <a:lnTo>
                  <a:pt x="863" y="86"/>
                </a:lnTo>
                <a:lnTo>
                  <a:pt x="864" y="85"/>
                </a:lnTo>
                <a:lnTo>
                  <a:pt x="863" y="85"/>
                </a:lnTo>
                <a:lnTo>
                  <a:pt x="861" y="86"/>
                </a:lnTo>
                <a:lnTo>
                  <a:pt x="861" y="88"/>
                </a:lnTo>
                <a:lnTo>
                  <a:pt x="867" y="88"/>
                </a:lnTo>
                <a:lnTo>
                  <a:pt x="867" y="89"/>
                </a:lnTo>
                <a:lnTo>
                  <a:pt x="867" y="91"/>
                </a:lnTo>
                <a:lnTo>
                  <a:pt x="867" y="92"/>
                </a:lnTo>
                <a:lnTo>
                  <a:pt x="867" y="94"/>
                </a:lnTo>
                <a:lnTo>
                  <a:pt x="866" y="95"/>
                </a:lnTo>
                <a:lnTo>
                  <a:pt x="866" y="100"/>
                </a:lnTo>
                <a:lnTo>
                  <a:pt x="864" y="103"/>
                </a:lnTo>
                <a:lnTo>
                  <a:pt x="864" y="106"/>
                </a:lnTo>
                <a:lnTo>
                  <a:pt x="864" y="108"/>
                </a:lnTo>
                <a:lnTo>
                  <a:pt x="864" y="109"/>
                </a:lnTo>
                <a:lnTo>
                  <a:pt x="864" y="111"/>
                </a:lnTo>
                <a:lnTo>
                  <a:pt x="864" y="112"/>
                </a:lnTo>
                <a:lnTo>
                  <a:pt x="864" y="114"/>
                </a:lnTo>
                <a:lnTo>
                  <a:pt x="864" y="117"/>
                </a:lnTo>
                <a:lnTo>
                  <a:pt x="864" y="118"/>
                </a:lnTo>
                <a:lnTo>
                  <a:pt x="864" y="120"/>
                </a:lnTo>
                <a:lnTo>
                  <a:pt x="863" y="121"/>
                </a:lnTo>
                <a:lnTo>
                  <a:pt x="863" y="123"/>
                </a:lnTo>
                <a:lnTo>
                  <a:pt x="863" y="124"/>
                </a:lnTo>
                <a:lnTo>
                  <a:pt x="863" y="126"/>
                </a:lnTo>
                <a:lnTo>
                  <a:pt x="863" y="127"/>
                </a:lnTo>
                <a:lnTo>
                  <a:pt x="864" y="127"/>
                </a:lnTo>
                <a:lnTo>
                  <a:pt x="864" y="129"/>
                </a:lnTo>
                <a:lnTo>
                  <a:pt x="864" y="130"/>
                </a:lnTo>
                <a:lnTo>
                  <a:pt x="864" y="132"/>
                </a:lnTo>
                <a:lnTo>
                  <a:pt x="866" y="133"/>
                </a:lnTo>
                <a:lnTo>
                  <a:pt x="866" y="136"/>
                </a:lnTo>
                <a:lnTo>
                  <a:pt x="866" y="138"/>
                </a:lnTo>
                <a:lnTo>
                  <a:pt x="866" y="139"/>
                </a:lnTo>
                <a:lnTo>
                  <a:pt x="864" y="139"/>
                </a:lnTo>
                <a:lnTo>
                  <a:pt x="864" y="141"/>
                </a:lnTo>
                <a:lnTo>
                  <a:pt x="864" y="142"/>
                </a:lnTo>
                <a:lnTo>
                  <a:pt x="864" y="145"/>
                </a:lnTo>
                <a:lnTo>
                  <a:pt x="863" y="145"/>
                </a:lnTo>
                <a:lnTo>
                  <a:pt x="863" y="147"/>
                </a:lnTo>
                <a:lnTo>
                  <a:pt x="863" y="148"/>
                </a:lnTo>
                <a:lnTo>
                  <a:pt x="863" y="150"/>
                </a:lnTo>
                <a:lnTo>
                  <a:pt x="863" y="153"/>
                </a:lnTo>
                <a:lnTo>
                  <a:pt x="863" y="155"/>
                </a:lnTo>
                <a:lnTo>
                  <a:pt x="863" y="156"/>
                </a:lnTo>
                <a:lnTo>
                  <a:pt x="863" y="158"/>
                </a:lnTo>
                <a:lnTo>
                  <a:pt x="864" y="158"/>
                </a:lnTo>
                <a:lnTo>
                  <a:pt x="864" y="159"/>
                </a:lnTo>
                <a:lnTo>
                  <a:pt x="866" y="159"/>
                </a:lnTo>
                <a:lnTo>
                  <a:pt x="866" y="161"/>
                </a:lnTo>
                <a:lnTo>
                  <a:pt x="864" y="162"/>
                </a:lnTo>
                <a:lnTo>
                  <a:pt x="866" y="162"/>
                </a:lnTo>
                <a:lnTo>
                  <a:pt x="866" y="164"/>
                </a:lnTo>
                <a:lnTo>
                  <a:pt x="864" y="164"/>
                </a:lnTo>
                <a:lnTo>
                  <a:pt x="864" y="165"/>
                </a:lnTo>
                <a:lnTo>
                  <a:pt x="866" y="167"/>
                </a:lnTo>
                <a:lnTo>
                  <a:pt x="866" y="168"/>
                </a:lnTo>
                <a:lnTo>
                  <a:pt x="866" y="170"/>
                </a:lnTo>
                <a:lnTo>
                  <a:pt x="866" y="171"/>
                </a:lnTo>
                <a:lnTo>
                  <a:pt x="866" y="173"/>
                </a:lnTo>
                <a:lnTo>
                  <a:pt x="867" y="174"/>
                </a:lnTo>
                <a:lnTo>
                  <a:pt x="867" y="176"/>
                </a:lnTo>
                <a:lnTo>
                  <a:pt x="867" y="177"/>
                </a:lnTo>
                <a:lnTo>
                  <a:pt x="867" y="179"/>
                </a:lnTo>
                <a:lnTo>
                  <a:pt x="869" y="180"/>
                </a:lnTo>
                <a:lnTo>
                  <a:pt x="869" y="182"/>
                </a:lnTo>
                <a:lnTo>
                  <a:pt x="870" y="183"/>
                </a:lnTo>
                <a:lnTo>
                  <a:pt x="870" y="185"/>
                </a:lnTo>
                <a:lnTo>
                  <a:pt x="872" y="186"/>
                </a:lnTo>
                <a:lnTo>
                  <a:pt x="872" y="188"/>
                </a:lnTo>
                <a:lnTo>
                  <a:pt x="873" y="189"/>
                </a:lnTo>
                <a:lnTo>
                  <a:pt x="875" y="189"/>
                </a:lnTo>
                <a:lnTo>
                  <a:pt x="877" y="191"/>
                </a:lnTo>
                <a:lnTo>
                  <a:pt x="878" y="191"/>
                </a:lnTo>
                <a:lnTo>
                  <a:pt x="880" y="191"/>
                </a:lnTo>
                <a:lnTo>
                  <a:pt x="881" y="191"/>
                </a:lnTo>
                <a:lnTo>
                  <a:pt x="883" y="192"/>
                </a:lnTo>
                <a:lnTo>
                  <a:pt x="883" y="194"/>
                </a:lnTo>
                <a:lnTo>
                  <a:pt x="884" y="195"/>
                </a:lnTo>
                <a:lnTo>
                  <a:pt x="884" y="197"/>
                </a:lnTo>
                <a:lnTo>
                  <a:pt x="884" y="198"/>
                </a:lnTo>
                <a:lnTo>
                  <a:pt x="886" y="201"/>
                </a:lnTo>
                <a:lnTo>
                  <a:pt x="886" y="203"/>
                </a:lnTo>
                <a:lnTo>
                  <a:pt x="886" y="204"/>
                </a:lnTo>
                <a:lnTo>
                  <a:pt x="886" y="206"/>
                </a:lnTo>
                <a:lnTo>
                  <a:pt x="887" y="208"/>
                </a:lnTo>
                <a:lnTo>
                  <a:pt x="887" y="211"/>
                </a:lnTo>
                <a:lnTo>
                  <a:pt x="887" y="214"/>
                </a:lnTo>
                <a:lnTo>
                  <a:pt x="890" y="218"/>
                </a:lnTo>
                <a:lnTo>
                  <a:pt x="892" y="220"/>
                </a:lnTo>
                <a:lnTo>
                  <a:pt x="893" y="221"/>
                </a:lnTo>
                <a:lnTo>
                  <a:pt x="895" y="223"/>
                </a:lnTo>
                <a:lnTo>
                  <a:pt x="896" y="224"/>
                </a:lnTo>
                <a:lnTo>
                  <a:pt x="896" y="226"/>
                </a:lnTo>
                <a:lnTo>
                  <a:pt x="896" y="227"/>
                </a:lnTo>
                <a:lnTo>
                  <a:pt x="896" y="229"/>
                </a:lnTo>
                <a:lnTo>
                  <a:pt x="895" y="232"/>
                </a:lnTo>
                <a:lnTo>
                  <a:pt x="893" y="233"/>
                </a:lnTo>
                <a:lnTo>
                  <a:pt x="893" y="235"/>
                </a:lnTo>
                <a:lnTo>
                  <a:pt x="892" y="236"/>
                </a:lnTo>
                <a:lnTo>
                  <a:pt x="890" y="236"/>
                </a:lnTo>
                <a:lnTo>
                  <a:pt x="889" y="235"/>
                </a:lnTo>
                <a:lnTo>
                  <a:pt x="887" y="235"/>
                </a:lnTo>
                <a:lnTo>
                  <a:pt x="886" y="235"/>
                </a:lnTo>
                <a:lnTo>
                  <a:pt x="884" y="236"/>
                </a:lnTo>
                <a:lnTo>
                  <a:pt x="883" y="236"/>
                </a:lnTo>
                <a:lnTo>
                  <a:pt x="877" y="230"/>
                </a:lnTo>
                <a:lnTo>
                  <a:pt x="872" y="226"/>
                </a:lnTo>
                <a:lnTo>
                  <a:pt x="872" y="215"/>
                </a:lnTo>
                <a:lnTo>
                  <a:pt x="866" y="215"/>
                </a:lnTo>
                <a:lnTo>
                  <a:pt x="857" y="217"/>
                </a:lnTo>
                <a:lnTo>
                  <a:pt x="857" y="201"/>
                </a:lnTo>
                <a:lnTo>
                  <a:pt x="855" y="201"/>
                </a:lnTo>
                <a:lnTo>
                  <a:pt x="848" y="201"/>
                </a:lnTo>
                <a:lnTo>
                  <a:pt x="839" y="201"/>
                </a:lnTo>
                <a:lnTo>
                  <a:pt x="800" y="201"/>
                </a:lnTo>
                <a:lnTo>
                  <a:pt x="801" y="203"/>
                </a:lnTo>
                <a:lnTo>
                  <a:pt x="801" y="206"/>
                </a:lnTo>
                <a:lnTo>
                  <a:pt x="795" y="206"/>
                </a:lnTo>
                <a:lnTo>
                  <a:pt x="795" y="201"/>
                </a:lnTo>
                <a:lnTo>
                  <a:pt x="791" y="201"/>
                </a:lnTo>
                <a:lnTo>
                  <a:pt x="786" y="201"/>
                </a:lnTo>
                <a:lnTo>
                  <a:pt x="786" y="203"/>
                </a:lnTo>
                <a:lnTo>
                  <a:pt x="786" y="208"/>
                </a:lnTo>
                <a:lnTo>
                  <a:pt x="783" y="208"/>
                </a:lnTo>
                <a:lnTo>
                  <a:pt x="782" y="208"/>
                </a:lnTo>
                <a:lnTo>
                  <a:pt x="782" y="201"/>
                </a:lnTo>
                <a:lnTo>
                  <a:pt x="780" y="201"/>
                </a:lnTo>
                <a:lnTo>
                  <a:pt x="780" y="204"/>
                </a:lnTo>
                <a:lnTo>
                  <a:pt x="777" y="206"/>
                </a:lnTo>
                <a:lnTo>
                  <a:pt x="777" y="208"/>
                </a:lnTo>
                <a:lnTo>
                  <a:pt x="774" y="208"/>
                </a:lnTo>
                <a:lnTo>
                  <a:pt x="774" y="204"/>
                </a:lnTo>
                <a:lnTo>
                  <a:pt x="774" y="201"/>
                </a:lnTo>
                <a:lnTo>
                  <a:pt x="772" y="201"/>
                </a:lnTo>
                <a:lnTo>
                  <a:pt x="769" y="201"/>
                </a:lnTo>
                <a:lnTo>
                  <a:pt x="768" y="201"/>
                </a:lnTo>
                <a:lnTo>
                  <a:pt x="768" y="200"/>
                </a:lnTo>
                <a:lnTo>
                  <a:pt x="768" y="198"/>
                </a:lnTo>
                <a:close/>
                <a:moveTo>
                  <a:pt x="831" y="67"/>
                </a:moveTo>
                <a:lnTo>
                  <a:pt x="834" y="67"/>
                </a:lnTo>
                <a:lnTo>
                  <a:pt x="836" y="67"/>
                </a:lnTo>
                <a:lnTo>
                  <a:pt x="836" y="61"/>
                </a:lnTo>
                <a:lnTo>
                  <a:pt x="831" y="61"/>
                </a:lnTo>
                <a:lnTo>
                  <a:pt x="831" y="64"/>
                </a:lnTo>
                <a:lnTo>
                  <a:pt x="831" y="65"/>
                </a:lnTo>
                <a:lnTo>
                  <a:pt x="831" y="67"/>
                </a:lnTo>
                <a:close/>
                <a:moveTo>
                  <a:pt x="840" y="71"/>
                </a:moveTo>
                <a:lnTo>
                  <a:pt x="848" y="71"/>
                </a:lnTo>
                <a:lnTo>
                  <a:pt x="849" y="71"/>
                </a:lnTo>
                <a:lnTo>
                  <a:pt x="851" y="68"/>
                </a:lnTo>
                <a:lnTo>
                  <a:pt x="851" y="67"/>
                </a:lnTo>
                <a:lnTo>
                  <a:pt x="849" y="67"/>
                </a:lnTo>
                <a:lnTo>
                  <a:pt x="849" y="61"/>
                </a:lnTo>
                <a:lnTo>
                  <a:pt x="848" y="61"/>
                </a:lnTo>
                <a:lnTo>
                  <a:pt x="848" y="67"/>
                </a:lnTo>
                <a:lnTo>
                  <a:pt x="846" y="67"/>
                </a:lnTo>
                <a:lnTo>
                  <a:pt x="845" y="67"/>
                </a:lnTo>
                <a:lnTo>
                  <a:pt x="843" y="67"/>
                </a:lnTo>
                <a:lnTo>
                  <a:pt x="842" y="67"/>
                </a:lnTo>
                <a:lnTo>
                  <a:pt x="840" y="67"/>
                </a:lnTo>
                <a:lnTo>
                  <a:pt x="840" y="71"/>
                </a:lnTo>
                <a:close/>
                <a:moveTo>
                  <a:pt x="855" y="67"/>
                </a:moveTo>
                <a:lnTo>
                  <a:pt x="858" y="67"/>
                </a:lnTo>
                <a:lnTo>
                  <a:pt x="860" y="67"/>
                </a:lnTo>
                <a:lnTo>
                  <a:pt x="860" y="59"/>
                </a:lnTo>
                <a:lnTo>
                  <a:pt x="855" y="59"/>
                </a:lnTo>
                <a:lnTo>
                  <a:pt x="855" y="67"/>
                </a:lnTo>
                <a:close/>
                <a:moveTo>
                  <a:pt x="665" y="1149"/>
                </a:moveTo>
                <a:lnTo>
                  <a:pt x="665" y="1146"/>
                </a:lnTo>
                <a:lnTo>
                  <a:pt x="668" y="1146"/>
                </a:lnTo>
                <a:lnTo>
                  <a:pt x="677" y="1146"/>
                </a:lnTo>
                <a:lnTo>
                  <a:pt x="699" y="1146"/>
                </a:lnTo>
                <a:lnTo>
                  <a:pt x="699" y="1180"/>
                </a:lnTo>
                <a:lnTo>
                  <a:pt x="676" y="1180"/>
                </a:lnTo>
                <a:lnTo>
                  <a:pt x="676" y="1177"/>
                </a:lnTo>
                <a:lnTo>
                  <a:pt x="670" y="1177"/>
                </a:lnTo>
                <a:lnTo>
                  <a:pt x="670" y="1168"/>
                </a:lnTo>
                <a:lnTo>
                  <a:pt x="665" y="1168"/>
                </a:lnTo>
                <a:lnTo>
                  <a:pt x="665" y="1149"/>
                </a:lnTo>
                <a:close/>
                <a:moveTo>
                  <a:pt x="101" y="987"/>
                </a:moveTo>
                <a:lnTo>
                  <a:pt x="101" y="986"/>
                </a:lnTo>
                <a:lnTo>
                  <a:pt x="101" y="968"/>
                </a:lnTo>
                <a:lnTo>
                  <a:pt x="101" y="933"/>
                </a:lnTo>
                <a:lnTo>
                  <a:pt x="126" y="934"/>
                </a:lnTo>
                <a:lnTo>
                  <a:pt x="136" y="934"/>
                </a:lnTo>
                <a:lnTo>
                  <a:pt x="136" y="924"/>
                </a:lnTo>
                <a:lnTo>
                  <a:pt x="136" y="916"/>
                </a:lnTo>
                <a:lnTo>
                  <a:pt x="136" y="900"/>
                </a:lnTo>
                <a:lnTo>
                  <a:pt x="136" y="895"/>
                </a:lnTo>
                <a:lnTo>
                  <a:pt x="136" y="866"/>
                </a:lnTo>
                <a:lnTo>
                  <a:pt x="136" y="859"/>
                </a:lnTo>
                <a:lnTo>
                  <a:pt x="136" y="812"/>
                </a:lnTo>
                <a:lnTo>
                  <a:pt x="136" y="804"/>
                </a:lnTo>
                <a:lnTo>
                  <a:pt x="136" y="783"/>
                </a:lnTo>
                <a:lnTo>
                  <a:pt x="136" y="765"/>
                </a:lnTo>
                <a:lnTo>
                  <a:pt x="136" y="754"/>
                </a:lnTo>
                <a:lnTo>
                  <a:pt x="136" y="750"/>
                </a:lnTo>
                <a:lnTo>
                  <a:pt x="136" y="748"/>
                </a:lnTo>
                <a:lnTo>
                  <a:pt x="136" y="733"/>
                </a:lnTo>
                <a:lnTo>
                  <a:pt x="136" y="731"/>
                </a:lnTo>
                <a:lnTo>
                  <a:pt x="135" y="730"/>
                </a:lnTo>
                <a:lnTo>
                  <a:pt x="135" y="727"/>
                </a:lnTo>
                <a:lnTo>
                  <a:pt x="135" y="722"/>
                </a:lnTo>
                <a:lnTo>
                  <a:pt x="135" y="707"/>
                </a:lnTo>
                <a:lnTo>
                  <a:pt x="135" y="698"/>
                </a:lnTo>
                <a:lnTo>
                  <a:pt x="145" y="698"/>
                </a:lnTo>
                <a:lnTo>
                  <a:pt x="178" y="698"/>
                </a:lnTo>
                <a:lnTo>
                  <a:pt x="186" y="698"/>
                </a:lnTo>
                <a:lnTo>
                  <a:pt x="208" y="700"/>
                </a:lnTo>
                <a:lnTo>
                  <a:pt x="210" y="700"/>
                </a:lnTo>
                <a:lnTo>
                  <a:pt x="239" y="700"/>
                </a:lnTo>
                <a:lnTo>
                  <a:pt x="239" y="695"/>
                </a:lnTo>
                <a:lnTo>
                  <a:pt x="239" y="674"/>
                </a:lnTo>
                <a:lnTo>
                  <a:pt x="246" y="674"/>
                </a:lnTo>
                <a:lnTo>
                  <a:pt x="248" y="674"/>
                </a:lnTo>
                <a:lnTo>
                  <a:pt x="249" y="674"/>
                </a:lnTo>
                <a:lnTo>
                  <a:pt x="255" y="674"/>
                </a:lnTo>
                <a:lnTo>
                  <a:pt x="255" y="683"/>
                </a:lnTo>
                <a:lnTo>
                  <a:pt x="255" y="691"/>
                </a:lnTo>
                <a:lnTo>
                  <a:pt x="254" y="695"/>
                </a:lnTo>
                <a:lnTo>
                  <a:pt x="254" y="697"/>
                </a:lnTo>
                <a:lnTo>
                  <a:pt x="254" y="698"/>
                </a:lnTo>
                <a:lnTo>
                  <a:pt x="254" y="700"/>
                </a:lnTo>
                <a:lnTo>
                  <a:pt x="255" y="700"/>
                </a:lnTo>
                <a:lnTo>
                  <a:pt x="260" y="700"/>
                </a:lnTo>
                <a:lnTo>
                  <a:pt x="261" y="700"/>
                </a:lnTo>
                <a:lnTo>
                  <a:pt x="261" y="697"/>
                </a:lnTo>
                <a:lnTo>
                  <a:pt x="261" y="695"/>
                </a:lnTo>
                <a:lnTo>
                  <a:pt x="266" y="695"/>
                </a:lnTo>
                <a:lnTo>
                  <a:pt x="266" y="698"/>
                </a:lnTo>
                <a:lnTo>
                  <a:pt x="270" y="698"/>
                </a:lnTo>
                <a:lnTo>
                  <a:pt x="270" y="700"/>
                </a:lnTo>
                <a:lnTo>
                  <a:pt x="270" y="701"/>
                </a:lnTo>
                <a:lnTo>
                  <a:pt x="281" y="701"/>
                </a:lnTo>
                <a:lnTo>
                  <a:pt x="282" y="701"/>
                </a:lnTo>
                <a:lnTo>
                  <a:pt x="288" y="701"/>
                </a:lnTo>
                <a:lnTo>
                  <a:pt x="288" y="698"/>
                </a:lnTo>
                <a:lnTo>
                  <a:pt x="288" y="671"/>
                </a:lnTo>
                <a:lnTo>
                  <a:pt x="288" y="666"/>
                </a:lnTo>
                <a:lnTo>
                  <a:pt x="282" y="666"/>
                </a:lnTo>
                <a:lnTo>
                  <a:pt x="276" y="666"/>
                </a:lnTo>
                <a:lnTo>
                  <a:pt x="276" y="665"/>
                </a:lnTo>
                <a:lnTo>
                  <a:pt x="276" y="642"/>
                </a:lnTo>
                <a:lnTo>
                  <a:pt x="276" y="639"/>
                </a:lnTo>
                <a:lnTo>
                  <a:pt x="272" y="639"/>
                </a:lnTo>
                <a:lnTo>
                  <a:pt x="272" y="638"/>
                </a:lnTo>
                <a:lnTo>
                  <a:pt x="272" y="636"/>
                </a:lnTo>
                <a:lnTo>
                  <a:pt x="276" y="636"/>
                </a:lnTo>
                <a:lnTo>
                  <a:pt x="276" y="635"/>
                </a:lnTo>
                <a:lnTo>
                  <a:pt x="276" y="609"/>
                </a:lnTo>
                <a:lnTo>
                  <a:pt x="276" y="607"/>
                </a:lnTo>
                <a:lnTo>
                  <a:pt x="272" y="607"/>
                </a:lnTo>
                <a:lnTo>
                  <a:pt x="272" y="606"/>
                </a:lnTo>
                <a:lnTo>
                  <a:pt x="272" y="601"/>
                </a:lnTo>
                <a:lnTo>
                  <a:pt x="300" y="601"/>
                </a:lnTo>
                <a:lnTo>
                  <a:pt x="306" y="601"/>
                </a:lnTo>
                <a:lnTo>
                  <a:pt x="306" y="600"/>
                </a:lnTo>
                <a:lnTo>
                  <a:pt x="305" y="598"/>
                </a:lnTo>
                <a:lnTo>
                  <a:pt x="305" y="597"/>
                </a:lnTo>
                <a:lnTo>
                  <a:pt x="306" y="595"/>
                </a:lnTo>
                <a:lnTo>
                  <a:pt x="306" y="591"/>
                </a:lnTo>
                <a:lnTo>
                  <a:pt x="306" y="583"/>
                </a:lnTo>
                <a:lnTo>
                  <a:pt x="306" y="574"/>
                </a:lnTo>
                <a:lnTo>
                  <a:pt x="306" y="569"/>
                </a:lnTo>
                <a:lnTo>
                  <a:pt x="308" y="569"/>
                </a:lnTo>
                <a:lnTo>
                  <a:pt x="314" y="566"/>
                </a:lnTo>
                <a:lnTo>
                  <a:pt x="317" y="565"/>
                </a:lnTo>
                <a:lnTo>
                  <a:pt x="325" y="560"/>
                </a:lnTo>
                <a:lnTo>
                  <a:pt x="325" y="557"/>
                </a:lnTo>
                <a:lnTo>
                  <a:pt x="325" y="553"/>
                </a:lnTo>
                <a:lnTo>
                  <a:pt x="325" y="544"/>
                </a:lnTo>
                <a:lnTo>
                  <a:pt x="325" y="533"/>
                </a:lnTo>
                <a:lnTo>
                  <a:pt x="331" y="533"/>
                </a:lnTo>
                <a:lnTo>
                  <a:pt x="332" y="533"/>
                </a:lnTo>
                <a:lnTo>
                  <a:pt x="346" y="533"/>
                </a:lnTo>
                <a:lnTo>
                  <a:pt x="347" y="533"/>
                </a:lnTo>
                <a:lnTo>
                  <a:pt x="356" y="533"/>
                </a:lnTo>
                <a:lnTo>
                  <a:pt x="358" y="533"/>
                </a:lnTo>
                <a:lnTo>
                  <a:pt x="359" y="533"/>
                </a:lnTo>
                <a:lnTo>
                  <a:pt x="361" y="533"/>
                </a:lnTo>
                <a:lnTo>
                  <a:pt x="362" y="532"/>
                </a:lnTo>
                <a:lnTo>
                  <a:pt x="364" y="532"/>
                </a:lnTo>
                <a:lnTo>
                  <a:pt x="364" y="533"/>
                </a:lnTo>
                <a:lnTo>
                  <a:pt x="367" y="533"/>
                </a:lnTo>
                <a:lnTo>
                  <a:pt x="371" y="532"/>
                </a:lnTo>
                <a:lnTo>
                  <a:pt x="373" y="532"/>
                </a:lnTo>
                <a:lnTo>
                  <a:pt x="374" y="532"/>
                </a:lnTo>
                <a:lnTo>
                  <a:pt x="377" y="533"/>
                </a:lnTo>
                <a:lnTo>
                  <a:pt x="380" y="533"/>
                </a:lnTo>
                <a:lnTo>
                  <a:pt x="398" y="533"/>
                </a:lnTo>
                <a:lnTo>
                  <a:pt x="400" y="533"/>
                </a:lnTo>
                <a:lnTo>
                  <a:pt x="401" y="533"/>
                </a:lnTo>
                <a:lnTo>
                  <a:pt x="401" y="532"/>
                </a:lnTo>
                <a:lnTo>
                  <a:pt x="401" y="504"/>
                </a:lnTo>
                <a:lnTo>
                  <a:pt x="401" y="497"/>
                </a:lnTo>
                <a:lnTo>
                  <a:pt x="401" y="491"/>
                </a:lnTo>
                <a:lnTo>
                  <a:pt x="401" y="480"/>
                </a:lnTo>
                <a:lnTo>
                  <a:pt x="401" y="479"/>
                </a:lnTo>
                <a:lnTo>
                  <a:pt x="401" y="477"/>
                </a:lnTo>
                <a:lnTo>
                  <a:pt x="400" y="473"/>
                </a:lnTo>
                <a:lnTo>
                  <a:pt x="400" y="471"/>
                </a:lnTo>
                <a:lnTo>
                  <a:pt x="400" y="468"/>
                </a:lnTo>
                <a:lnTo>
                  <a:pt x="398" y="468"/>
                </a:lnTo>
                <a:lnTo>
                  <a:pt x="397" y="468"/>
                </a:lnTo>
                <a:lnTo>
                  <a:pt x="397" y="465"/>
                </a:lnTo>
                <a:lnTo>
                  <a:pt x="397" y="462"/>
                </a:lnTo>
                <a:lnTo>
                  <a:pt x="397" y="460"/>
                </a:lnTo>
                <a:lnTo>
                  <a:pt x="397" y="459"/>
                </a:lnTo>
                <a:lnTo>
                  <a:pt x="395" y="459"/>
                </a:lnTo>
                <a:lnTo>
                  <a:pt x="395" y="457"/>
                </a:lnTo>
                <a:lnTo>
                  <a:pt x="395" y="456"/>
                </a:lnTo>
                <a:lnTo>
                  <a:pt x="395" y="454"/>
                </a:lnTo>
                <a:lnTo>
                  <a:pt x="395" y="453"/>
                </a:lnTo>
                <a:lnTo>
                  <a:pt x="397" y="453"/>
                </a:lnTo>
                <a:lnTo>
                  <a:pt x="397" y="451"/>
                </a:lnTo>
                <a:lnTo>
                  <a:pt x="397" y="450"/>
                </a:lnTo>
                <a:lnTo>
                  <a:pt x="397" y="448"/>
                </a:lnTo>
                <a:lnTo>
                  <a:pt x="397" y="447"/>
                </a:lnTo>
                <a:lnTo>
                  <a:pt x="397" y="445"/>
                </a:lnTo>
                <a:lnTo>
                  <a:pt x="397" y="444"/>
                </a:lnTo>
                <a:lnTo>
                  <a:pt x="397" y="442"/>
                </a:lnTo>
                <a:lnTo>
                  <a:pt x="397" y="441"/>
                </a:lnTo>
                <a:lnTo>
                  <a:pt x="397" y="439"/>
                </a:lnTo>
                <a:lnTo>
                  <a:pt x="398" y="439"/>
                </a:lnTo>
                <a:lnTo>
                  <a:pt x="398" y="438"/>
                </a:lnTo>
                <a:lnTo>
                  <a:pt x="398" y="436"/>
                </a:lnTo>
                <a:lnTo>
                  <a:pt x="398" y="435"/>
                </a:lnTo>
                <a:lnTo>
                  <a:pt x="398" y="433"/>
                </a:lnTo>
                <a:lnTo>
                  <a:pt x="400" y="433"/>
                </a:lnTo>
                <a:lnTo>
                  <a:pt x="400" y="432"/>
                </a:lnTo>
                <a:lnTo>
                  <a:pt x="400" y="430"/>
                </a:lnTo>
                <a:lnTo>
                  <a:pt x="400" y="429"/>
                </a:lnTo>
                <a:lnTo>
                  <a:pt x="401" y="427"/>
                </a:lnTo>
                <a:lnTo>
                  <a:pt x="401" y="426"/>
                </a:lnTo>
                <a:lnTo>
                  <a:pt x="401" y="424"/>
                </a:lnTo>
                <a:lnTo>
                  <a:pt x="403" y="424"/>
                </a:lnTo>
                <a:lnTo>
                  <a:pt x="404" y="418"/>
                </a:lnTo>
                <a:lnTo>
                  <a:pt x="406" y="418"/>
                </a:lnTo>
                <a:lnTo>
                  <a:pt x="408" y="420"/>
                </a:lnTo>
                <a:lnTo>
                  <a:pt x="411" y="421"/>
                </a:lnTo>
                <a:lnTo>
                  <a:pt x="412" y="421"/>
                </a:lnTo>
                <a:lnTo>
                  <a:pt x="418" y="426"/>
                </a:lnTo>
                <a:lnTo>
                  <a:pt x="424" y="420"/>
                </a:lnTo>
                <a:lnTo>
                  <a:pt x="465" y="379"/>
                </a:lnTo>
                <a:lnTo>
                  <a:pt x="471" y="374"/>
                </a:lnTo>
                <a:lnTo>
                  <a:pt x="472" y="374"/>
                </a:lnTo>
                <a:lnTo>
                  <a:pt x="471" y="371"/>
                </a:lnTo>
                <a:lnTo>
                  <a:pt x="471" y="370"/>
                </a:lnTo>
                <a:lnTo>
                  <a:pt x="471" y="368"/>
                </a:lnTo>
                <a:lnTo>
                  <a:pt x="469" y="368"/>
                </a:lnTo>
                <a:lnTo>
                  <a:pt x="469" y="367"/>
                </a:lnTo>
                <a:lnTo>
                  <a:pt x="468" y="365"/>
                </a:lnTo>
                <a:lnTo>
                  <a:pt x="468" y="363"/>
                </a:lnTo>
                <a:lnTo>
                  <a:pt x="466" y="363"/>
                </a:lnTo>
                <a:lnTo>
                  <a:pt x="456" y="341"/>
                </a:lnTo>
                <a:lnTo>
                  <a:pt x="459" y="341"/>
                </a:lnTo>
                <a:lnTo>
                  <a:pt x="463" y="351"/>
                </a:lnTo>
                <a:lnTo>
                  <a:pt x="465" y="354"/>
                </a:lnTo>
                <a:lnTo>
                  <a:pt x="466" y="354"/>
                </a:lnTo>
                <a:lnTo>
                  <a:pt x="468" y="359"/>
                </a:lnTo>
                <a:lnTo>
                  <a:pt x="468" y="357"/>
                </a:lnTo>
                <a:lnTo>
                  <a:pt x="466" y="357"/>
                </a:lnTo>
                <a:lnTo>
                  <a:pt x="466" y="356"/>
                </a:lnTo>
                <a:lnTo>
                  <a:pt x="466" y="354"/>
                </a:lnTo>
                <a:lnTo>
                  <a:pt x="466" y="353"/>
                </a:lnTo>
                <a:lnTo>
                  <a:pt x="466" y="351"/>
                </a:lnTo>
                <a:lnTo>
                  <a:pt x="466" y="350"/>
                </a:lnTo>
                <a:lnTo>
                  <a:pt x="468" y="348"/>
                </a:lnTo>
                <a:lnTo>
                  <a:pt x="468" y="347"/>
                </a:lnTo>
                <a:lnTo>
                  <a:pt x="469" y="347"/>
                </a:lnTo>
                <a:lnTo>
                  <a:pt x="469" y="345"/>
                </a:lnTo>
                <a:lnTo>
                  <a:pt x="471" y="344"/>
                </a:lnTo>
                <a:lnTo>
                  <a:pt x="472" y="342"/>
                </a:lnTo>
                <a:lnTo>
                  <a:pt x="474" y="342"/>
                </a:lnTo>
                <a:lnTo>
                  <a:pt x="474" y="341"/>
                </a:lnTo>
                <a:lnTo>
                  <a:pt x="475" y="341"/>
                </a:lnTo>
                <a:lnTo>
                  <a:pt x="480" y="341"/>
                </a:lnTo>
                <a:lnTo>
                  <a:pt x="484" y="341"/>
                </a:lnTo>
                <a:lnTo>
                  <a:pt x="484" y="339"/>
                </a:lnTo>
                <a:lnTo>
                  <a:pt x="484" y="338"/>
                </a:lnTo>
                <a:lnTo>
                  <a:pt x="480" y="327"/>
                </a:lnTo>
                <a:lnTo>
                  <a:pt x="484" y="327"/>
                </a:lnTo>
                <a:lnTo>
                  <a:pt x="503" y="327"/>
                </a:lnTo>
                <a:lnTo>
                  <a:pt x="503" y="321"/>
                </a:lnTo>
                <a:lnTo>
                  <a:pt x="495" y="321"/>
                </a:lnTo>
                <a:lnTo>
                  <a:pt x="492" y="321"/>
                </a:lnTo>
                <a:lnTo>
                  <a:pt x="490" y="320"/>
                </a:lnTo>
                <a:lnTo>
                  <a:pt x="489" y="320"/>
                </a:lnTo>
                <a:lnTo>
                  <a:pt x="486" y="320"/>
                </a:lnTo>
                <a:lnTo>
                  <a:pt x="486" y="321"/>
                </a:lnTo>
                <a:lnTo>
                  <a:pt x="484" y="321"/>
                </a:lnTo>
                <a:lnTo>
                  <a:pt x="480" y="323"/>
                </a:lnTo>
                <a:lnTo>
                  <a:pt x="478" y="323"/>
                </a:lnTo>
                <a:lnTo>
                  <a:pt x="477" y="321"/>
                </a:lnTo>
                <a:lnTo>
                  <a:pt x="475" y="317"/>
                </a:lnTo>
                <a:lnTo>
                  <a:pt x="460" y="317"/>
                </a:lnTo>
                <a:lnTo>
                  <a:pt x="460" y="314"/>
                </a:lnTo>
                <a:lnTo>
                  <a:pt x="460" y="312"/>
                </a:lnTo>
                <a:lnTo>
                  <a:pt x="460" y="310"/>
                </a:lnTo>
                <a:lnTo>
                  <a:pt x="460" y="309"/>
                </a:lnTo>
                <a:lnTo>
                  <a:pt x="460" y="306"/>
                </a:lnTo>
                <a:lnTo>
                  <a:pt x="466" y="306"/>
                </a:lnTo>
                <a:lnTo>
                  <a:pt x="466" y="301"/>
                </a:lnTo>
                <a:lnTo>
                  <a:pt x="465" y="301"/>
                </a:lnTo>
                <a:lnTo>
                  <a:pt x="462" y="301"/>
                </a:lnTo>
                <a:lnTo>
                  <a:pt x="460" y="301"/>
                </a:lnTo>
                <a:lnTo>
                  <a:pt x="457" y="301"/>
                </a:lnTo>
                <a:lnTo>
                  <a:pt x="463" y="288"/>
                </a:lnTo>
                <a:lnTo>
                  <a:pt x="462" y="288"/>
                </a:lnTo>
                <a:lnTo>
                  <a:pt x="462" y="285"/>
                </a:lnTo>
                <a:lnTo>
                  <a:pt x="459" y="279"/>
                </a:lnTo>
                <a:lnTo>
                  <a:pt x="459" y="274"/>
                </a:lnTo>
                <a:lnTo>
                  <a:pt x="457" y="274"/>
                </a:lnTo>
                <a:lnTo>
                  <a:pt x="453" y="274"/>
                </a:lnTo>
                <a:lnTo>
                  <a:pt x="441" y="276"/>
                </a:lnTo>
                <a:lnTo>
                  <a:pt x="439" y="276"/>
                </a:lnTo>
                <a:lnTo>
                  <a:pt x="427" y="277"/>
                </a:lnTo>
                <a:lnTo>
                  <a:pt x="424" y="274"/>
                </a:lnTo>
                <a:lnTo>
                  <a:pt x="409" y="244"/>
                </a:lnTo>
                <a:lnTo>
                  <a:pt x="409" y="242"/>
                </a:lnTo>
                <a:lnTo>
                  <a:pt x="408" y="241"/>
                </a:lnTo>
                <a:lnTo>
                  <a:pt x="401" y="229"/>
                </a:lnTo>
                <a:lnTo>
                  <a:pt x="401" y="227"/>
                </a:lnTo>
                <a:lnTo>
                  <a:pt x="401" y="214"/>
                </a:lnTo>
                <a:lnTo>
                  <a:pt x="401" y="208"/>
                </a:lnTo>
                <a:lnTo>
                  <a:pt x="403" y="208"/>
                </a:lnTo>
                <a:lnTo>
                  <a:pt x="409" y="208"/>
                </a:lnTo>
                <a:lnTo>
                  <a:pt x="430" y="208"/>
                </a:lnTo>
                <a:lnTo>
                  <a:pt x="433" y="208"/>
                </a:lnTo>
                <a:lnTo>
                  <a:pt x="435" y="208"/>
                </a:lnTo>
                <a:lnTo>
                  <a:pt x="436" y="208"/>
                </a:lnTo>
                <a:lnTo>
                  <a:pt x="439" y="208"/>
                </a:lnTo>
                <a:lnTo>
                  <a:pt x="439" y="209"/>
                </a:lnTo>
                <a:lnTo>
                  <a:pt x="441" y="211"/>
                </a:lnTo>
                <a:lnTo>
                  <a:pt x="442" y="217"/>
                </a:lnTo>
                <a:lnTo>
                  <a:pt x="444" y="217"/>
                </a:lnTo>
                <a:lnTo>
                  <a:pt x="450" y="217"/>
                </a:lnTo>
                <a:lnTo>
                  <a:pt x="450" y="209"/>
                </a:lnTo>
                <a:lnTo>
                  <a:pt x="450" y="206"/>
                </a:lnTo>
                <a:lnTo>
                  <a:pt x="448" y="206"/>
                </a:lnTo>
                <a:lnTo>
                  <a:pt x="444" y="206"/>
                </a:lnTo>
                <a:lnTo>
                  <a:pt x="442" y="206"/>
                </a:lnTo>
                <a:lnTo>
                  <a:pt x="441" y="206"/>
                </a:lnTo>
                <a:lnTo>
                  <a:pt x="439" y="206"/>
                </a:lnTo>
                <a:lnTo>
                  <a:pt x="436" y="206"/>
                </a:lnTo>
                <a:lnTo>
                  <a:pt x="435" y="206"/>
                </a:lnTo>
                <a:lnTo>
                  <a:pt x="433" y="206"/>
                </a:lnTo>
                <a:lnTo>
                  <a:pt x="432" y="206"/>
                </a:lnTo>
                <a:lnTo>
                  <a:pt x="427" y="206"/>
                </a:lnTo>
                <a:lnTo>
                  <a:pt x="418" y="206"/>
                </a:lnTo>
                <a:lnTo>
                  <a:pt x="411" y="206"/>
                </a:lnTo>
                <a:lnTo>
                  <a:pt x="409" y="206"/>
                </a:lnTo>
                <a:lnTo>
                  <a:pt x="403" y="206"/>
                </a:lnTo>
                <a:lnTo>
                  <a:pt x="401" y="206"/>
                </a:lnTo>
                <a:lnTo>
                  <a:pt x="391" y="206"/>
                </a:lnTo>
                <a:lnTo>
                  <a:pt x="389" y="206"/>
                </a:lnTo>
                <a:lnTo>
                  <a:pt x="388" y="206"/>
                </a:lnTo>
                <a:lnTo>
                  <a:pt x="386" y="204"/>
                </a:lnTo>
                <a:lnTo>
                  <a:pt x="385" y="204"/>
                </a:lnTo>
                <a:lnTo>
                  <a:pt x="383" y="203"/>
                </a:lnTo>
                <a:lnTo>
                  <a:pt x="382" y="203"/>
                </a:lnTo>
                <a:lnTo>
                  <a:pt x="382" y="201"/>
                </a:lnTo>
                <a:lnTo>
                  <a:pt x="382" y="203"/>
                </a:lnTo>
                <a:lnTo>
                  <a:pt x="380" y="203"/>
                </a:lnTo>
                <a:lnTo>
                  <a:pt x="379" y="203"/>
                </a:lnTo>
                <a:lnTo>
                  <a:pt x="377" y="203"/>
                </a:lnTo>
                <a:lnTo>
                  <a:pt x="376" y="203"/>
                </a:lnTo>
                <a:lnTo>
                  <a:pt x="374" y="203"/>
                </a:lnTo>
                <a:lnTo>
                  <a:pt x="374" y="201"/>
                </a:lnTo>
                <a:lnTo>
                  <a:pt x="373" y="201"/>
                </a:lnTo>
                <a:lnTo>
                  <a:pt x="371" y="201"/>
                </a:lnTo>
                <a:lnTo>
                  <a:pt x="371" y="200"/>
                </a:lnTo>
                <a:lnTo>
                  <a:pt x="371" y="201"/>
                </a:lnTo>
                <a:lnTo>
                  <a:pt x="370" y="201"/>
                </a:lnTo>
                <a:lnTo>
                  <a:pt x="368" y="200"/>
                </a:lnTo>
                <a:lnTo>
                  <a:pt x="367" y="200"/>
                </a:lnTo>
                <a:lnTo>
                  <a:pt x="367" y="198"/>
                </a:lnTo>
                <a:lnTo>
                  <a:pt x="365" y="198"/>
                </a:lnTo>
                <a:lnTo>
                  <a:pt x="362" y="197"/>
                </a:lnTo>
                <a:lnTo>
                  <a:pt x="361" y="195"/>
                </a:lnTo>
                <a:lnTo>
                  <a:pt x="358" y="195"/>
                </a:lnTo>
                <a:lnTo>
                  <a:pt x="358" y="194"/>
                </a:lnTo>
                <a:lnTo>
                  <a:pt x="355" y="194"/>
                </a:lnTo>
                <a:lnTo>
                  <a:pt x="350" y="192"/>
                </a:lnTo>
                <a:lnTo>
                  <a:pt x="344" y="191"/>
                </a:lnTo>
                <a:lnTo>
                  <a:pt x="343" y="191"/>
                </a:lnTo>
                <a:lnTo>
                  <a:pt x="341" y="191"/>
                </a:lnTo>
                <a:lnTo>
                  <a:pt x="340" y="191"/>
                </a:lnTo>
                <a:lnTo>
                  <a:pt x="338" y="192"/>
                </a:lnTo>
                <a:lnTo>
                  <a:pt x="337" y="192"/>
                </a:lnTo>
                <a:lnTo>
                  <a:pt x="335" y="194"/>
                </a:lnTo>
                <a:lnTo>
                  <a:pt x="334" y="194"/>
                </a:lnTo>
                <a:lnTo>
                  <a:pt x="329" y="195"/>
                </a:lnTo>
                <a:lnTo>
                  <a:pt x="328" y="195"/>
                </a:lnTo>
                <a:lnTo>
                  <a:pt x="328" y="188"/>
                </a:lnTo>
                <a:lnTo>
                  <a:pt x="328" y="182"/>
                </a:lnTo>
                <a:lnTo>
                  <a:pt x="325" y="182"/>
                </a:lnTo>
                <a:lnTo>
                  <a:pt x="322" y="182"/>
                </a:lnTo>
                <a:lnTo>
                  <a:pt x="322" y="183"/>
                </a:lnTo>
                <a:lnTo>
                  <a:pt x="322" y="185"/>
                </a:lnTo>
                <a:lnTo>
                  <a:pt x="320" y="185"/>
                </a:lnTo>
                <a:lnTo>
                  <a:pt x="319" y="185"/>
                </a:lnTo>
                <a:lnTo>
                  <a:pt x="308" y="179"/>
                </a:lnTo>
                <a:lnTo>
                  <a:pt x="306" y="179"/>
                </a:lnTo>
                <a:lnTo>
                  <a:pt x="303" y="177"/>
                </a:lnTo>
                <a:lnTo>
                  <a:pt x="302" y="176"/>
                </a:lnTo>
                <a:lnTo>
                  <a:pt x="299" y="176"/>
                </a:lnTo>
                <a:lnTo>
                  <a:pt x="296" y="176"/>
                </a:lnTo>
                <a:lnTo>
                  <a:pt x="296" y="174"/>
                </a:lnTo>
                <a:lnTo>
                  <a:pt x="296" y="171"/>
                </a:lnTo>
                <a:lnTo>
                  <a:pt x="294" y="171"/>
                </a:lnTo>
                <a:lnTo>
                  <a:pt x="293" y="171"/>
                </a:lnTo>
                <a:lnTo>
                  <a:pt x="285" y="170"/>
                </a:lnTo>
                <a:lnTo>
                  <a:pt x="281" y="168"/>
                </a:lnTo>
                <a:lnTo>
                  <a:pt x="269" y="165"/>
                </a:lnTo>
                <a:lnTo>
                  <a:pt x="254" y="155"/>
                </a:lnTo>
                <a:lnTo>
                  <a:pt x="254" y="147"/>
                </a:lnTo>
                <a:lnTo>
                  <a:pt x="254" y="141"/>
                </a:lnTo>
                <a:lnTo>
                  <a:pt x="266" y="141"/>
                </a:lnTo>
                <a:lnTo>
                  <a:pt x="269" y="141"/>
                </a:lnTo>
                <a:lnTo>
                  <a:pt x="281" y="139"/>
                </a:lnTo>
                <a:lnTo>
                  <a:pt x="314" y="139"/>
                </a:lnTo>
                <a:lnTo>
                  <a:pt x="316" y="139"/>
                </a:lnTo>
                <a:lnTo>
                  <a:pt x="316" y="138"/>
                </a:lnTo>
                <a:lnTo>
                  <a:pt x="314" y="135"/>
                </a:lnTo>
                <a:lnTo>
                  <a:pt x="313" y="132"/>
                </a:lnTo>
                <a:lnTo>
                  <a:pt x="313" y="126"/>
                </a:lnTo>
                <a:lnTo>
                  <a:pt x="311" y="114"/>
                </a:lnTo>
                <a:lnTo>
                  <a:pt x="309" y="111"/>
                </a:lnTo>
                <a:lnTo>
                  <a:pt x="309" y="109"/>
                </a:lnTo>
                <a:lnTo>
                  <a:pt x="311" y="109"/>
                </a:lnTo>
                <a:lnTo>
                  <a:pt x="311" y="108"/>
                </a:lnTo>
                <a:lnTo>
                  <a:pt x="313" y="106"/>
                </a:lnTo>
                <a:lnTo>
                  <a:pt x="335" y="106"/>
                </a:lnTo>
                <a:lnTo>
                  <a:pt x="337" y="106"/>
                </a:lnTo>
                <a:lnTo>
                  <a:pt x="338" y="109"/>
                </a:lnTo>
                <a:lnTo>
                  <a:pt x="352" y="135"/>
                </a:lnTo>
                <a:lnTo>
                  <a:pt x="353" y="139"/>
                </a:lnTo>
                <a:lnTo>
                  <a:pt x="355" y="139"/>
                </a:lnTo>
                <a:lnTo>
                  <a:pt x="356" y="139"/>
                </a:lnTo>
                <a:lnTo>
                  <a:pt x="367" y="139"/>
                </a:lnTo>
                <a:lnTo>
                  <a:pt x="368" y="139"/>
                </a:lnTo>
                <a:lnTo>
                  <a:pt x="370" y="139"/>
                </a:lnTo>
                <a:lnTo>
                  <a:pt x="371" y="139"/>
                </a:lnTo>
                <a:lnTo>
                  <a:pt x="371" y="138"/>
                </a:lnTo>
                <a:lnTo>
                  <a:pt x="374" y="141"/>
                </a:lnTo>
                <a:lnTo>
                  <a:pt x="377" y="148"/>
                </a:lnTo>
                <a:lnTo>
                  <a:pt x="385" y="150"/>
                </a:lnTo>
                <a:lnTo>
                  <a:pt x="386" y="150"/>
                </a:lnTo>
                <a:lnTo>
                  <a:pt x="397" y="151"/>
                </a:lnTo>
                <a:lnTo>
                  <a:pt x="400" y="153"/>
                </a:lnTo>
                <a:lnTo>
                  <a:pt x="400" y="151"/>
                </a:lnTo>
                <a:lnTo>
                  <a:pt x="400" y="150"/>
                </a:lnTo>
                <a:lnTo>
                  <a:pt x="401" y="150"/>
                </a:lnTo>
                <a:lnTo>
                  <a:pt x="401" y="151"/>
                </a:lnTo>
                <a:lnTo>
                  <a:pt x="403" y="151"/>
                </a:lnTo>
                <a:lnTo>
                  <a:pt x="401" y="150"/>
                </a:lnTo>
                <a:lnTo>
                  <a:pt x="401" y="148"/>
                </a:lnTo>
                <a:lnTo>
                  <a:pt x="400" y="147"/>
                </a:lnTo>
                <a:lnTo>
                  <a:pt x="400" y="145"/>
                </a:lnTo>
                <a:lnTo>
                  <a:pt x="400" y="144"/>
                </a:lnTo>
                <a:lnTo>
                  <a:pt x="400" y="142"/>
                </a:lnTo>
                <a:lnTo>
                  <a:pt x="400" y="139"/>
                </a:lnTo>
                <a:lnTo>
                  <a:pt x="400" y="126"/>
                </a:lnTo>
                <a:lnTo>
                  <a:pt x="400" y="106"/>
                </a:lnTo>
                <a:lnTo>
                  <a:pt x="400" y="105"/>
                </a:lnTo>
                <a:lnTo>
                  <a:pt x="411" y="105"/>
                </a:lnTo>
                <a:lnTo>
                  <a:pt x="477" y="105"/>
                </a:lnTo>
                <a:lnTo>
                  <a:pt x="484" y="105"/>
                </a:lnTo>
                <a:lnTo>
                  <a:pt x="490" y="105"/>
                </a:lnTo>
                <a:lnTo>
                  <a:pt x="512" y="105"/>
                </a:lnTo>
                <a:lnTo>
                  <a:pt x="512" y="108"/>
                </a:lnTo>
                <a:lnTo>
                  <a:pt x="510" y="109"/>
                </a:lnTo>
                <a:lnTo>
                  <a:pt x="510" y="111"/>
                </a:lnTo>
                <a:lnTo>
                  <a:pt x="509" y="112"/>
                </a:lnTo>
                <a:lnTo>
                  <a:pt x="509" y="114"/>
                </a:lnTo>
                <a:lnTo>
                  <a:pt x="504" y="115"/>
                </a:lnTo>
                <a:lnTo>
                  <a:pt x="504" y="117"/>
                </a:lnTo>
                <a:lnTo>
                  <a:pt x="503" y="117"/>
                </a:lnTo>
                <a:lnTo>
                  <a:pt x="500" y="118"/>
                </a:lnTo>
                <a:lnTo>
                  <a:pt x="500" y="135"/>
                </a:lnTo>
                <a:lnTo>
                  <a:pt x="501" y="176"/>
                </a:lnTo>
                <a:lnTo>
                  <a:pt x="501" y="183"/>
                </a:lnTo>
                <a:lnTo>
                  <a:pt x="500" y="183"/>
                </a:lnTo>
                <a:lnTo>
                  <a:pt x="500" y="186"/>
                </a:lnTo>
                <a:lnTo>
                  <a:pt x="496" y="195"/>
                </a:lnTo>
                <a:lnTo>
                  <a:pt x="493" y="200"/>
                </a:lnTo>
                <a:lnTo>
                  <a:pt x="492" y="201"/>
                </a:lnTo>
                <a:lnTo>
                  <a:pt x="490" y="204"/>
                </a:lnTo>
                <a:lnTo>
                  <a:pt x="490" y="206"/>
                </a:lnTo>
                <a:lnTo>
                  <a:pt x="492" y="206"/>
                </a:lnTo>
                <a:lnTo>
                  <a:pt x="495" y="206"/>
                </a:lnTo>
                <a:lnTo>
                  <a:pt x="496" y="206"/>
                </a:lnTo>
                <a:lnTo>
                  <a:pt x="495" y="208"/>
                </a:lnTo>
                <a:lnTo>
                  <a:pt x="486" y="229"/>
                </a:lnTo>
                <a:lnTo>
                  <a:pt x="484" y="235"/>
                </a:lnTo>
                <a:lnTo>
                  <a:pt x="483" y="239"/>
                </a:lnTo>
                <a:lnTo>
                  <a:pt x="478" y="248"/>
                </a:lnTo>
                <a:lnTo>
                  <a:pt x="469" y="271"/>
                </a:lnTo>
                <a:lnTo>
                  <a:pt x="469" y="273"/>
                </a:lnTo>
                <a:lnTo>
                  <a:pt x="469" y="274"/>
                </a:lnTo>
                <a:lnTo>
                  <a:pt x="469" y="285"/>
                </a:lnTo>
                <a:lnTo>
                  <a:pt x="469" y="291"/>
                </a:lnTo>
                <a:lnTo>
                  <a:pt x="469" y="292"/>
                </a:lnTo>
                <a:lnTo>
                  <a:pt x="468" y="294"/>
                </a:lnTo>
                <a:lnTo>
                  <a:pt x="469" y="295"/>
                </a:lnTo>
                <a:lnTo>
                  <a:pt x="469" y="297"/>
                </a:lnTo>
                <a:lnTo>
                  <a:pt x="471" y="297"/>
                </a:lnTo>
                <a:lnTo>
                  <a:pt x="474" y="297"/>
                </a:lnTo>
                <a:lnTo>
                  <a:pt x="480" y="297"/>
                </a:lnTo>
                <a:lnTo>
                  <a:pt x="483" y="297"/>
                </a:lnTo>
                <a:lnTo>
                  <a:pt x="489" y="295"/>
                </a:lnTo>
                <a:lnTo>
                  <a:pt x="490" y="297"/>
                </a:lnTo>
                <a:lnTo>
                  <a:pt x="493" y="297"/>
                </a:lnTo>
                <a:lnTo>
                  <a:pt x="496" y="297"/>
                </a:lnTo>
                <a:lnTo>
                  <a:pt x="498" y="297"/>
                </a:lnTo>
                <a:lnTo>
                  <a:pt x="498" y="294"/>
                </a:lnTo>
                <a:lnTo>
                  <a:pt x="498" y="289"/>
                </a:lnTo>
                <a:lnTo>
                  <a:pt x="498" y="288"/>
                </a:lnTo>
                <a:lnTo>
                  <a:pt x="483" y="288"/>
                </a:lnTo>
                <a:lnTo>
                  <a:pt x="480" y="288"/>
                </a:lnTo>
                <a:lnTo>
                  <a:pt x="480" y="286"/>
                </a:lnTo>
                <a:lnTo>
                  <a:pt x="480" y="277"/>
                </a:lnTo>
                <a:lnTo>
                  <a:pt x="481" y="273"/>
                </a:lnTo>
                <a:lnTo>
                  <a:pt x="495" y="273"/>
                </a:lnTo>
                <a:lnTo>
                  <a:pt x="495" y="236"/>
                </a:lnTo>
                <a:lnTo>
                  <a:pt x="493" y="233"/>
                </a:lnTo>
                <a:lnTo>
                  <a:pt x="495" y="233"/>
                </a:lnTo>
                <a:lnTo>
                  <a:pt x="539" y="232"/>
                </a:lnTo>
                <a:lnTo>
                  <a:pt x="569" y="232"/>
                </a:lnTo>
                <a:lnTo>
                  <a:pt x="569" y="270"/>
                </a:lnTo>
                <a:lnTo>
                  <a:pt x="569" y="273"/>
                </a:lnTo>
                <a:lnTo>
                  <a:pt x="598" y="271"/>
                </a:lnTo>
                <a:lnTo>
                  <a:pt x="598" y="295"/>
                </a:lnTo>
                <a:lnTo>
                  <a:pt x="598" y="297"/>
                </a:lnTo>
                <a:lnTo>
                  <a:pt x="602" y="297"/>
                </a:lnTo>
                <a:lnTo>
                  <a:pt x="602" y="298"/>
                </a:lnTo>
                <a:lnTo>
                  <a:pt x="598" y="298"/>
                </a:lnTo>
                <a:lnTo>
                  <a:pt x="598" y="321"/>
                </a:lnTo>
                <a:lnTo>
                  <a:pt x="557" y="323"/>
                </a:lnTo>
                <a:lnTo>
                  <a:pt x="551" y="323"/>
                </a:lnTo>
                <a:lnTo>
                  <a:pt x="551" y="324"/>
                </a:lnTo>
                <a:lnTo>
                  <a:pt x="552" y="326"/>
                </a:lnTo>
                <a:lnTo>
                  <a:pt x="554" y="327"/>
                </a:lnTo>
                <a:lnTo>
                  <a:pt x="537" y="327"/>
                </a:lnTo>
                <a:lnTo>
                  <a:pt x="537" y="336"/>
                </a:lnTo>
                <a:lnTo>
                  <a:pt x="534" y="336"/>
                </a:lnTo>
                <a:lnTo>
                  <a:pt x="534" y="338"/>
                </a:lnTo>
                <a:lnTo>
                  <a:pt x="534" y="373"/>
                </a:lnTo>
                <a:lnTo>
                  <a:pt x="534" y="379"/>
                </a:lnTo>
                <a:lnTo>
                  <a:pt x="536" y="379"/>
                </a:lnTo>
                <a:lnTo>
                  <a:pt x="536" y="382"/>
                </a:lnTo>
                <a:lnTo>
                  <a:pt x="534" y="382"/>
                </a:lnTo>
                <a:lnTo>
                  <a:pt x="534" y="406"/>
                </a:lnTo>
                <a:lnTo>
                  <a:pt x="534" y="407"/>
                </a:lnTo>
                <a:lnTo>
                  <a:pt x="536" y="407"/>
                </a:lnTo>
                <a:lnTo>
                  <a:pt x="539" y="406"/>
                </a:lnTo>
                <a:lnTo>
                  <a:pt x="540" y="406"/>
                </a:lnTo>
                <a:lnTo>
                  <a:pt x="540" y="407"/>
                </a:lnTo>
                <a:lnTo>
                  <a:pt x="540" y="409"/>
                </a:lnTo>
                <a:lnTo>
                  <a:pt x="540" y="410"/>
                </a:lnTo>
                <a:lnTo>
                  <a:pt x="540" y="412"/>
                </a:lnTo>
                <a:lnTo>
                  <a:pt x="543" y="412"/>
                </a:lnTo>
                <a:lnTo>
                  <a:pt x="543" y="406"/>
                </a:lnTo>
                <a:lnTo>
                  <a:pt x="540" y="406"/>
                </a:lnTo>
                <a:lnTo>
                  <a:pt x="537" y="406"/>
                </a:lnTo>
                <a:lnTo>
                  <a:pt x="537" y="379"/>
                </a:lnTo>
                <a:lnTo>
                  <a:pt x="537" y="359"/>
                </a:lnTo>
                <a:lnTo>
                  <a:pt x="540" y="359"/>
                </a:lnTo>
                <a:lnTo>
                  <a:pt x="561" y="357"/>
                </a:lnTo>
                <a:lnTo>
                  <a:pt x="561" y="379"/>
                </a:lnTo>
                <a:lnTo>
                  <a:pt x="561" y="386"/>
                </a:lnTo>
                <a:lnTo>
                  <a:pt x="570" y="386"/>
                </a:lnTo>
                <a:lnTo>
                  <a:pt x="579" y="386"/>
                </a:lnTo>
                <a:lnTo>
                  <a:pt x="585" y="386"/>
                </a:lnTo>
                <a:lnTo>
                  <a:pt x="588" y="385"/>
                </a:lnTo>
                <a:lnTo>
                  <a:pt x="591" y="386"/>
                </a:lnTo>
                <a:lnTo>
                  <a:pt x="591" y="394"/>
                </a:lnTo>
                <a:lnTo>
                  <a:pt x="591" y="398"/>
                </a:lnTo>
                <a:lnTo>
                  <a:pt x="593" y="398"/>
                </a:lnTo>
                <a:lnTo>
                  <a:pt x="602" y="398"/>
                </a:lnTo>
                <a:lnTo>
                  <a:pt x="604" y="398"/>
                </a:lnTo>
                <a:lnTo>
                  <a:pt x="604" y="385"/>
                </a:lnTo>
                <a:lnTo>
                  <a:pt x="604" y="383"/>
                </a:lnTo>
                <a:lnTo>
                  <a:pt x="604" y="382"/>
                </a:lnTo>
                <a:lnTo>
                  <a:pt x="604" y="380"/>
                </a:lnTo>
                <a:lnTo>
                  <a:pt x="611" y="380"/>
                </a:lnTo>
                <a:lnTo>
                  <a:pt x="610" y="371"/>
                </a:lnTo>
                <a:lnTo>
                  <a:pt x="610" y="363"/>
                </a:lnTo>
                <a:lnTo>
                  <a:pt x="602" y="363"/>
                </a:lnTo>
                <a:lnTo>
                  <a:pt x="602" y="359"/>
                </a:lnTo>
                <a:lnTo>
                  <a:pt x="602" y="339"/>
                </a:lnTo>
                <a:lnTo>
                  <a:pt x="602" y="338"/>
                </a:lnTo>
                <a:lnTo>
                  <a:pt x="611" y="338"/>
                </a:lnTo>
                <a:lnTo>
                  <a:pt x="614" y="338"/>
                </a:lnTo>
                <a:lnTo>
                  <a:pt x="619" y="338"/>
                </a:lnTo>
                <a:lnTo>
                  <a:pt x="628" y="338"/>
                </a:lnTo>
                <a:lnTo>
                  <a:pt x="634" y="338"/>
                </a:lnTo>
                <a:lnTo>
                  <a:pt x="638" y="338"/>
                </a:lnTo>
                <a:lnTo>
                  <a:pt x="647" y="338"/>
                </a:lnTo>
                <a:lnTo>
                  <a:pt x="652" y="338"/>
                </a:lnTo>
                <a:lnTo>
                  <a:pt x="652" y="345"/>
                </a:lnTo>
                <a:lnTo>
                  <a:pt x="667" y="345"/>
                </a:lnTo>
                <a:lnTo>
                  <a:pt x="668" y="345"/>
                </a:lnTo>
                <a:lnTo>
                  <a:pt x="668" y="336"/>
                </a:lnTo>
                <a:lnTo>
                  <a:pt x="664" y="336"/>
                </a:lnTo>
                <a:lnTo>
                  <a:pt x="659" y="336"/>
                </a:lnTo>
                <a:lnTo>
                  <a:pt x="650" y="336"/>
                </a:lnTo>
                <a:lnTo>
                  <a:pt x="650" y="335"/>
                </a:lnTo>
                <a:lnTo>
                  <a:pt x="650" y="330"/>
                </a:lnTo>
                <a:lnTo>
                  <a:pt x="655" y="330"/>
                </a:lnTo>
                <a:lnTo>
                  <a:pt x="655" y="333"/>
                </a:lnTo>
                <a:lnTo>
                  <a:pt x="659" y="333"/>
                </a:lnTo>
                <a:lnTo>
                  <a:pt x="659" y="329"/>
                </a:lnTo>
                <a:lnTo>
                  <a:pt x="662" y="329"/>
                </a:lnTo>
                <a:lnTo>
                  <a:pt x="667" y="329"/>
                </a:lnTo>
                <a:lnTo>
                  <a:pt x="668" y="329"/>
                </a:lnTo>
                <a:lnTo>
                  <a:pt x="668" y="330"/>
                </a:lnTo>
                <a:lnTo>
                  <a:pt x="670" y="330"/>
                </a:lnTo>
                <a:lnTo>
                  <a:pt x="679" y="330"/>
                </a:lnTo>
                <a:lnTo>
                  <a:pt x="679" y="321"/>
                </a:lnTo>
                <a:lnTo>
                  <a:pt x="679" y="318"/>
                </a:lnTo>
                <a:lnTo>
                  <a:pt x="668" y="318"/>
                </a:lnTo>
                <a:lnTo>
                  <a:pt x="668" y="312"/>
                </a:lnTo>
                <a:lnTo>
                  <a:pt x="668" y="309"/>
                </a:lnTo>
                <a:lnTo>
                  <a:pt x="668" y="307"/>
                </a:lnTo>
                <a:lnTo>
                  <a:pt x="685" y="307"/>
                </a:lnTo>
                <a:lnTo>
                  <a:pt x="685" y="303"/>
                </a:lnTo>
                <a:lnTo>
                  <a:pt x="668" y="304"/>
                </a:lnTo>
                <a:lnTo>
                  <a:pt x="668" y="300"/>
                </a:lnTo>
                <a:lnTo>
                  <a:pt x="668" y="295"/>
                </a:lnTo>
                <a:lnTo>
                  <a:pt x="668" y="291"/>
                </a:lnTo>
                <a:lnTo>
                  <a:pt x="668" y="286"/>
                </a:lnTo>
                <a:lnTo>
                  <a:pt x="676" y="286"/>
                </a:lnTo>
                <a:lnTo>
                  <a:pt x="676" y="283"/>
                </a:lnTo>
                <a:lnTo>
                  <a:pt x="668" y="283"/>
                </a:lnTo>
                <a:lnTo>
                  <a:pt x="661" y="283"/>
                </a:lnTo>
                <a:lnTo>
                  <a:pt x="661" y="280"/>
                </a:lnTo>
                <a:lnTo>
                  <a:pt x="661" y="279"/>
                </a:lnTo>
                <a:lnTo>
                  <a:pt x="668" y="279"/>
                </a:lnTo>
                <a:lnTo>
                  <a:pt x="668" y="277"/>
                </a:lnTo>
                <a:lnTo>
                  <a:pt x="668" y="276"/>
                </a:lnTo>
                <a:lnTo>
                  <a:pt x="668" y="274"/>
                </a:lnTo>
                <a:lnTo>
                  <a:pt x="685" y="274"/>
                </a:lnTo>
                <a:lnTo>
                  <a:pt x="685" y="273"/>
                </a:lnTo>
                <a:lnTo>
                  <a:pt x="685" y="270"/>
                </a:lnTo>
                <a:lnTo>
                  <a:pt x="685" y="262"/>
                </a:lnTo>
                <a:lnTo>
                  <a:pt x="685" y="256"/>
                </a:lnTo>
                <a:lnTo>
                  <a:pt x="685" y="253"/>
                </a:lnTo>
                <a:lnTo>
                  <a:pt x="686" y="253"/>
                </a:lnTo>
                <a:lnTo>
                  <a:pt x="685" y="245"/>
                </a:lnTo>
                <a:lnTo>
                  <a:pt x="676" y="245"/>
                </a:lnTo>
                <a:lnTo>
                  <a:pt x="676" y="253"/>
                </a:lnTo>
                <a:lnTo>
                  <a:pt x="668" y="253"/>
                </a:lnTo>
                <a:lnTo>
                  <a:pt x="668" y="267"/>
                </a:lnTo>
                <a:lnTo>
                  <a:pt x="668" y="270"/>
                </a:lnTo>
                <a:lnTo>
                  <a:pt x="611" y="271"/>
                </a:lnTo>
                <a:lnTo>
                  <a:pt x="608" y="271"/>
                </a:lnTo>
                <a:lnTo>
                  <a:pt x="608" y="264"/>
                </a:lnTo>
                <a:lnTo>
                  <a:pt x="604" y="264"/>
                </a:lnTo>
                <a:lnTo>
                  <a:pt x="602" y="264"/>
                </a:lnTo>
                <a:lnTo>
                  <a:pt x="602" y="262"/>
                </a:lnTo>
                <a:lnTo>
                  <a:pt x="602" y="261"/>
                </a:lnTo>
                <a:lnTo>
                  <a:pt x="596" y="261"/>
                </a:lnTo>
                <a:lnTo>
                  <a:pt x="596" y="254"/>
                </a:lnTo>
                <a:lnTo>
                  <a:pt x="602" y="254"/>
                </a:lnTo>
                <a:lnTo>
                  <a:pt x="602" y="250"/>
                </a:lnTo>
                <a:lnTo>
                  <a:pt x="601" y="233"/>
                </a:lnTo>
                <a:lnTo>
                  <a:pt x="601" y="224"/>
                </a:lnTo>
                <a:lnTo>
                  <a:pt x="601" y="214"/>
                </a:lnTo>
                <a:lnTo>
                  <a:pt x="601" y="212"/>
                </a:lnTo>
                <a:lnTo>
                  <a:pt x="601" y="211"/>
                </a:lnTo>
                <a:lnTo>
                  <a:pt x="607" y="211"/>
                </a:lnTo>
                <a:lnTo>
                  <a:pt x="607" y="208"/>
                </a:lnTo>
                <a:lnTo>
                  <a:pt x="601" y="208"/>
                </a:lnTo>
                <a:lnTo>
                  <a:pt x="601" y="204"/>
                </a:lnTo>
                <a:lnTo>
                  <a:pt x="554" y="204"/>
                </a:lnTo>
                <a:lnTo>
                  <a:pt x="539" y="204"/>
                </a:lnTo>
                <a:lnTo>
                  <a:pt x="534" y="206"/>
                </a:lnTo>
                <a:lnTo>
                  <a:pt x="533" y="206"/>
                </a:lnTo>
                <a:lnTo>
                  <a:pt x="522" y="206"/>
                </a:lnTo>
                <a:lnTo>
                  <a:pt x="513" y="206"/>
                </a:lnTo>
                <a:lnTo>
                  <a:pt x="512" y="206"/>
                </a:lnTo>
                <a:lnTo>
                  <a:pt x="503" y="206"/>
                </a:lnTo>
                <a:lnTo>
                  <a:pt x="496" y="206"/>
                </a:lnTo>
                <a:lnTo>
                  <a:pt x="521" y="148"/>
                </a:lnTo>
                <a:lnTo>
                  <a:pt x="533" y="118"/>
                </a:lnTo>
                <a:lnTo>
                  <a:pt x="537" y="108"/>
                </a:lnTo>
                <a:lnTo>
                  <a:pt x="539" y="102"/>
                </a:lnTo>
                <a:lnTo>
                  <a:pt x="545" y="88"/>
                </a:lnTo>
                <a:lnTo>
                  <a:pt x="552" y="71"/>
                </a:lnTo>
                <a:lnTo>
                  <a:pt x="596" y="71"/>
                </a:lnTo>
                <a:lnTo>
                  <a:pt x="599" y="71"/>
                </a:lnTo>
                <a:lnTo>
                  <a:pt x="599" y="76"/>
                </a:lnTo>
                <a:lnTo>
                  <a:pt x="599" y="103"/>
                </a:lnTo>
                <a:lnTo>
                  <a:pt x="599" y="136"/>
                </a:lnTo>
                <a:lnTo>
                  <a:pt x="599" y="138"/>
                </a:lnTo>
                <a:lnTo>
                  <a:pt x="601" y="138"/>
                </a:lnTo>
                <a:lnTo>
                  <a:pt x="632" y="138"/>
                </a:lnTo>
                <a:lnTo>
                  <a:pt x="632" y="139"/>
                </a:lnTo>
                <a:lnTo>
                  <a:pt x="632" y="158"/>
                </a:lnTo>
                <a:lnTo>
                  <a:pt x="634" y="191"/>
                </a:lnTo>
                <a:lnTo>
                  <a:pt x="634" y="203"/>
                </a:lnTo>
                <a:lnTo>
                  <a:pt x="629" y="203"/>
                </a:lnTo>
                <a:lnTo>
                  <a:pt x="629" y="204"/>
                </a:lnTo>
                <a:lnTo>
                  <a:pt x="629" y="209"/>
                </a:lnTo>
                <a:lnTo>
                  <a:pt x="634" y="209"/>
                </a:lnTo>
                <a:lnTo>
                  <a:pt x="635" y="209"/>
                </a:lnTo>
                <a:lnTo>
                  <a:pt x="637" y="209"/>
                </a:lnTo>
                <a:lnTo>
                  <a:pt x="640" y="209"/>
                </a:lnTo>
                <a:lnTo>
                  <a:pt x="640" y="204"/>
                </a:lnTo>
                <a:lnTo>
                  <a:pt x="637" y="204"/>
                </a:lnTo>
                <a:lnTo>
                  <a:pt x="635" y="204"/>
                </a:lnTo>
                <a:lnTo>
                  <a:pt x="634" y="204"/>
                </a:lnTo>
                <a:lnTo>
                  <a:pt x="634" y="203"/>
                </a:lnTo>
                <a:lnTo>
                  <a:pt x="634" y="191"/>
                </a:lnTo>
                <a:lnTo>
                  <a:pt x="634" y="182"/>
                </a:lnTo>
                <a:lnTo>
                  <a:pt x="634" y="158"/>
                </a:lnTo>
                <a:lnTo>
                  <a:pt x="637" y="158"/>
                </a:lnTo>
                <a:lnTo>
                  <a:pt x="637" y="159"/>
                </a:lnTo>
                <a:lnTo>
                  <a:pt x="637" y="161"/>
                </a:lnTo>
                <a:lnTo>
                  <a:pt x="637" y="162"/>
                </a:lnTo>
                <a:lnTo>
                  <a:pt x="664" y="162"/>
                </a:lnTo>
                <a:lnTo>
                  <a:pt x="665" y="162"/>
                </a:lnTo>
                <a:lnTo>
                  <a:pt x="665" y="153"/>
                </a:lnTo>
                <a:lnTo>
                  <a:pt x="665" y="141"/>
                </a:lnTo>
                <a:lnTo>
                  <a:pt x="665" y="139"/>
                </a:lnTo>
                <a:lnTo>
                  <a:pt x="665" y="138"/>
                </a:lnTo>
                <a:lnTo>
                  <a:pt x="665" y="136"/>
                </a:lnTo>
                <a:lnTo>
                  <a:pt x="664" y="136"/>
                </a:lnTo>
                <a:lnTo>
                  <a:pt x="662" y="136"/>
                </a:lnTo>
                <a:lnTo>
                  <a:pt x="637" y="136"/>
                </a:lnTo>
                <a:lnTo>
                  <a:pt x="632" y="136"/>
                </a:lnTo>
                <a:lnTo>
                  <a:pt x="601" y="136"/>
                </a:lnTo>
                <a:lnTo>
                  <a:pt x="599" y="114"/>
                </a:lnTo>
                <a:lnTo>
                  <a:pt x="599" y="103"/>
                </a:lnTo>
                <a:lnTo>
                  <a:pt x="599" y="76"/>
                </a:lnTo>
                <a:lnTo>
                  <a:pt x="599" y="70"/>
                </a:lnTo>
                <a:lnTo>
                  <a:pt x="599" y="68"/>
                </a:lnTo>
                <a:lnTo>
                  <a:pt x="595" y="68"/>
                </a:lnTo>
                <a:lnTo>
                  <a:pt x="593" y="68"/>
                </a:lnTo>
                <a:lnTo>
                  <a:pt x="588" y="68"/>
                </a:lnTo>
                <a:lnTo>
                  <a:pt x="552" y="68"/>
                </a:lnTo>
                <a:lnTo>
                  <a:pt x="555" y="62"/>
                </a:lnTo>
                <a:lnTo>
                  <a:pt x="557" y="59"/>
                </a:lnTo>
                <a:lnTo>
                  <a:pt x="560" y="53"/>
                </a:lnTo>
                <a:lnTo>
                  <a:pt x="566" y="42"/>
                </a:lnTo>
                <a:lnTo>
                  <a:pt x="570" y="36"/>
                </a:lnTo>
                <a:lnTo>
                  <a:pt x="573" y="32"/>
                </a:lnTo>
                <a:lnTo>
                  <a:pt x="581" y="23"/>
                </a:lnTo>
                <a:lnTo>
                  <a:pt x="584" y="20"/>
                </a:lnTo>
                <a:lnTo>
                  <a:pt x="599" y="5"/>
                </a:lnTo>
                <a:lnTo>
                  <a:pt x="602" y="2"/>
                </a:lnTo>
                <a:lnTo>
                  <a:pt x="605" y="2"/>
                </a:lnTo>
                <a:lnTo>
                  <a:pt x="626" y="2"/>
                </a:lnTo>
                <a:lnTo>
                  <a:pt x="632" y="2"/>
                </a:lnTo>
                <a:lnTo>
                  <a:pt x="638" y="2"/>
                </a:lnTo>
                <a:lnTo>
                  <a:pt x="662" y="2"/>
                </a:lnTo>
                <a:lnTo>
                  <a:pt x="664" y="2"/>
                </a:lnTo>
                <a:lnTo>
                  <a:pt x="664" y="3"/>
                </a:lnTo>
                <a:lnTo>
                  <a:pt x="664" y="68"/>
                </a:lnTo>
                <a:lnTo>
                  <a:pt x="664" y="83"/>
                </a:lnTo>
                <a:lnTo>
                  <a:pt x="664" y="88"/>
                </a:lnTo>
                <a:lnTo>
                  <a:pt x="664" y="106"/>
                </a:lnTo>
                <a:lnTo>
                  <a:pt x="665" y="106"/>
                </a:lnTo>
                <a:lnTo>
                  <a:pt x="665" y="108"/>
                </a:lnTo>
                <a:lnTo>
                  <a:pt x="665" y="109"/>
                </a:lnTo>
                <a:lnTo>
                  <a:pt x="665" y="111"/>
                </a:lnTo>
                <a:lnTo>
                  <a:pt x="674" y="111"/>
                </a:lnTo>
                <a:lnTo>
                  <a:pt x="674" y="109"/>
                </a:lnTo>
                <a:lnTo>
                  <a:pt x="674" y="108"/>
                </a:lnTo>
                <a:lnTo>
                  <a:pt x="674" y="106"/>
                </a:lnTo>
                <a:lnTo>
                  <a:pt x="668" y="106"/>
                </a:lnTo>
                <a:lnTo>
                  <a:pt x="665" y="106"/>
                </a:lnTo>
                <a:lnTo>
                  <a:pt x="665" y="105"/>
                </a:lnTo>
                <a:lnTo>
                  <a:pt x="665" y="88"/>
                </a:lnTo>
                <a:lnTo>
                  <a:pt x="665" y="68"/>
                </a:lnTo>
                <a:lnTo>
                  <a:pt x="679" y="68"/>
                </a:lnTo>
                <a:lnTo>
                  <a:pt x="686" y="68"/>
                </a:lnTo>
                <a:lnTo>
                  <a:pt x="691" y="68"/>
                </a:lnTo>
                <a:lnTo>
                  <a:pt x="694" y="68"/>
                </a:lnTo>
                <a:lnTo>
                  <a:pt x="694" y="64"/>
                </a:lnTo>
                <a:lnTo>
                  <a:pt x="699" y="64"/>
                </a:lnTo>
                <a:lnTo>
                  <a:pt x="699" y="68"/>
                </a:lnTo>
                <a:lnTo>
                  <a:pt x="706" y="68"/>
                </a:lnTo>
                <a:lnTo>
                  <a:pt x="709" y="68"/>
                </a:lnTo>
                <a:lnTo>
                  <a:pt x="709" y="67"/>
                </a:lnTo>
                <a:lnTo>
                  <a:pt x="709" y="55"/>
                </a:lnTo>
                <a:lnTo>
                  <a:pt x="706" y="55"/>
                </a:lnTo>
                <a:lnTo>
                  <a:pt x="705" y="55"/>
                </a:lnTo>
                <a:lnTo>
                  <a:pt x="699" y="55"/>
                </a:lnTo>
                <a:lnTo>
                  <a:pt x="699" y="49"/>
                </a:lnTo>
                <a:lnTo>
                  <a:pt x="699" y="35"/>
                </a:lnTo>
                <a:lnTo>
                  <a:pt x="699" y="18"/>
                </a:lnTo>
                <a:lnTo>
                  <a:pt x="699" y="2"/>
                </a:lnTo>
                <a:lnTo>
                  <a:pt x="733" y="0"/>
                </a:lnTo>
                <a:lnTo>
                  <a:pt x="765" y="0"/>
                </a:lnTo>
                <a:lnTo>
                  <a:pt x="766" y="0"/>
                </a:lnTo>
                <a:lnTo>
                  <a:pt x="766" y="21"/>
                </a:lnTo>
                <a:lnTo>
                  <a:pt x="766" y="68"/>
                </a:lnTo>
                <a:lnTo>
                  <a:pt x="794" y="67"/>
                </a:lnTo>
                <a:lnTo>
                  <a:pt x="809" y="67"/>
                </a:lnTo>
                <a:lnTo>
                  <a:pt x="810" y="67"/>
                </a:lnTo>
                <a:lnTo>
                  <a:pt x="812" y="67"/>
                </a:lnTo>
                <a:lnTo>
                  <a:pt x="813" y="67"/>
                </a:lnTo>
                <a:lnTo>
                  <a:pt x="803" y="92"/>
                </a:lnTo>
                <a:lnTo>
                  <a:pt x="789" y="126"/>
                </a:lnTo>
                <a:lnTo>
                  <a:pt x="786" y="135"/>
                </a:lnTo>
                <a:lnTo>
                  <a:pt x="782" y="147"/>
                </a:lnTo>
                <a:lnTo>
                  <a:pt x="780" y="150"/>
                </a:lnTo>
                <a:lnTo>
                  <a:pt x="774" y="168"/>
                </a:lnTo>
                <a:lnTo>
                  <a:pt x="768" y="182"/>
                </a:lnTo>
                <a:lnTo>
                  <a:pt x="768" y="183"/>
                </a:lnTo>
                <a:lnTo>
                  <a:pt x="768" y="185"/>
                </a:lnTo>
                <a:lnTo>
                  <a:pt x="768" y="186"/>
                </a:lnTo>
                <a:lnTo>
                  <a:pt x="766" y="186"/>
                </a:lnTo>
                <a:lnTo>
                  <a:pt x="766" y="188"/>
                </a:lnTo>
                <a:lnTo>
                  <a:pt x="766" y="189"/>
                </a:lnTo>
                <a:lnTo>
                  <a:pt x="766" y="191"/>
                </a:lnTo>
                <a:lnTo>
                  <a:pt x="766" y="192"/>
                </a:lnTo>
                <a:lnTo>
                  <a:pt x="766" y="194"/>
                </a:lnTo>
                <a:lnTo>
                  <a:pt x="766" y="195"/>
                </a:lnTo>
                <a:lnTo>
                  <a:pt x="766" y="197"/>
                </a:lnTo>
                <a:lnTo>
                  <a:pt x="766" y="198"/>
                </a:lnTo>
                <a:lnTo>
                  <a:pt x="766" y="200"/>
                </a:lnTo>
                <a:lnTo>
                  <a:pt x="766" y="201"/>
                </a:lnTo>
                <a:lnTo>
                  <a:pt x="765" y="201"/>
                </a:lnTo>
                <a:lnTo>
                  <a:pt x="763" y="201"/>
                </a:lnTo>
                <a:lnTo>
                  <a:pt x="759" y="201"/>
                </a:lnTo>
                <a:lnTo>
                  <a:pt x="757" y="201"/>
                </a:lnTo>
                <a:lnTo>
                  <a:pt x="756" y="201"/>
                </a:lnTo>
                <a:lnTo>
                  <a:pt x="757" y="200"/>
                </a:lnTo>
                <a:lnTo>
                  <a:pt x="757" y="198"/>
                </a:lnTo>
                <a:lnTo>
                  <a:pt x="757" y="197"/>
                </a:lnTo>
                <a:lnTo>
                  <a:pt x="759" y="197"/>
                </a:lnTo>
                <a:lnTo>
                  <a:pt x="759" y="195"/>
                </a:lnTo>
                <a:lnTo>
                  <a:pt x="759" y="194"/>
                </a:lnTo>
                <a:lnTo>
                  <a:pt x="762" y="186"/>
                </a:lnTo>
                <a:lnTo>
                  <a:pt x="759" y="186"/>
                </a:lnTo>
                <a:lnTo>
                  <a:pt x="750" y="186"/>
                </a:lnTo>
                <a:lnTo>
                  <a:pt x="748" y="186"/>
                </a:lnTo>
                <a:lnTo>
                  <a:pt x="733" y="186"/>
                </a:lnTo>
                <a:lnTo>
                  <a:pt x="733" y="201"/>
                </a:lnTo>
                <a:lnTo>
                  <a:pt x="742" y="201"/>
                </a:lnTo>
                <a:lnTo>
                  <a:pt x="742" y="209"/>
                </a:lnTo>
                <a:lnTo>
                  <a:pt x="751" y="209"/>
                </a:lnTo>
                <a:lnTo>
                  <a:pt x="753" y="209"/>
                </a:lnTo>
                <a:lnTo>
                  <a:pt x="756" y="209"/>
                </a:lnTo>
                <a:lnTo>
                  <a:pt x="757" y="209"/>
                </a:lnTo>
                <a:lnTo>
                  <a:pt x="759" y="209"/>
                </a:lnTo>
                <a:lnTo>
                  <a:pt x="759" y="211"/>
                </a:lnTo>
                <a:lnTo>
                  <a:pt x="759" y="212"/>
                </a:lnTo>
                <a:lnTo>
                  <a:pt x="757" y="212"/>
                </a:lnTo>
                <a:lnTo>
                  <a:pt x="757" y="214"/>
                </a:lnTo>
                <a:lnTo>
                  <a:pt x="757" y="215"/>
                </a:lnTo>
                <a:lnTo>
                  <a:pt x="757" y="217"/>
                </a:lnTo>
                <a:lnTo>
                  <a:pt x="756" y="226"/>
                </a:lnTo>
                <a:lnTo>
                  <a:pt x="756" y="227"/>
                </a:lnTo>
                <a:lnTo>
                  <a:pt x="756" y="230"/>
                </a:lnTo>
                <a:lnTo>
                  <a:pt x="756" y="233"/>
                </a:lnTo>
                <a:lnTo>
                  <a:pt x="756" y="235"/>
                </a:lnTo>
                <a:lnTo>
                  <a:pt x="756" y="236"/>
                </a:lnTo>
                <a:lnTo>
                  <a:pt x="766" y="236"/>
                </a:lnTo>
                <a:lnTo>
                  <a:pt x="768" y="236"/>
                </a:lnTo>
                <a:lnTo>
                  <a:pt x="768" y="244"/>
                </a:lnTo>
                <a:lnTo>
                  <a:pt x="782" y="244"/>
                </a:lnTo>
                <a:lnTo>
                  <a:pt x="783" y="244"/>
                </a:lnTo>
                <a:lnTo>
                  <a:pt x="786" y="248"/>
                </a:lnTo>
                <a:lnTo>
                  <a:pt x="786" y="250"/>
                </a:lnTo>
                <a:lnTo>
                  <a:pt x="786" y="251"/>
                </a:lnTo>
                <a:lnTo>
                  <a:pt x="788" y="251"/>
                </a:lnTo>
                <a:lnTo>
                  <a:pt x="788" y="253"/>
                </a:lnTo>
                <a:lnTo>
                  <a:pt x="788" y="254"/>
                </a:lnTo>
                <a:lnTo>
                  <a:pt x="789" y="256"/>
                </a:lnTo>
                <a:lnTo>
                  <a:pt x="789" y="259"/>
                </a:lnTo>
                <a:lnTo>
                  <a:pt x="789" y="261"/>
                </a:lnTo>
                <a:lnTo>
                  <a:pt x="783" y="262"/>
                </a:lnTo>
                <a:lnTo>
                  <a:pt x="783" y="264"/>
                </a:lnTo>
                <a:lnTo>
                  <a:pt x="789" y="264"/>
                </a:lnTo>
                <a:lnTo>
                  <a:pt x="789" y="265"/>
                </a:lnTo>
                <a:lnTo>
                  <a:pt x="789" y="267"/>
                </a:lnTo>
                <a:lnTo>
                  <a:pt x="789" y="268"/>
                </a:lnTo>
                <a:lnTo>
                  <a:pt x="789" y="270"/>
                </a:lnTo>
                <a:lnTo>
                  <a:pt x="789" y="271"/>
                </a:lnTo>
                <a:lnTo>
                  <a:pt x="789" y="273"/>
                </a:lnTo>
                <a:lnTo>
                  <a:pt x="789" y="274"/>
                </a:lnTo>
                <a:lnTo>
                  <a:pt x="788" y="276"/>
                </a:lnTo>
                <a:lnTo>
                  <a:pt x="788" y="277"/>
                </a:lnTo>
                <a:lnTo>
                  <a:pt x="788" y="279"/>
                </a:lnTo>
                <a:lnTo>
                  <a:pt x="789" y="279"/>
                </a:lnTo>
                <a:lnTo>
                  <a:pt x="788" y="280"/>
                </a:lnTo>
                <a:lnTo>
                  <a:pt x="788" y="282"/>
                </a:lnTo>
                <a:lnTo>
                  <a:pt x="788" y="283"/>
                </a:lnTo>
                <a:lnTo>
                  <a:pt x="788" y="285"/>
                </a:lnTo>
                <a:lnTo>
                  <a:pt x="789" y="285"/>
                </a:lnTo>
                <a:lnTo>
                  <a:pt x="789" y="286"/>
                </a:lnTo>
                <a:lnTo>
                  <a:pt x="791" y="286"/>
                </a:lnTo>
                <a:lnTo>
                  <a:pt x="792" y="286"/>
                </a:lnTo>
                <a:lnTo>
                  <a:pt x="792" y="289"/>
                </a:lnTo>
                <a:lnTo>
                  <a:pt x="794" y="289"/>
                </a:lnTo>
                <a:lnTo>
                  <a:pt x="794" y="291"/>
                </a:lnTo>
                <a:lnTo>
                  <a:pt x="794" y="292"/>
                </a:lnTo>
                <a:lnTo>
                  <a:pt x="794" y="294"/>
                </a:lnTo>
                <a:lnTo>
                  <a:pt x="795" y="294"/>
                </a:lnTo>
                <a:lnTo>
                  <a:pt x="797" y="294"/>
                </a:lnTo>
                <a:lnTo>
                  <a:pt x="798" y="294"/>
                </a:lnTo>
                <a:lnTo>
                  <a:pt x="801" y="294"/>
                </a:lnTo>
                <a:lnTo>
                  <a:pt x="801" y="292"/>
                </a:lnTo>
                <a:lnTo>
                  <a:pt x="804" y="292"/>
                </a:lnTo>
                <a:lnTo>
                  <a:pt x="804" y="294"/>
                </a:lnTo>
                <a:lnTo>
                  <a:pt x="804" y="295"/>
                </a:lnTo>
                <a:lnTo>
                  <a:pt x="803" y="298"/>
                </a:lnTo>
                <a:lnTo>
                  <a:pt x="801" y="298"/>
                </a:lnTo>
                <a:lnTo>
                  <a:pt x="801" y="301"/>
                </a:lnTo>
                <a:lnTo>
                  <a:pt x="798" y="301"/>
                </a:lnTo>
                <a:lnTo>
                  <a:pt x="797" y="301"/>
                </a:lnTo>
                <a:lnTo>
                  <a:pt x="785" y="301"/>
                </a:lnTo>
                <a:lnTo>
                  <a:pt x="774" y="301"/>
                </a:lnTo>
                <a:lnTo>
                  <a:pt x="766" y="301"/>
                </a:lnTo>
                <a:lnTo>
                  <a:pt x="765" y="301"/>
                </a:lnTo>
                <a:lnTo>
                  <a:pt x="760" y="301"/>
                </a:lnTo>
                <a:lnTo>
                  <a:pt x="760" y="295"/>
                </a:lnTo>
                <a:lnTo>
                  <a:pt x="766" y="295"/>
                </a:lnTo>
                <a:lnTo>
                  <a:pt x="766" y="294"/>
                </a:lnTo>
                <a:lnTo>
                  <a:pt x="766" y="279"/>
                </a:lnTo>
                <a:lnTo>
                  <a:pt x="766" y="273"/>
                </a:lnTo>
                <a:lnTo>
                  <a:pt x="766" y="271"/>
                </a:lnTo>
                <a:lnTo>
                  <a:pt x="766" y="270"/>
                </a:lnTo>
                <a:lnTo>
                  <a:pt x="754" y="270"/>
                </a:lnTo>
                <a:lnTo>
                  <a:pt x="751" y="270"/>
                </a:lnTo>
                <a:lnTo>
                  <a:pt x="735" y="270"/>
                </a:lnTo>
                <a:lnTo>
                  <a:pt x="735" y="285"/>
                </a:lnTo>
                <a:lnTo>
                  <a:pt x="735" y="288"/>
                </a:lnTo>
                <a:lnTo>
                  <a:pt x="735" y="295"/>
                </a:lnTo>
                <a:lnTo>
                  <a:pt x="735" y="298"/>
                </a:lnTo>
                <a:lnTo>
                  <a:pt x="735" y="303"/>
                </a:lnTo>
                <a:lnTo>
                  <a:pt x="735" y="315"/>
                </a:lnTo>
                <a:lnTo>
                  <a:pt x="735" y="333"/>
                </a:lnTo>
                <a:lnTo>
                  <a:pt x="735" y="335"/>
                </a:lnTo>
                <a:lnTo>
                  <a:pt x="735" y="336"/>
                </a:lnTo>
                <a:lnTo>
                  <a:pt x="736" y="336"/>
                </a:lnTo>
                <a:lnTo>
                  <a:pt x="738" y="338"/>
                </a:lnTo>
                <a:lnTo>
                  <a:pt x="739" y="338"/>
                </a:lnTo>
                <a:lnTo>
                  <a:pt x="741" y="338"/>
                </a:lnTo>
                <a:lnTo>
                  <a:pt x="741" y="339"/>
                </a:lnTo>
                <a:lnTo>
                  <a:pt x="742" y="339"/>
                </a:lnTo>
                <a:lnTo>
                  <a:pt x="742" y="341"/>
                </a:lnTo>
                <a:lnTo>
                  <a:pt x="744" y="341"/>
                </a:lnTo>
                <a:lnTo>
                  <a:pt x="744" y="342"/>
                </a:lnTo>
                <a:lnTo>
                  <a:pt x="745" y="342"/>
                </a:lnTo>
                <a:lnTo>
                  <a:pt x="747" y="344"/>
                </a:lnTo>
                <a:lnTo>
                  <a:pt x="747" y="345"/>
                </a:lnTo>
                <a:lnTo>
                  <a:pt x="748" y="347"/>
                </a:lnTo>
                <a:lnTo>
                  <a:pt x="748" y="348"/>
                </a:lnTo>
                <a:lnTo>
                  <a:pt x="748" y="357"/>
                </a:lnTo>
                <a:lnTo>
                  <a:pt x="748" y="356"/>
                </a:lnTo>
                <a:lnTo>
                  <a:pt x="750" y="354"/>
                </a:lnTo>
                <a:lnTo>
                  <a:pt x="751" y="354"/>
                </a:lnTo>
                <a:lnTo>
                  <a:pt x="751" y="353"/>
                </a:lnTo>
                <a:lnTo>
                  <a:pt x="751" y="341"/>
                </a:lnTo>
                <a:lnTo>
                  <a:pt x="753" y="336"/>
                </a:lnTo>
                <a:lnTo>
                  <a:pt x="766" y="336"/>
                </a:lnTo>
                <a:lnTo>
                  <a:pt x="768" y="336"/>
                </a:lnTo>
                <a:lnTo>
                  <a:pt x="771" y="336"/>
                </a:lnTo>
                <a:lnTo>
                  <a:pt x="778" y="336"/>
                </a:lnTo>
                <a:lnTo>
                  <a:pt x="783" y="336"/>
                </a:lnTo>
                <a:lnTo>
                  <a:pt x="786" y="336"/>
                </a:lnTo>
                <a:lnTo>
                  <a:pt x="785" y="341"/>
                </a:lnTo>
                <a:lnTo>
                  <a:pt x="783" y="345"/>
                </a:lnTo>
                <a:lnTo>
                  <a:pt x="782" y="350"/>
                </a:lnTo>
                <a:lnTo>
                  <a:pt x="782" y="354"/>
                </a:lnTo>
                <a:lnTo>
                  <a:pt x="785" y="354"/>
                </a:lnTo>
                <a:lnTo>
                  <a:pt x="786" y="354"/>
                </a:lnTo>
                <a:lnTo>
                  <a:pt x="788" y="353"/>
                </a:lnTo>
                <a:lnTo>
                  <a:pt x="788" y="347"/>
                </a:lnTo>
                <a:lnTo>
                  <a:pt x="789" y="347"/>
                </a:lnTo>
                <a:lnTo>
                  <a:pt x="794" y="347"/>
                </a:lnTo>
                <a:lnTo>
                  <a:pt x="794" y="351"/>
                </a:lnTo>
                <a:lnTo>
                  <a:pt x="794" y="353"/>
                </a:lnTo>
                <a:lnTo>
                  <a:pt x="794" y="354"/>
                </a:lnTo>
                <a:lnTo>
                  <a:pt x="794" y="359"/>
                </a:lnTo>
                <a:lnTo>
                  <a:pt x="797" y="359"/>
                </a:lnTo>
                <a:lnTo>
                  <a:pt x="797" y="353"/>
                </a:lnTo>
                <a:lnTo>
                  <a:pt x="803" y="353"/>
                </a:lnTo>
                <a:lnTo>
                  <a:pt x="803" y="354"/>
                </a:lnTo>
                <a:lnTo>
                  <a:pt x="803" y="359"/>
                </a:lnTo>
                <a:lnTo>
                  <a:pt x="804" y="359"/>
                </a:lnTo>
                <a:lnTo>
                  <a:pt x="806" y="359"/>
                </a:lnTo>
                <a:lnTo>
                  <a:pt x="806" y="360"/>
                </a:lnTo>
                <a:lnTo>
                  <a:pt x="812" y="362"/>
                </a:lnTo>
                <a:lnTo>
                  <a:pt x="812" y="363"/>
                </a:lnTo>
                <a:lnTo>
                  <a:pt x="812" y="365"/>
                </a:lnTo>
                <a:lnTo>
                  <a:pt x="812" y="367"/>
                </a:lnTo>
                <a:lnTo>
                  <a:pt x="813" y="367"/>
                </a:lnTo>
                <a:lnTo>
                  <a:pt x="812" y="368"/>
                </a:lnTo>
                <a:lnTo>
                  <a:pt x="812" y="370"/>
                </a:lnTo>
                <a:lnTo>
                  <a:pt x="807" y="368"/>
                </a:lnTo>
                <a:lnTo>
                  <a:pt x="803" y="367"/>
                </a:lnTo>
                <a:lnTo>
                  <a:pt x="803" y="368"/>
                </a:lnTo>
                <a:lnTo>
                  <a:pt x="801" y="371"/>
                </a:lnTo>
                <a:lnTo>
                  <a:pt x="804" y="371"/>
                </a:lnTo>
                <a:lnTo>
                  <a:pt x="806" y="373"/>
                </a:lnTo>
                <a:lnTo>
                  <a:pt x="807" y="373"/>
                </a:lnTo>
                <a:lnTo>
                  <a:pt x="809" y="373"/>
                </a:lnTo>
                <a:lnTo>
                  <a:pt x="810" y="374"/>
                </a:lnTo>
                <a:lnTo>
                  <a:pt x="812" y="374"/>
                </a:lnTo>
                <a:lnTo>
                  <a:pt x="812" y="376"/>
                </a:lnTo>
                <a:lnTo>
                  <a:pt x="813" y="376"/>
                </a:lnTo>
                <a:lnTo>
                  <a:pt x="813" y="377"/>
                </a:lnTo>
                <a:lnTo>
                  <a:pt x="812" y="377"/>
                </a:lnTo>
                <a:lnTo>
                  <a:pt x="810" y="377"/>
                </a:lnTo>
                <a:lnTo>
                  <a:pt x="810" y="376"/>
                </a:lnTo>
                <a:lnTo>
                  <a:pt x="809" y="376"/>
                </a:lnTo>
                <a:lnTo>
                  <a:pt x="809" y="377"/>
                </a:lnTo>
                <a:lnTo>
                  <a:pt x="807" y="377"/>
                </a:lnTo>
                <a:lnTo>
                  <a:pt x="806" y="377"/>
                </a:lnTo>
                <a:lnTo>
                  <a:pt x="807" y="379"/>
                </a:lnTo>
                <a:lnTo>
                  <a:pt x="809" y="379"/>
                </a:lnTo>
                <a:lnTo>
                  <a:pt x="810" y="379"/>
                </a:lnTo>
                <a:lnTo>
                  <a:pt x="812" y="380"/>
                </a:lnTo>
                <a:lnTo>
                  <a:pt x="813" y="380"/>
                </a:lnTo>
                <a:lnTo>
                  <a:pt x="804" y="379"/>
                </a:lnTo>
                <a:lnTo>
                  <a:pt x="801" y="377"/>
                </a:lnTo>
                <a:lnTo>
                  <a:pt x="800" y="377"/>
                </a:lnTo>
                <a:lnTo>
                  <a:pt x="798" y="383"/>
                </a:lnTo>
                <a:lnTo>
                  <a:pt x="804" y="386"/>
                </a:lnTo>
                <a:lnTo>
                  <a:pt x="803" y="386"/>
                </a:lnTo>
                <a:lnTo>
                  <a:pt x="803" y="388"/>
                </a:lnTo>
                <a:lnTo>
                  <a:pt x="801" y="388"/>
                </a:lnTo>
                <a:lnTo>
                  <a:pt x="801" y="389"/>
                </a:lnTo>
                <a:lnTo>
                  <a:pt x="800" y="389"/>
                </a:lnTo>
                <a:lnTo>
                  <a:pt x="800" y="391"/>
                </a:lnTo>
                <a:lnTo>
                  <a:pt x="798" y="391"/>
                </a:lnTo>
                <a:lnTo>
                  <a:pt x="798" y="392"/>
                </a:lnTo>
                <a:lnTo>
                  <a:pt x="797" y="394"/>
                </a:lnTo>
                <a:lnTo>
                  <a:pt x="797" y="395"/>
                </a:lnTo>
                <a:lnTo>
                  <a:pt x="795" y="397"/>
                </a:lnTo>
                <a:lnTo>
                  <a:pt x="794" y="398"/>
                </a:lnTo>
                <a:lnTo>
                  <a:pt x="794" y="400"/>
                </a:lnTo>
                <a:lnTo>
                  <a:pt x="792" y="401"/>
                </a:lnTo>
                <a:lnTo>
                  <a:pt x="792" y="404"/>
                </a:lnTo>
                <a:lnTo>
                  <a:pt x="792" y="406"/>
                </a:lnTo>
                <a:lnTo>
                  <a:pt x="794" y="406"/>
                </a:lnTo>
                <a:lnTo>
                  <a:pt x="794" y="407"/>
                </a:lnTo>
                <a:lnTo>
                  <a:pt x="795" y="407"/>
                </a:lnTo>
                <a:lnTo>
                  <a:pt x="797" y="407"/>
                </a:lnTo>
                <a:lnTo>
                  <a:pt x="797" y="409"/>
                </a:lnTo>
                <a:lnTo>
                  <a:pt x="797" y="410"/>
                </a:lnTo>
                <a:lnTo>
                  <a:pt x="798" y="412"/>
                </a:lnTo>
                <a:lnTo>
                  <a:pt x="798" y="413"/>
                </a:lnTo>
                <a:lnTo>
                  <a:pt x="798" y="415"/>
                </a:lnTo>
                <a:lnTo>
                  <a:pt x="800" y="415"/>
                </a:lnTo>
                <a:lnTo>
                  <a:pt x="800" y="416"/>
                </a:lnTo>
                <a:lnTo>
                  <a:pt x="800" y="418"/>
                </a:lnTo>
                <a:lnTo>
                  <a:pt x="801" y="418"/>
                </a:lnTo>
                <a:lnTo>
                  <a:pt x="801" y="420"/>
                </a:lnTo>
                <a:lnTo>
                  <a:pt x="800" y="420"/>
                </a:lnTo>
                <a:lnTo>
                  <a:pt x="800" y="421"/>
                </a:lnTo>
                <a:lnTo>
                  <a:pt x="800" y="423"/>
                </a:lnTo>
                <a:lnTo>
                  <a:pt x="800" y="424"/>
                </a:lnTo>
                <a:lnTo>
                  <a:pt x="798" y="426"/>
                </a:lnTo>
                <a:lnTo>
                  <a:pt x="798" y="427"/>
                </a:lnTo>
                <a:lnTo>
                  <a:pt x="797" y="427"/>
                </a:lnTo>
                <a:lnTo>
                  <a:pt x="797" y="429"/>
                </a:lnTo>
                <a:lnTo>
                  <a:pt x="795" y="429"/>
                </a:lnTo>
                <a:lnTo>
                  <a:pt x="794" y="429"/>
                </a:lnTo>
                <a:lnTo>
                  <a:pt x="792" y="429"/>
                </a:lnTo>
                <a:lnTo>
                  <a:pt x="791" y="429"/>
                </a:lnTo>
                <a:lnTo>
                  <a:pt x="789" y="429"/>
                </a:lnTo>
                <a:lnTo>
                  <a:pt x="789" y="430"/>
                </a:lnTo>
                <a:lnTo>
                  <a:pt x="789" y="432"/>
                </a:lnTo>
                <a:lnTo>
                  <a:pt x="791" y="433"/>
                </a:lnTo>
                <a:lnTo>
                  <a:pt x="792" y="433"/>
                </a:lnTo>
                <a:lnTo>
                  <a:pt x="794" y="432"/>
                </a:lnTo>
                <a:lnTo>
                  <a:pt x="795" y="432"/>
                </a:lnTo>
                <a:lnTo>
                  <a:pt x="797" y="430"/>
                </a:lnTo>
                <a:lnTo>
                  <a:pt x="798" y="430"/>
                </a:lnTo>
                <a:lnTo>
                  <a:pt x="798" y="429"/>
                </a:lnTo>
                <a:lnTo>
                  <a:pt x="803" y="426"/>
                </a:lnTo>
                <a:lnTo>
                  <a:pt x="804" y="424"/>
                </a:lnTo>
                <a:lnTo>
                  <a:pt x="807" y="420"/>
                </a:lnTo>
                <a:lnTo>
                  <a:pt x="807" y="418"/>
                </a:lnTo>
                <a:lnTo>
                  <a:pt x="807" y="416"/>
                </a:lnTo>
                <a:lnTo>
                  <a:pt x="809" y="416"/>
                </a:lnTo>
                <a:lnTo>
                  <a:pt x="810" y="416"/>
                </a:lnTo>
                <a:lnTo>
                  <a:pt x="812" y="416"/>
                </a:lnTo>
                <a:lnTo>
                  <a:pt x="813" y="416"/>
                </a:lnTo>
                <a:lnTo>
                  <a:pt x="816" y="416"/>
                </a:lnTo>
                <a:lnTo>
                  <a:pt x="818" y="416"/>
                </a:lnTo>
                <a:lnTo>
                  <a:pt x="819" y="418"/>
                </a:lnTo>
                <a:lnTo>
                  <a:pt x="822" y="418"/>
                </a:lnTo>
                <a:lnTo>
                  <a:pt x="824" y="418"/>
                </a:lnTo>
                <a:lnTo>
                  <a:pt x="825" y="418"/>
                </a:lnTo>
                <a:lnTo>
                  <a:pt x="827" y="420"/>
                </a:lnTo>
                <a:lnTo>
                  <a:pt x="828" y="420"/>
                </a:lnTo>
                <a:lnTo>
                  <a:pt x="830" y="420"/>
                </a:lnTo>
                <a:lnTo>
                  <a:pt x="830" y="421"/>
                </a:lnTo>
                <a:lnTo>
                  <a:pt x="830" y="420"/>
                </a:lnTo>
                <a:lnTo>
                  <a:pt x="830" y="421"/>
                </a:lnTo>
                <a:lnTo>
                  <a:pt x="831" y="421"/>
                </a:lnTo>
                <a:lnTo>
                  <a:pt x="833" y="423"/>
                </a:lnTo>
                <a:lnTo>
                  <a:pt x="834" y="423"/>
                </a:lnTo>
                <a:lnTo>
                  <a:pt x="836" y="423"/>
                </a:lnTo>
                <a:lnTo>
                  <a:pt x="837" y="424"/>
                </a:lnTo>
                <a:lnTo>
                  <a:pt x="839" y="424"/>
                </a:lnTo>
                <a:lnTo>
                  <a:pt x="839" y="426"/>
                </a:lnTo>
                <a:lnTo>
                  <a:pt x="840" y="426"/>
                </a:lnTo>
                <a:lnTo>
                  <a:pt x="842" y="426"/>
                </a:lnTo>
                <a:lnTo>
                  <a:pt x="845" y="426"/>
                </a:lnTo>
                <a:lnTo>
                  <a:pt x="843" y="427"/>
                </a:lnTo>
                <a:lnTo>
                  <a:pt x="843" y="429"/>
                </a:lnTo>
                <a:lnTo>
                  <a:pt x="845" y="429"/>
                </a:lnTo>
                <a:lnTo>
                  <a:pt x="845" y="430"/>
                </a:lnTo>
                <a:lnTo>
                  <a:pt x="846" y="430"/>
                </a:lnTo>
                <a:lnTo>
                  <a:pt x="848" y="430"/>
                </a:lnTo>
                <a:lnTo>
                  <a:pt x="849" y="432"/>
                </a:lnTo>
                <a:lnTo>
                  <a:pt x="851" y="432"/>
                </a:lnTo>
                <a:lnTo>
                  <a:pt x="852" y="433"/>
                </a:lnTo>
                <a:lnTo>
                  <a:pt x="854" y="433"/>
                </a:lnTo>
                <a:lnTo>
                  <a:pt x="860" y="435"/>
                </a:lnTo>
                <a:lnTo>
                  <a:pt x="861" y="435"/>
                </a:lnTo>
                <a:lnTo>
                  <a:pt x="863" y="435"/>
                </a:lnTo>
                <a:lnTo>
                  <a:pt x="864" y="435"/>
                </a:lnTo>
                <a:lnTo>
                  <a:pt x="870" y="432"/>
                </a:lnTo>
                <a:lnTo>
                  <a:pt x="872" y="432"/>
                </a:lnTo>
                <a:lnTo>
                  <a:pt x="873" y="432"/>
                </a:lnTo>
                <a:lnTo>
                  <a:pt x="875" y="432"/>
                </a:lnTo>
                <a:lnTo>
                  <a:pt x="875" y="430"/>
                </a:lnTo>
                <a:lnTo>
                  <a:pt x="875" y="429"/>
                </a:lnTo>
                <a:lnTo>
                  <a:pt x="873" y="429"/>
                </a:lnTo>
                <a:lnTo>
                  <a:pt x="873" y="426"/>
                </a:lnTo>
                <a:lnTo>
                  <a:pt x="872" y="424"/>
                </a:lnTo>
                <a:lnTo>
                  <a:pt x="872" y="423"/>
                </a:lnTo>
                <a:lnTo>
                  <a:pt x="870" y="420"/>
                </a:lnTo>
                <a:lnTo>
                  <a:pt x="870" y="418"/>
                </a:lnTo>
                <a:lnTo>
                  <a:pt x="875" y="416"/>
                </a:lnTo>
                <a:lnTo>
                  <a:pt x="873" y="415"/>
                </a:lnTo>
                <a:lnTo>
                  <a:pt x="873" y="413"/>
                </a:lnTo>
                <a:lnTo>
                  <a:pt x="870" y="415"/>
                </a:lnTo>
                <a:lnTo>
                  <a:pt x="869" y="412"/>
                </a:lnTo>
                <a:lnTo>
                  <a:pt x="870" y="412"/>
                </a:lnTo>
                <a:lnTo>
                  <a:pt x="870" y="410"/>
                </a:lnTo>
                <a:lnTo>
                  <a:pt x="872" y="410"/>
                </a:lnTo>
                <a:lnTo>
                  <a:pt x="873" y="409"/>
                </a:lnTo>
                <a:lnTo>
                  <a:pt x="875" y="409"/>
                </a:lnTo>
                <a:lnTo>
                  <a:pt x="877" y="409"/>
                </a:lnTo>
                <a:lnTo>
                  <a:pt x="877" y="407"/>
                </a:lnTo>
                <a:lnTo>
                  <a:pt x="878" y="407"/>
                </a:lnTo>
                <a:lnTo>
                  <a:pt x="880" y="406"/>
                </a:lnTo>
                <a:lnTo>
                  <a:pt x="880" y="404"/>
                </a:lnTo>
                <a:lnTo>
                  <a:pt x="881" y="404"/>
                </a:lnTo>
                <a:lnTo>
                  <a:pt x="880" y="403"/>
                </a:lnTo>
                <a:lnTo>
                  <a:pt x="881" y="403"/>
                </a:lnTo>
                <a:lnTo>
                  <a:pt x="881" y="401"/>
                </a:lnTo>
                <a:lnTo>
                  <a:pt x="881" y="400"/>
                </a:lnTo>
                <a:lnTo>
                  <a:pt x="881" y="398"/>
                </a:lnTo>
                <a:lnTo>
                  <a:pt x="883" y="398"/>
                </a:lnTo>
                <a:lnTo>
                  <a:pt x="884" y="401"/>
                </a:lnTo>
                <a:lnTo>
                  <a:pt x="884" y="403"/>
                </a:lnTo>
                <a:lnTo>
                  <a:pt x="886" y="403"/>
                </a:lnTo>
                <a:lnTo>
                  <a:pt x="886" y="404"/>
                </a:lnTo>
                <a:lnTo>
                  <a:pt x="889" y="403"/>
                </a:lnTo>
                <a:lnTo>
                  <a:pt x="890" y="401"/>
                </a:lnTo>
                <a:lnTo>
                  <a:pt x="892" y="404"/>
                </a:lnTo>
                <a:lnTo>
                  <a:pt x="893" y="406"/>
                </a:lnTo>
                <a:lnTo>
                  <a:pt x="893" y="407"/>
                </a:lnTo>
                <a:lnTo>
                  <a:pt x="895" y="409"/>
                </a:lnTo>
                <a:lnTo>
                  <a:pt x="895" y="410"/>
                </a:lnTo>
                <a:lnTo>
                  <a:pt x="892" y="412"/>
                </a:lnTo>
                <a:lnTo>
                  <a:pt x="892" y="413"/>
                </a:lnTo>
                <a:lnTo>
                  <a:pt x="896" y="410"/>
                </a:lnTo>
                <a:lnTo>
                  <a:pt x="896" y="412"/>
                </a:lnTo>
                <a:lnTo>
                  <a:pt x="898" y="412"/>
                </a:lnTo>
                <a:lnTo>
                  <a:pt x="896" y="413"/>
                </a:lnTo>
                <a:lnTo>
                  <a:pt x="895" y="413"/>
                </a:lnTo>
                <a:lnTo>
                  <a:pt x="893" y="415"/>
                </a:lnTo>
                <a:lnTo>
                  <a:pt x="892" y="415"/>
                </a:lnTo>
                <a:lnTo>
                  <a:pt x="889" y="418"/>
                </a:lnTo>
                <a:lnTo>
                  <a:pt x="890" y="420"/>
                </a:lnTo>
                <a:lnTo>
                  <a:pt x="892" y="421"/>
                </a:lnTo>
                <a:lnTo>
                  <a:pt x="892" y="423"/>
                </a:lnTo>
                <a:lnTo>
                  <a:pt x="893" y="424"/>
                </a:lnTo>
                <a:lnTo>
                  <a:pt x="892" y="424"/>
                </a:lnTo>
                <a:lnTo>
                  <a:pt x="890" y="426"/>
                </a:lnTo>
                <a:lnTo>
                  <a:pt x="889" y="426"/>
                </a:lnTo>
                <a:lnTo>
                  <a:pt x="886" y="426"/>
                </a:lnTo>
                <a:lnTo>
                  <a:pt x="884" y="427"/>
                </a:lnTo>
                <a:lnTo>
                  <a:pt x="886" y="433"/>
                </a:lnTo>
                <a:lnTo>
                  <a:pt x="887" y="433"/>
                </a:lnTo>
                <a:lnTo>
                  <a:pt x="892" y="432"/>
                </a:lnTo>
                <a:lnTo>
                  <a:pt x="893" y="432"/>
                </a:lnTo>
                <a:lnTo>
                  <a:pt x="893" y="430"/>
                </a:lnTo>
                <a:lnTo>
                  <a:pt x="895" y="430"/>
                </a:lnTo>
                <a:lnTo>
                  <a:pt x="901" y="435"/>
                </a:lnTo>
                <a:lnTo>
                  <a:pt x="899" y="436"/>
                </a:lnTo>
                <a:lnTo>
                  <a:pt x="899" y="438"/>
                </a:lnTo>
                <a:lnTo>
                  <a:pt x="898" y="438"/>
                </a:lnTo>
                <a:lnTo>
                  <a:pt x="896" y="438"/>
                </a:lnTo>
                <a:lnTo>
                  <a:pt x="895" y="438"/>
                </a:lnTo>
                <a:lnTo>
                  <a:pt x="893" y="438"/>
                </a:lnTo>
                <a:lnTo>
                  <a:pt x="892" y="438"/>
                </a:lnTo>
                <a:lnTo>
                  <a:pt x="890" y="438"/>
                </a:lnTo>
                <a:lnTo>
                  <a:pt x="889" y="438"/>
                </a:lnTo>
                <a:lnTo>
                  <a:pt x="887" y="438"/>
                </a:lnTo>
                <a:lnTo>
                  <a:pt x="886" y="439"/>
                </a:lnTo>
                <a:lnTo>
                  <a:pt x="884" y="439"/>
                </a:lnTo>
                <a:lnTo>
                  <a:pt x="883" y="441"/>
                </a:lnTo>
                <a:lnTo>
                  <a:pt x="881" y="441"/>
                </a:lnTo>
                <a:lnTo>
                  <a:pt x="881" y="442"/>
                </a:lnTo>
                <a:lnTo>
                  <a:pt x="880" y="436"/>
                </a:lnTo>
                <a:lnTo>
                  <a:pt x="877" y="436"/>
                </a:lnTo>
                <a:lnTo>
                  <a:pt x="872" y="438"/>
                </a:lnTo>
                <a:lnTo>
                  <a:pt x="875" y="445"/>
                </a:lnTo>
                <a:lnTo>
                  <a:pt x="873" y="447"/>
                </a:lnTo>
                <a:lnTo>
                  <a:pt x="873" y="450"/>
                </a:lnTo>
                <a:lnTo>
                  <a:pt x="873" y="456"/>
                </a:lnTo>
                <a:lnTo>
                  <a:pt x="872" y="456"/>
                </a:lnTo>
                <a:lnTo>
                  <a:pt x="870" y="456"/>
                </a:lnTo>
                <a:lnTo>
                  <a:pt x="872" y="456"/>
                </a:lnTo>
                <a:lnTo>
                  <a:pt x="872" y="457"/>
                </a:lnTo>
                <a:lnTo>
                  <a:pt x="870" y="457"/>
                </a:lnTo>
                <a:lnTo>
                  <a:pt x="870" y="459"/>
                </a:lnTo>
                <a:lnTo>
                  <a:pt x="872" y="457"/>
                </a:lnTo>
                <a:lnTo>
                  <a:pt x="872" y="459"/>
                </a:lnTo>
                <a:lnTo>
                  <a:pt x="872" y="460"/>
                </a:lnTo>
                <a:lnTo>
                  <a:pt x="872" y="462"/>
                </a:lnTo>
                <a:lnTo>
                  <a:pt x="873" y="462"/>
                </a:lnTo>
                <a:lnTo>
                  <a:pt x="873" y="463"/>
                </a:lnTo>
                <a:lnTo>
                  <a:pt x="873" y="465"/>
                </a:lnTo>
                <a:lnTo>
                  <a:pt x="877" y="465"/>
                </a:lnTo>
                <a:lnTo>
                  <a:pt x="880" y="465"/>
                </a:lnTo>
                <a:lnTo>
                  <a:pt x="881" y="465"/>
                </a:lnTo>
                <a:lnTo>
                  <a:pt x="883" y="465"/>
                </a:lnTo>
                <a:lnTo>
                  <a:pt x="884" y="465"/>
                </a:lnTo>
                <a:lnTo>
                  <a:pt x="884" y="466"/>
                </a:lnTo>
                <a:lnTo>
                  <a:pt x="886" y="468"/>
                </a:lnTo>
                <a:lnTo>
                  <a:pt x="886" y="469"/>
                </a:lnTo>
                <a:lnTo>
                  <a:pt x="887" y="469"/>
                </a:lnTo>
                <a:lnTo>
                  <a:pt x="887" y="471"/>
                </a:lnTo>
                <a:lnTo>
                  <a:pt x="889" y="473"/>
                </a:lnTo>
                <a:lnTo>
                  <a:pt x="890" y="473"/>
                </a:lnTo>
                <a:lnTo>
                  <a:pt x="893" y="471"/>
                </a:lnTo>
                <a:lnTo>
                  <a:pt x="895" y="471"/>
                </a:lnTo>
                <a:lnTo>
                  <a:pt x="896" y="471"/>
                </a:lnTo>
                <a:lnTo>
                  <a:pt x="896" y="473"/>
                </a:lnTo>
                <a:lnTo>
                  <a:pt x="896" y="474"/>
                </a:lnTo>
                <a:lnTo>
                  <a:pt x="896" y="476"/>
                </a:lnTo>
                <a:lnTo>
                  <a:pt x="895" y="477"/>
                </a:lnTo>
                <a:lnTo>
                  <a:pt x="895" y="480"/>
                </a:lnTo>
                <a:lnTo>
                  <a:pt x="895" y="482"/>
                </a:lnTo>
                <a:lnTo>
                  <a:pt x="893" y="485"/>
                </a:lnTo>
                <a:lnTo>
                  <a:pt x="893" y="486"/>
                </a:lnTo>
                <a:lnTo>
                  <a:pt x="893" y="489"/>
                </a:lnTo>
                <a:lnTo>
                  <a:pt x="893" y="491"/>
                </a:lnTo>
                <a:lnTo>
                  <a:pt x="892" y="491"/>
                </a:lnTo>
                <a:lnTo>
                  <a:pt x="890" y="491"/>
                </a:lnTo>
                <a:lnTo>
                  <a:pt x="890" y="492"/>
                </a:lnTo>
                <a:lnTo>
                  <a:pt x="892" y="492"/>
                </a:lnTo>
                <a:lnTo>
                  <a:pt x="892" y="494"/>
                </a:lnTo>
                <a:lnTo>
                  <a:pt x="892" y="495"/>
                </a:lnTo>
                <a:lnTo>
                  <a:pt x="892" y="497"/>
                </a:lnTo>
                <a:lnTo>
                  <a:pt x="890" y="500"/>
                </a:lnTo>
                <a:lnTo>
                  <a:pt x="890" y="501"/>
                </a:lnTo>
                <a:lnTo>
                  <a:pt x="890" y="503"/>
                </a:lnTo>
                <a:lnTo>
                  <a:pt x="890" y="504"/>
                </a:lnTo>
                <a:lnTo>
                  <a:pt x="889" y="504"/>
                </a:lnTo>
                <a:lnTo>
                  <a:pt x="887" y="503"/>
                </a:lnTo>
                <a:lnTo>
                  <a:pt x="884" y="503"/>
                </a:lnTo>
                <a:lnTo>
                  <a:pt x="884" y="501"/>
                </a:lnTo>
                <a:lnTo>
                  <a:pt x="883" y="501"/>
                </a:lnTo>
                <a:lnTo>
                  <a:pt x="881" y="503"/>
                </a:lnTo>
                <a:lnTo>
                  <a:pt x="881" y="504"/>
                </a:lnTo>
                <a:lnTo>
                  <a:pt x="881" y="506"/>
                </a:lnTo>
                <a:lnTo>
                  <a:pt x="880" y="507"/>
                </a:lnTo>
                <a:lnTo>
                  <a:pt x="880" y="509"/>
                </a:lnTo>
                <a:lnTo>
                  <a:pt x="878" y="510"/>
                </a:lnTo>
                <a:lnTo>
                  <a:pt x="878" y="512"/>
                </a:lnTo>
                <a:lnTo>
                  <a:pt x="878" y="513"/>
                </a:lnTo>
                <a:lnTo>
                  <a:pt x="877" y="515"/>
                </a:lnTo>
                <a:lnTo>
                  <a:pt x="878" y="516"/>
                </a:lnTo>
                <a:lnTo>
                  <a:pt x="877" y="516"/>
                </a:lnTo>
                <a:lnTo>
                  <a:pt x="877" y="518"/>
                </a:lnTo>
                <a:lnTo>
                  <a:pt x="875" y="519"/>
                </a:lnTo>
                <a:lnTo>
                  <a:pt x="875" y="521"/>
                </a:lnTo>
                <a:lnTo>
                  <a:pt x="875" y="522"/>
                </a:lnTo>
                <a:lnTo>
                  <a:pt x="875" y="524"/>
                </a:lnTo>
                <a:lnTo>
                  <a:pt x="875" y="526"/>
                </a:lnTo>
                <a:lnTo>
                  <a:pt x="873" y="527"/>
                </a:lnTo>
                <a:lnTo>
                  <a:pt x="873" y="529"/>
                </a:lnTo>
                <a:lnTo>
                  <a:pt x="872" y="529"/>
                </a:lnTo>
                <a:lnTo>
                  <a:pt x="872" y="530"/>
                </a:lnTo>
                <a:lnTo>
                  <a:pt x="872" y="532"/>
                </a:lnTo>
                <a:lnTo>
                  <a:pt x="872" y="533"/>
                </a:lnTo>
                <a:lnTo>
                  <a:pt x="872" y="535"/>
                </a:lnTo>
                <a:lnTo>
                  <a:pt x="870" y="535"/>
                </a:lnTo>
                <a:lnTo>
                  <a:pt x="870" y="536"/>
                </a:lnTo>
                <a:lnTo>
                  <a:pt x="870" y="538"/>
                </a:lnTo>
                <a:lnTo>
                  <a:pt x="869" y="539"/>
                </a:lnTo>
                <a:lnTo>
                  <a:pt x="870" y="533"/>
                </a:lnTo>
                <a:lnTo>
                  <a:pt x="872" y="530"/>
                </a:lnTo>
                <a:lnTo>
                  <a:pt x="872" y="529"/>
                </a:lnTo>
                <a:lnTo>
                  <a:pt x="872" y="526"/>
                </a:lnTo>
                <a:lnTo>
                  <a:pt x="873" y="522"/>
                </a:lnTo>
                <a:lnTo>
                  <a:pt x="875" y="519"/>
                </a:lnTo>
                <a:lnTo>
                  <a:pt x="875" y="518"/>
                </a:lnTo>
                <a:lnTo>
                  <a:pt x="877" y="515"/>
                </a:lnTo>
                <a:lnTo>
                  <a:pt x="877" y="512"/>
                </a:lnTo>
                <a:lnTo>
                  <a:pt x="878" y="509"/>
                </a:lnTo>
                <a:lnTo>
                  <a:pt x="878" y="507"/>
                </a:lnTo>
                <a:lnTo>
                  <a:pt x="878" y="506"/>
                </a:lnTo>
                <a:lnTo>
                  <a:pt x="878" y="504"/>
                </a:lnTo>
                <a:lnTo>
                  <a:pt x="877" y="504"/>
                </a:lnTo>
                <a:lnTo>
                  <a:pt x="877" y="503"/>
                </a:lnTo>
                <a:lnTo>
                  <a:pt x="875" y="503"/>
                </a:lnTo>
                <a:lnTo>
                  <a:pt x="875" y="501"/>
                </a:lnTo>
                <a:lnTo>
                  <a:pt x="873" y="501"/>
                </a:lnTo>
                <a:lnTo>
                  <a:pt x="872" y="501"/>
                </a:lnTo>
                <a:lnTo>
                  <a:pt x="870" y="500"/>
                </a:lnTo>
                <a:lnTo>
                  <a:pt x="867" y="500"/>
                </a:lnTo>
                <a:lnTo>
                  <a:pt x="864" y="498"/>
                </a:lnTo>
                <a:lnTo>
                  <a:pt x="863" y="498"/>
                </a:lnTo>
                <a:lnTo>
                  <a:pt x="861" y="498"/>
                </a:lnTo>
                <a:lnTo>
                  <a:pt x="861" y="500"/>
                </a:lnTo>
                <a:lnTo>
                  <a:pt x="860" y="500"/>
                </a:lnTo>
                <a:lnTo>
                  <a:pt x="858" y="500"/>
                </a:lnTo>
                <a:lnTo>
                  <a:pt x="855" y="503"/>
                </a:lnTo>
                <a:lnTo>
                  <a:pt x="854" y="503"/>
                </a:lnTo>
                <a:lnTo>
                  <a:pt x="854" y="504"/>
                </a:lnTo>
                <a:lnTo>
                  <a:pt x="852" y="504"/>
                </a:lnTo>
                <a:lnTo>
                  <a:pt x="851" y="506"/>
                </a:lnTo>
                <a:lnTo>
                  <a:pt x="849" y="507"/>
                </a:lnTo>
                <a:lnTo>
                  <a:pt x="848" y="507"/>
                </a:lnTo>
                <a:lnTo>
                  <a:pt x="848" y="509"/>
                </a:lnTo>
                <a:lnTo>
                  <a:pt x="846" y="509"/>
                </a:lnTo>
                <a:lnTo>
                  <a:pt x="845" y="510"/>
                </a:lnTo>
                <a:lnTo>
                  <a:pt x="843" y="512"/>
                </a:lnTo>
                <a:lnTo>
                  <a:pt x="842" y="513"/>
                </a:lnTo>
                <a:lnTo>
                  <a:pt x="840" y="513"/>
                </a:lnTo>
                <a:lnTo>
                  <a:pt x="839" y="515"/>
                </a:lnTo>
                <a:lnTo>
                  <a:pt x="837" y="516"/>
                </a:lnTo>
                <a:lnTo>
                  <a:pt x="836" y="518"/>
                </a:lnTo>
                <a:lnTo>
                  <a:pt x="834" y="519"/>
                </a:lnTo>
                <a:lnTo>
                  <a:pt x="833" y="521"/>
                </a:lnTo>
                <a:lnTo>
                  <a:pt x="831" y="522"/>
                </a:lnTo>
                <a:lnTo>
                  <a:pt x="828" y="524"/>
                </a:lnTo>
                <a:lnTo>
                  <a:pt x="828" y="526"/>
                </a:lnTo>
                <a:lnTo>
                  <a:pt x="827" y="526"/>
                </a:lnTo>
                <a:lnTo>
                  <a:pt x="827" y="527"/>
                </a:lnTo>
                <a:lnTo>
                  <a:pt x="825" y="527"/>
                </a:lnTo>
                <a:lnTo>
                  <a:pt x="825" y="529"/>
                </a:lnTo>
                <a:lnTo>
                  <a:pt x="824" y="529"/>
                </a:lnTo>
                <a:lnTo>
                  <a:pt x="822" y="530"/>
                </a:lnTo>
                <a:lnTo>
                  <a:pt x="821" y="532"/>
                </a:lnTo>
                <a:lnTo>
                  <a:pt x="821" y="533"/>
                </a:lnTo>
                <a:lnTo>
                  <a:pt x="818" y="535"/>
                </a:lnTo>
                <a:lnTo>
                  <a:pt x="816" y="536"/>
                </a:lnTo>
                <a:lnTo>
                  <a:pt x="816" y="538"/>
                </a:lnTo>
                <a:lnTo>
                  <a:pt x="815" y="538"/>
                </a:lnTo>
                <a:lnTo>
                  <a:pt x="815" y="539"/>
                </a:lnTo>
                <a:lnTo>
                  <a:pt x="815" y="542"/>
                </a:lnTo>
                <a:lnTo>
                  <a:pt x="815" y="544"/>
                </a:lnTo>
                <a:lnTo>
                  <a:pt x="815" y="545"/>
                </a:lnTo>
                <a:lnTo>
                  <a:pt x="815" y="547"/>
                </a:lnTo>
                <a:lnTo>
                  <a:pt x="815" y="548"/>
                </a:lnTo>
                <a:lnTo>
                  <a:pt x="815" y="550"/>
                </a:lnTo>
                <a:lnTo>
                  <a:pt x="813" y="550"/>
                </a:lnTo>
                <a:lnTo>
                  <a:pt x="813" y="551"/>
                </a:lnTo>
                <a:lnTo>
                  <a:pt x="813" y="553"/>
                </a:lnTo>
                <a:lnTo>
                  <a:pt x="815" y="556"/>
                </a:lnTo>
                <a:lnTo>
                  <a:pt x="815" y="557"/>
                </a:lnTo>
                <a:lnTo>
                  <a:pt x="815" y="559"/>
                </a:lnTo>
                <a:lnTo>
                  <a:pt x="816" y="562"/>
                </a:lnTo>
                <a:lnTo>
                  <a:pt x="816" y="563"/>
                </a:lnTo>
                <a:lnTo>
                  <a:pt x="816" y="565"/>
                </a:lnTo>
                <a:lnTo>
                  <a:pt x="818" y="568"/>
                </a:lnTo>
                <a:lnTo>
                  <a:pt x="818" y="569"/>
                </a:lnTo>
                <a:lnTo>
                  <a:pt x="818" y="571"/>
                </a:lnTo>
                <a:lnTo>
                  <a:pt x="818" y="572"/>
                </a:lnTo>
                <a:lnTo>
                  <a:pt x="819" y="574"/>
                </a:lnTo>
                <a:lnTo>
                  <a:pt x="819" y="575"/>
                </a:lnTo>
                <a:lnTo>
                  <a:pt x="819" y="577"/>
                </a:lnTo>
                <a:lnTo>
                  <a:pt x="819" y="579"/>
                </a:lnTo>
                <a:lnTo>
                  <a:pt x="819" y="580"/>
                </a:lnTo>
                <a:lnTo>
                  <a:pt x="821" y="580"/>
                </a:lnTo>
                <a:lnTo>
                  <a:pt x="821" y="582"/>
                </a:lnTo>
                <a:lnTo>
                  <a:pt x="821" y="583"/>
                </a:lnTo>
                <a:lnTo>
                  <a:pt x="821" y="585"/>
                </a:lnTo>
                <a:lnTo>
                  <a:pt x="821" y="586"/>
                </a:lnTo>
                <a:lnTo>
                  <a:pt x="821" y="588"/>
                </a:lnTo>
                <a:lnTo>
                  <a:pt x="821" y="589"/>
                </a:lnTo>
                <a:lnTo>
                  <a:pt x="819" y="589"/>
                </a:lnTo>
                <a:lnTo>
                  <a:pt x="819" y="591"/>
                </a:lnTo>
                <a:lnTo>
                  <a:pt x="818" y="591"/>
                </a:lnTo>
                <a:lnTo>
                  <a:pt x="818" y="592"/>
                </a:lnTo>
                <a:lnTo>
                  <a:pt x="818" y="594"/>
                </a:lnTo>
                <a:lnTo>
                  <a:pt x="818" y="595"/>
                </a:lnTo>
                <a:lnTo>
                  <a:pt x="818" y="597"/>
                </a:lnTo>
                <a:lnTo>
                  <a:pt x="818" y="598"/>
                </a:lnTo>
                <a:lnTo>
                  <a:pt x="818" y="600"/>
                </a:lnTo>
                <a:lnTo>
                  <a:pt x="818" y="603"/>
                </a:lnTo>
                <a:lnTo>
                  <a:pt x="818" y="604"/>
                </a:lnTo>
                <a:lnTo>
                  <a:pt x="818" y="606"/>
                </a:lnTo>
                <a:lnTo>
                  <a:pt x="819" y="607"/>
                </a:lnTo>
                <a:lnTo>
                  <a:pt x="821" y="609"/>
                </a:lnTo>
                <a:lnTo>
                  <a:pt x="825" y="612"/>
                </a:lnTo>
                <a:lnTo>
                  <a:pt x="827" y="612"/>
                </a:lnTo>
                <a:lnTo>
                  <a:pt x="827" y="613"/>
                </a:lnTo>
                <a:lnTo>
                  <a:pt x="828" y="613"/>
                </a:lnTo>
                <a:lnTo>
                  <a:pt x="830" y="615"/>
                </a:lnTo>
                <a:lnTo>
                  <a:pt x="831" y="615"/>
                </a:lnTo>
                <a:lnTo>
                  <a:pt x="833" y="616"/>
                </a:lnTo>
                <a:lnTo>
                  <a:pt x="834" y="616"/>
                </a:lnTo>
                <a:lnTo>
                  <a:pt x="836" y="616"/>
                </a:lnTo>
                <a:lnTo>
                  <a:pt x="837" y="616"/>
                </a:lnTo>
                <a:lnTo>
                  <a:pt x="840" y="616"/>
                </a:lnTo>
                <a:lnTo>
                  <a:pt x="842" y="616"/>
                </a:lnTo>
                <a:lnTo>
                  <a:pt x="843" y="616"/>
                </a:lnTo>
                <a:lnTo>
                  <a:pt x="843" y="615"/>
                </a:lnTo>
                <a:lnTo>
                  <a:pt x="845" y="612"/>
                </a:lnTo>
                <a:lnTo>
                  <a:pt x="846" y="612"/>
                </a:lnTo>
                <a:lnTo>
                  <a:pt x="848" y="612"/>
                </a:lnTo>
                <a:lnTo>
                  <a:pt x="848" y="613"/>
                </a:lnTo>
                <a:lnTo>
                  <a:pt x="851" y="615"/>
                </a:lnTo>
                <a:lnTo>
                  <a:pt x="851" y="616"/>
                </a:lnTo>
                <a:lnTo>
                  <a:pt x="852" y="618"/>
                </a:lnTo>
                <a:lnTo>
                  <a:pt x="854" y="619"/>
                </a:lnTo>
                <a:lnTo>
                  <a:pt x="855" y="619"/>
                </a:lnTo>
                <a:lnTo>
                  <a:pt x="855" y="621"/>
                </a:lnTo>
                <a:lnTo>
                  <a:pt x="855" y="622"/>
                </a:lnTo>
                <a:lnTo>
                  <a:pt x="855" y="624"/>
                </a:lnTo>
                <a:lnTo>
                  <a:pt x="855" y="625"/>
                </a:lnTo>
                <a:lnTo>
                  <a:pt x="855" y="627"/>
                </a:lnTo>
                <a:lnTo>
                  <a:pt x="854" y="628"/>
                </a:lnTo>
                <a:lnTo>
                  <a:pt x="854" y="630"/>
                </a:lnTo>
                <a:lnTo>
                  <a:pt x="852" y="630"/>
                </a:lnTo>
                <a:lnTo>
                  <a:pt x="849" y="633"/>
                </a:lnTo>
                <a:lnTo>
                  <a:pt x="848" y="635"/>
                </a:lnTo>
                <a:lnTo>
                  <a:pt x="846" y="636"/>
                </a:lnTo>
                <a:lnTo>
                  <a:pt x="845" y="638"/>
                </a:lnTo>
                <a:lnTo>
                  <a:pt x="843" y="641"/>
                </a:lnTo>
                <a:lnTo>
                  <a:pt x="842" y="644"/>
                </a:lnTo>
                <a:lnTo>
                  <a:pt x="842" y="647"/>
                </a:lnTo>
                <a:lnTo>
                  <a:pt x="840" y="650"/>
                </a:lnTo>
                <a:lnTo>
                  <a:pt x="840" y="651"/>
                </a:lnTo>
                <a:lnTo>
                  <a:pt x="840" y="653"/>
                </a:lnTo>
                <a:lnTo>
                  <a:pt x="842" y="654"/>
                </a:lnTo>
                <a:lnTo>
                  <a:pt x="842" y="657"/>
                </a:lnTo>
                <a:lnTo>
                  <a:pt x="842" y="659"/>
                </a:lnTo>
                <a:lnTo>
                  <a:pt x="842" y="660"/>
                </a:lnTo>
                <a:lnTo>
                  <a:pt x="843" y="662"/>
                </a:lnTo>
                <a:lnTo>
                  <a:pt x="845" y="663"/>
                </a:lnTo>
                <a:lnTo>
                  <a:pt x="845" y="665"/>
                </a:lnTo>
                <a:lnTo>
                  <a:pt x="845" y="666"/>
                </a:lnTo>
                <a:lnTo>
                  <a:pt x="846" y="668"/>
                </a:lnTo>
                <a:lnTo>
                  <a:pt x="848" y="669"/>
                </a:lnTo>
                <a:lnTo>
                  <a:pt x="848" y="671"/>
                </a:lnTo>
                <a:lnTo>
                  <a:pt x="848" y="672"/>
                </a:lnTo>
                <a:lnTo>
                  <a:pt x="849" y="672"/>
                </a:lnTo>
                <a:lnTo>
                  <a:pt x="849" y="674"/>
                </a:lnTo>
                <a:lnTo>
                  <a:pt x="848" y="672"/>
                </a:lnTo>
                <a:lnTo>
                  <a:pt x="846" y="672"/>
                </a:lnTo>
                <a:lnTo>
                  <a:pt x="846" y="674"/>
                </a:lnTo>
                <a:lnTo>
                  <a:pt x="846" y="675"/>
                </a:lnTo>
                <a:lnTo>
                  <a:pt x="846" y="680"/>
                </a:lnTo>
                <a:lnTo>
                  <a:pt x="848" y="680"/>
                </a:lnTo>
                <a:lnTo>
                  <a:pt x="849" y="680"/>
                </a:lnTo>
                <a:lnTo>
                  <a:pt x="851" y="680"/>
                </a:lnTo>
                <a:lnTo>
                  <a:pt x="851" y="678"/>
                </a:lnTo>
                <a:lnTo>
                  <a:pt x="852" y="677"/>
                </a:lnTo>
                <a:lnTo>
                  <a:pt x="851" y="677"/>
                </a:lnTo>
                <a:lnTo>
                  <a:pt x="851" y="675"/>
                </a:lnTo>
                <a:lnTo>
                  <a:pt x="851" y="674"/>
                </a:lnTo>
                <a:lnTo>
                  <a:pt x="852" y="675"/>
                </a:lnTo>
                <a:lnTo>
                  <a:pt x="854" y="677"/>
                </a:lnTo>
                <a:lnTo>
                  <a:pt x="852" y="677"/>
                </a:lnTo>
                <a:lnTo>
                  <a:pt x="852" y="678"/>
                </a:lnTo>
                <a:lnTo>
                  <a:pt x="851" y="680"/>
                </a:lnTo>
                <a:lnTo>
                  <a:pt x="849" y="681"/>
                </a:lnTo>
                <a:lnTo>
                  <a:pt x="848" y="681"/>
                </a:lnTo>
                <a:lnTo>
                  <a:pt x="846" y="681"/>
                </a:lnTo>
                <a:lnTo>
                  <a:pt x="846" y="683"/>
                </a:lnTo>
                <a:lnTo>
                  <a:pt x="846" y="685"/>
                </a:lnTo>
                <a:lnTo>
                  <a:pt x="846" y="686"/>
                </a:lnTo>
                <a:lnTo>
                  <a:pt x="846" y="688"/>
                </a:lnTo>
                <a:lnTo>
                  <a:pt x="846" y="691"/>
                </a:lnTo>
                <a:lnTo>
                  <a:pt x="848" y="692"/>
                </a:lnTo>
                <a:lnTo>
                  <a:pt x="848" y="694"/>
                </a:lnTo>
                <a:lnTo>
                  <a:pt x="848" y="695"/>
                </a:lnTo>
                <a:lnTo>
                  <a:pt x="848" y="697"/>
                </a:lnTo>
                <a:lnTo>
                  <a:pt x="848" y="698"/>
                </a:lnTo>
                <a:lnTo>
                  <a:pt x="848" y="700"/>
                </a:lnTo>
                <a:lnTo>
                  <a:pt x="848" y="701"/>
                </a:lnTo>
                <a:lnTo>
                  <a:pt x="848" y="703"/>
                </a:lnTo>
                <a:lnTo>
                  <a:pt x="848" y="704"/>
                </a:lnTo>
                <a:lnTo>
                  <a:pt x="846" y="704"/>
                </a:lnTo>
                <a:lnTo>
                  <a:pt x="846" y="706"/>
                </a:lnTo>
                <a:lnTo>
                  <a:pt x="846" y="707"/>
                </a:lnTo>
                <a:lnTo>
                  <a:pt x="845" y="707"/>
                </a:lnTo>
                <a:lnTo>
                  <a:pt x="845" y="709"/>
                </a:lnTo>
                <a:lnTo>
                  <a:pt x="845" y="710"/>
                </a:lnTo>
                <a:lnTo>
                  <a:pt x="843" y="710"/>
                </a:lnTo>
                <a:lnTo>
                  <a:pt x="843" y="712"/>
                </a:lnTo>
                <a:lnTo>
                  <a:pt x="843" y="713"/>
                </a:lnTo>
                <a:lnTo>
                  <a:pt x="842" y="713"/>
                </a:lnTo>
                <a:lnTo>
                  <a:pt x="842" y="715"/>
                </a:lnTo>
                <a:lnTo>
                  <a:pt x="842" y="716"/>
                </a:lnTo>
                <a:lnTo>
                  <a:pt x="842" y="718"/>
                </a:lnTo>
                <a:lnTo>
                  <a:pt x="840" y="719"/>
                </a:lnTo>
                <a:lnTo>
                  <a:pt x="840" y="721"/>
                </a:lnTo>
                <a:lnTo>
                  <a:pt x="840" y="722"/>
                </a:lnTo>
                <a:lnTo>
                  <a:pt x="839" y="722"/>
                </a:lnTo>
                <a:lnTo>
                  <a:pt x="839" y="724"/>
                </a:lnTo>
                <a:lnTo>
                  <a:pt x="839" y="725"/>
                </a:lnTo>
                <a:lnTo>
                  <a:pt x="839" y="727"/>
                </a:lnTo>
                <a:lnTo>
                  <a:pt x="837" y="727"/>
                </a:lnTo>
                <a:lnTo>
                  <a:pt x="837" y="728"/>
                </a:lnTo>
                <a:lnTo>
                  <a:pt x="837" y="730"/>
                </a:lnTo>
                <a:lnTo>
                  <a:pt x="837" y="731"/>
                </a:lnTo>
                <a:lnTo>
                  <a:pt x="837" y="733"/>
                </a:lnTo>
                <a:lnTo>
                  <a:pt x="836" y="733"/>
                </a:lnTo>
                <a:lnTo>
                  <a:pt x="836" y="734"/>
                </a:lnTo>
                <a:lnTo>
                  <a:pt x="836" y="736"/>
                </a:lnTo>
                <a:lnTo>
                  <a:pt x="836" y="738"/>
                </a:lnTo>
                <a:lnTo>
                  <a:pt x="834" y="736"/>
                </a:lnTo>
                <a:lnTo>
                  <a:pt x="834" y="738"/>
                </a:lnTo>
                <a:lnTo>
                  <a:pt x="834" y="739"/>
                </a:lnTo>
                <a:lnTo>
                  <a:pt x="833" y="739"/>
                </a:lnTo>
                <a:lnTo>
                  <a:pt x="834" y="739"/>
                </a:lnTo>
                <a:lnTo>
                  <a:pt x="834" y="741"/>
                </a:lnTo>
                <a:lnTo>
                  <a:pt x="833" y="741"/>
                </a:lnTo>
                <a:lnTo>
                  <a:pt x="833" y="742"/>
                </a:lnTo>
                <a:lnTo>
                  <a:pt x="833" y="744"/>
                </a:lnTo>
                <a:lnTo>
                  <a:pt x="833" y="745"/>
                </a:lnTo>
                <a:lnTo>
                  <a:pt x="833" y="747"/>
                </a:lnTo>
                <a:lnTo>
                  <a:pt x="834" y="747"/>
                </a:lnTo>
                <a:lnTo>
                  <a:pt x="834" y="748"/>
                </a:lnTo>
                <a:lnTo>
                  <a:pt x="833" y="748"/>
                </a:lnTo>
                <a:lnTo>
                  <a:pt x="833" y="750"/>
                </a:lnTo>
                <a:lnTo>
                  <a:pt x="831" y="750"/>
                </a:lnTo>
                <a:lnTo>
                  <a:pt x="833" y="750"/>
                </a:lnTo>
                <a:lnTo>
                  <a:pt x="831" y="751"/>
                </a:lnTo>
                <a:lnTo>
                  <a:pt x="831" y="750"/>
                </a:lnTo>
                <a:lnTo>
                  <a:pt x="831" y="751"/>
                </a:lnTo>
                <a:lnTo>
                  <a:pt x="831" y="753"/>
                </a:lnTo>
                <a:lnTo>
                  <a:pt x="830" y="754"/>
                </a:lnTo>
                <a:lnTo>
                  <a:pt x="830" y="756"/>
                </a:lnTo>
                <a:lnTo>
                  <a:pt x="828" y="756"/>
                </a:lnTo>
                <a:lnTo>
                  <a:pt x="828" y="757"/>
                </a:lnTo>
                <a:lnTo>
                  <a:pt x="828" y="759"/>
                </a:lnTo>
                <a:lnTo>
                  <a:pt x="828" y="760"/>
                </a:lnTo>
                <a:lnTo>
                  <a:pt x="827" y="760"/>
                </a:lnTo>
                <a:lnTo>
                  <a:pt x="828" y="760"/>
                </a:lnTo>
                <a:lnTo>
                  <a:pt x="827" y="760"/>
                </a:lnTo>
                <a:lnTo>
                  <a:pt x="827" y="762"/>
                </a:lnTo>
                <a:lnTo>
                  <a:pt x="825" y="765"/>
                </a:lnTo>
                <a:lnTo>
                  <a:pt x="824" y="768"/>
                </a:lnTo>
                <a:lnTo>
                  <a:pt x="824" y="769"/>
                </a:lnTo>
                <a:lnTo>
                  <a:pt x="822" y="771"/>
                </a:lnTo>
                <a:lnTo>
                  <a:pt x="821" y="771"/>
                </a:lnTo>
                <a:lnTo>
                  <a:pt x="819" y="769"/>
                </a:lnTo>
                <a:lnTo>
                  <a:pt x="819" y="768"/>
                </a:lnTo>
                <a:lnTo>
                  <a:pt x="821" y="768"/>
                </a:lnTo>
                <a:lnTo>
                  <a:pt x="822" y="769"/>
                </a:lnTo>
                <a:lnTo>
                  <a:pt x="822" y="768"/>
                </a:lnTo>
                <a:lnTo>
                  <a:pt x="824" y="768"/>
                </a:lnTo>
                <a:lnTo>
                  <a:pt x="824" y="766"/>
                </a:lnTo>
                <a:lnTo>
                  <a:pt x="822" y="766"/>
                </a:lnTo>
                <a:lnTo>
                  <a:pt x="821" y="766"/>
                </a:lnTo>
                <a:lnTo>
                  <a:pt x="819" y="766"/>
                </a:lnTo>
                <a:lnTo>
                  <a:pt x="819" y="768"/>
                </a:lnTo>
                <a:lnTo>
                  <a:pt x="818" y="769"/>
                </a:lnTo>
                <a:lnTo>
                  <a:pt x="816" y="768"/>
                </a:lnTo>
                <a:lnTo>
                  <a:pt x="815" y="768"/>
                </a:lnTo>
                <a:lnTo>
                  <a:pt x="813" y="766"/>
                </a:lnTo>
                <a:lnTo>
                  <a:pt x="812" y="766"/>
                </a:lnTo>
                <a:lnTo>
                  <a:pt x="812" y="765"/>
                </a:lnTo>
                <a:lnTo>
                  <a:pt x="812" y="766"/>
                </a:lnTo>
                <a:lnTo>
                  <a:pt x="810" y="765"/>
                </a:lnTo>
                <a:lnTo>
                  <a:pt x="809" y="765"/>
                </a:lnTo>
                <a:lnTo>
                  <a:pt x="807" y="765"/>
                </a:lnTo>
                <a:lnTo>
                  <a:pt x="806" y="765"/>
                </a:lnTo>
                <a:lnTo>
                  <a:pt x="806" y="763"/>
                </a:lnTo>
                <a:lnTo>
                  <a:pt x="804" y="763"/>
                </a:lnTo>
                <a:lnTo>
                  <a:pt x="803" y="763"/>
                </a:lnTo>
                <a:lnTo>
                  <a:pt x="801" y="763"/>
                </a:lnTo>
                <a:lnTo>
                  <a:pt x="800" y="762"/>
                </a:lnTo>
                <a:lnTo>
                  <a:pt x="798" y="760"/>
                </a:lnTo>
                <a:lnTo>
                  <a:pt x="797" y="760"/>
                </a:lnTo>
                <a:lnTo>
                  <a:pt x="795" y="760"/>
                </a:lnTo>
                <a:lnTo>
                  <a:pt x="794" y="759"/>
                </a:lnTo>
                <a:lnTo>
                  <a:pt x="792" y="759"/>
                </a:lnTo>
                <a:lnTo>
                  <a:pt x="791" y="759"/>
                </a:lnTo>
                <a:lnTo>
                  <a:pt x="789" y="757"/>
                </a:lnTo>
                <a:lnTo>
                  <a:pt x="786" y="757"/>
                </a:lnTo>
                <a:lnTo>
                  <a:pt x="785" y="756"/>
                </a:lnTo>
                <a:lnTo>
                  <a:pt x="783" y="754"/>
                </a:lnTo>
                <a:lnTo>
                  <a:pt x="778" y="750"/>
                </a:lnTo>
                <a:lnTo>
                  <a:pt x="775" y="748"/>
                </a:lnTo>
                <a:lnTo>
                  <a:pt x="778" y="745"/>
                </a:lnTo>
                <a:lnTo>
                  <a:pt x="777" y="745"/>
                </a:lnTo>
                <a:lnTo>
                  <a:pt x="775" y="745"/>
                </a:lnTo>
                <a:lnTo>
                  <a:pt x="774" y="745"/>
                </a:lnTo>
                <a:lnTo>
                  <a:pt x="775" y="745"/>
                </a:lnTo>
                <a:lnTo>
                  <a:pt x="775" y="744"/>
                </a:lnTo>
                <a:lnTo>
                  <a:pt x="774" y="745"/>
                </a:lnTo>
                <a:lnTo>
                  <a:pt x="772" y="745"/>
                </a:lnTo>
                <a:lnTo>
                  <a:pt x="772" y="744"/>
                </a:lnTo>
                <a:lnTo>
                  <a:pt x="771" y="744"/>
                </a:lnTo>
                <a:lnTo>
                  <a:pt x="769" y="744"/>
                </a:lnTo>
                <a:lnTo>
                  <a:pt x="769" y="742"/>
                </a:lnTo>
                <a:lnTo>
                  <a:pt x="768" y="742"/>
                </a:lnTo>
                <a:lnTo>
                  <a:pt x="768" y="741"/>
                </a:lnTo>
                <a:lnTo>
                  <a:pt x="766" y="741"/>
                </a:lnTo>
                <a:lnTo>
                  <a:pt x="766" y="739"/>
                </a:lnTo>
                <a:lnTo>
                  <a:pt x="766" y="736"/>
                </a:lnTo>
                <a:lnTo>
                  <a:pt x="768" y="734"/>
                </a:lnTo>
                <a:lnTo>
                  <a:pt x="766" y="734"/>
                </a:lnTo>
                <a:lnTo>
                  <a:pt x="766" y="733"/>
                </a:lnTo>
                <a:lnTo>
                  <a:pt x="765" y="733"/>
                </a:lnTo>
                <a:lnTo>
                  <a:pt x="765" y="731"/>
                </a:lnTo>
                <a:lnTo>
                  <a:pt x="763" y="731"/>
                </a:lnTo>
                <a:lnTo>
                  <a:pt x="762" y="731"/>
                </a:lnTo>
                <a:lnTo>
                  <a:pt x="760" y="731"/>
                </a:lnTo>
                <a:lnTo>
                  <a:pt x="760" y="730"/>
                </a:lnTo>
                <a:lnTo>
                  <a:pt x="759" y="730"/>
                </a:lnTo>
                <a:lnTo>
                  <a:pt x="756" y="730"/>
                </a:lnTo>
                <a:lnTo>
                  <a:pt x="754" y="730"/>
                </a:lnTo>
                <a:lnTo>
                  <a:pt x="753" y="730"/>
                </a:lnTo>
                <a:lnTo>
                  <a:pt x="751" y="730"/>
                </a:lnTo>
                <a:lnTo>
                  <a:pt x="750" y="730"/>
                </a:lnTo>
                <a:lnTo>
                  <a:pt x="747" y="739"/>
                </a:lnTo>
                <a:lnTo>
                  <a:pt x="745" y="745"/>
                </a:lnTo>
                <a:lnTo>
                  <a:pt x="744" y="747"/>
                </a:lnTo>
                <a:lnTo>
                  <a:pt x="741" y="753"/>
                </a:lnTo>
                <a:lnTo>
                  <a:pt x="739" y="753"/>
                </a:lnTo>
                <a:lnTo>
                  <a:pt x="738" y="754"/>
                </a:lnTo>
                <a:lnTo>
                  <a:pt x="738" y="756"/>
                </a:lnTo>
                <a:lnTo>
                  <a:pt x="738" y="757"/>
                </a:lnTo>
                <a:lnTo>
                  <a:pt x="738" y="759"/>
                </a:lnTo>
                <a:lnTo>
                  <a:pt x="739" y="760"/>
                </a:lnTo>
                <a:lnTo>
                  <a:pt x="741" y="760"/>
                </a:lnTo>
                <a:lnTo>
                  <a:pt x="741" y="763"/>
                </a:lnTo>
                <a:lnTo>
                  <a:pt x="741" y="765"/>
                </a:lnTo>
                <a:lnTo>
                  <a:pt x="739" y="766"/>
                </a:lnTo>
                <a:lnTo>
                  <a:pt x="732" y="794"/>
                </a:lnTo>
                <a:lnTo>
                  <a:pt x="732" y="795"/>
                </a:lnTo>
                <a:lnTo>
                  <a:pt x="732" y="797"/>
                </a:lnTo>
                <a:lnTo>
                  <a:pt x="730" y="798"/>
                </a:lnTo>
                <a:lnTo>
                  <a:pt x="730" y="800"/>
                </a:lnTo>
                <a:lnTo>
                  <a:pt x="730" y="801"/>
                </a:lnTo>
                <a:lnTo>
                  <a:pt x="729" y="801"/>
                </a:lnTo>
                <a:lnTo>
                  <a:pt x="727" y="801"/>
                </a:lnTo>
                <a:lnTo>
                  <a:pt x="720" y="798"/>
                </a:lnTo>
                <a:lnTo>
                  <a:pt x="717" y="797"/>
                </a:lnTo>
                <a:lnTo>
                  <a:pt x="717" y="798"/>
                </a:lnTo>
                <a:lnTo>
                  <a:pt x="715" y="801"/>
                </a:lnTo>
                <a:lnTo>
                  <a:pt x="715" y="803"/>
                </a:lnTo>
                <a:lnTo>
                  <a:pt x="714" y="803"/>
                </a:lnTo>
                <a:lnTo>
                  <a:pt x="714" y="804"/>
                </a:lnTo>
                <a:lnTo>
                  <a:pt x="714" y="806"/>
                </a:lnTo>
                <a:lnTo>
                  <a:pt x="714" y="807"/>
                </a:lnTo>
                <a:lnTo>
                  <a:pt x="712" y="807"/>
                </a:lnTo>
                <a:lnTo>
                  <a:pt x="712" y="809"/>
                </a:lnTo>
                <a:lnTo>
                  <a:pt x="712" y="810"/>
                </a:lnTo>
                <a:lnTo>
                  <a:pt x="712" y="812"/>
                </a:lnTo>
                <a:lnTo>
                  <a:pt x="712" y="813"/>
                </a:lnTo>
                <a:lnTo>
                  <a:pt x="712" y="815"/>
                </a:lnTo>
                <a:lnTo>
                  <a:pt x="712" y="816"/>
                </a:lnTo>
                <a:lnTo>
                  <a:pt x="712" y="818"/>
                </a:lnTo>
                <a:lnTo>
                  <a:pt x="711" y="818"/>
                </a:lnTo>
                <a:lnTo>
                  <a:pt x="712" y="819"/>
                </a:lnTo>
                <a:lnTo>
                  <a:pt x="711" y="821"/>
                </a:lnTo>
                <a:lnTo>
                  <a:pt x="711" y="822"/>
                </a:lnTo>
                <a:lnTo>
                  <a:pt x="709" y="822"/>
                </a:lnTo>
                <a:lnTo>
                  <a:pt x="709" y="824"/>
                </a:lnTo>
                <a:lnTo>
                  <a:pt x="711" y="824"/>
                </a:lnTo>
                <a:lnTo>
                  <a:pt x="711" y="825"/>
                </a:lnTo>
                <a:lnTo>
                  <a:pt x="711" y="827"/>
                </a:lnTo>
                <a:lnTo>
                  <a:pt x="712" y="827"/>
                </a:lnTo>
                <a:lnTo>
                  <a:pt x="712" y="828"/>
                </a:lnTo>
                <a:lnTo>
                  <a:pt x="712" y="830"/>
                </a:lnTo>
                <a:lnTo>
                  <a:pt x="712" y="831"/>
                </a:lnTo>
                <a:lnTo>
                  <a:pt x="712" y="833"/>
                </a:lnTo>
                <a:lnTo>
                  <a:pt x="712" y="834"/>
                </a:lnTo>
                <a:lnTo>
                  <a:pt x="712" y="836"/>
                </a:lnTo>
                <a:lnTo>
                  <a:pt x="712" y="837"/>
                </a:lnTo>
                <a:lnTo>
                  <a:pt x="712" y="839"/>
                </a:lnTo>
                <a:lnTo>
                  <a:pt x="712" y="844"/>
                </a:lnTo>
                <a:lnTo>
                  <a:pt x="712" y="848"/>
                </a:lnTo>
                <a:lnTo>
                  <a:pt x="712" y="851"/>
                </a:lnTo>
                <a:lnTo>
                  <a:pt x="714" y="851"/>
                </a:lnTo>
                <a:lnTo>
                  <a:pt x="714" y="853"/>
                </a:lnTo>
                <a:lnTo>
                  <a:pt x="714" y="854"/>
                </a:lnTo>
                <a:lnTo>
                  <a:pt x="714" y="856"/>
                </a:lnTo>
                <a:lnTo>
                  <a:pt x="714" y="857"/>
                </a:lnTo>
                <a:lnTo>
                  <a:pt x="714" y="859"/>
                </a:lnTo>
                <a:lnTo>
                  <a:pt x="714" y="860"/>
                </a:lnTo>
                <a:lnTo>
                  <a:pt x="715" y="862"/>
                </a:lnTo>
                <a:lnTo>
                  <a:pt x="715" y="863"/>
                </a:lnTo>
                <a:lnTo>
                  <a:pt x="715" y="865"/>
                </a:lnTo>
                <a:lnTo>
                  <a:pt x="715" y="866"/>
                </a:lnTo>
                <a:lnTo>
                  <a:pt x="718" y="877"/>
                </a:lnTo>
                <a:lnTo>
                  <a:pt x="718" y="878"/>
                </a:lnTo>
                <a:lnTo>
                  <a:pt x="718" y="880"/>
                </a:lnTo>
                <a:lnTo>
                  <a:pt x="718" y="881"/>
                </a:lnTo>
                <a:lnTo>
                  <a:pt x="720" y="881"/>
                </a:lnTo>
                <a:lnTo>
                  <a:pt x="721" y="881"/>
                </a:lnTo>
                <a:lnTo>
                  <a:pt x="721" y="884"/>
                </a:lnTo>
                <a:lnTo>
                  <a:pt x="721" y="886"/>
                </a:lnTo>
                <a:lnTo>
                  <a:pt x="721" y="887"/>
                </a:lnTo>
                <a:lnTo>
                  <a:pt x="721" y="889"/>
                </a:lnTo>
                <a:lnTo>
                  <a:pt x="721" y="887"/>
                </a:lnTo>
                <a:lnTo>
                  <a:pt x="721" y="886"/>
                </a:lnTo>
                <a:lnTo>
                  <a:pt x="720" y="884"/>
                </a:lnTo>
                <a:lnTo>
                  <a:pt x="720" y="883"/>
                </a:lnTo>
                <a:lnTo>
                  <a:pt x="720" y="881"/>
                </a:lnTo>
                <a:lnTo>
                  <a:pt x="718" y="881"/>
                </a:lnTo>
                <a:lnTo>
                  <a:pt x="718" y="883"/>
                </a:lnTo>
                <a:lnTo>
                  <a:pt x="717" y="883"/>
                </a:lnTo>
                <a:lnTo>
                  <a:pt x="718" y="883"/>
                </a:lnTo>
                <a:lnTo>
                  <a:pt x="718" y="884"/>
                </a:lnTo>
                <a:lnTo>
                  <a:pt x="717" y="897"/>
                </a:lnTo>
                <a:lnTo>
                  <a:pt x="715" y="897"/>
                </a:lnTo>
                <a:lnTo>
                  <a:pt x="715" y="898"/>
                </a:lnTo>
                <a:lnTo>
                  <a:pt x="715" y="900"/>
                </a:lnTo>
                <a:lnTo>
                  <a:pt x="717" y="900"/>
                </a:lnTo>
                <a:lnTo>
                  <a:pt x="717" y="901"/>
                </a:lnTo>
                <a:lnTo>
                  <a:pt x="715" y="900"/>
                </a:lnTo>
                <a:lnTo>
                  <a:pt x="714" y="900"/>
                </a:lnTo>
                <a:lnTo>
                  <a:pt x="714" y="901"/>
                </a:lnTo>
                <a:lnTo>
                  <a:pt x="714" y="903"/>
                </a:lnTo>
                <a:lnTo>
                  <a:pt x="715" y="904"/>
                </a:lnTo>
                <a:lnTo>
                  <a:pt x="717" y="904"/>
                </a:lnTo>
                <a:lnTo>
                  <a:pt x="717" y="906"/>
                </a:lnTo>
                <a:lnTo>
                  <a:pt x="717" y="907"/>
                </a:lnTo>
                <a:lnTo>
                  <a:pt x="714" y="907"/>
                </a:lnTo>
                <a:lnTo>
                  <a:pt x="714" y="909"/>
                </a:lnTo>
                <a:lnTo>
                  <a:pt x="717" y="909"/>
                </a:lnTo>
                <a:lnTo>
                  <a:pt x="720" y="909"/>
                </a:lnTo>
                <a:lnTo>
                  <a:pt x="723" y="909"/>
                </a:lnTo>
                <a:lnTo>
                  <a:pt x="723" y="910"/>
                </a:lnTo>
                <a:lnTo>
                  <a:pt x="723" y="912"/>
                </a:lnTo>
                <a:lnTo>
                  <a:pt x="723" y="913"/>
                </a:lnTo>
                <a:lnTo>
                  <a:pt x="723" y="915"/>
                </a:lnTo>
                <a:lnTo>
                  <a:pt x="721" y="916"/>
                </a:lnTo>
                <a:lnTo>
                  <a:pt x="720" y="916"/>
                </a:lnTo>
                <a:lnTo>
                  <a:pt x="718" y="916"/>
                </a:lnTo>
                <a:lnTo>
                  <a:pt x="717" y="916"/>
                </a:lnTo>
                <a:lnTo>
                  <a:pt x="717" y="918"/>
                </a:lnTo>
                <a:lnTo>
                  <a:pt x="718" y="922"/>
                </a:lnTo>
                <a:lnTo>
                  <a:pt x="720" y="924"/>
                </a:lnTo>
                <a:lnTo>
                  <a:pt x="720" y="925"/>
                </a:lnTo>
                <a:lnTo>
                  <a:pt x="720" y="927"/>
                </a:lnTo>
                <a:lnTo>
                  <a:pt x="721" y="927"/>
                </a:lnTo>
                <a:lnTo>
                  <a:pt x="721" y="928"/>
                </a:lnTo>
                <a:lnTo>
                  <a:pt x="723" y="930"/>
                </a:lnTo>
                <a:lnTo>
                  <a:pt x="724" y="933"/>
                </a:lnTo>
                <a:lnTo>
                  <a:pt x="726" y="933"/>
                </a:lnTo>
                <a:lnTo>
                  <a:pt x="726" y="934"/>
                </a:lnTo>
                <a:lnTo>
                  <a:pt x="727" y="934"/>
                </a:lnTo>
                <a:lnTo>
                  <a:pt x="727" y="936"/>
                </a:lnTo>
                <a:lnTo>
                  <a:pt x="729" y="936"/>
                </a:lnTo>
                <a:lnTo>
                  <a:pt x="729" y="937"/>
                </a:lnTo>
                <a:lnTo>
                  <a:pt x="730" y="937"/>
                </a:lnTo>
                <a:lnTo>
                  <a:pt x="732" y="939"/>
                </a:lnTo>
                <a:lnTo>
                  <a:pt x="733" y="939"/>
                </a:lnTo>
                <a:lnTo>
                  <a:pt x="733" y="940"/>
                </a:lnTo>
                <a:lnTo>
                  <a:pt x="735" y="940"/>
                </a:lnTo>
                <a:lnTo>
                  <a:pt x="736" y="940"/>
                </a:lnTo>
                <a:lnTo>
                  <a:pt x="738" y="939"/>
                </a:lnTo>
                <a:lnTo>
                  <a:pt x="739" y="937"/>
                </a:lnTo>
                <a:lnTo>
                  <a:pt x="741" y="937"/>
                </a:lnTo>
                <a:lnTo>
                  <a:pt x="742" y="937"/>
                </a:lnTo>
                <a:lnTo>
                  <a:pt x="742" y="936"/>
                </a:lnTo>
                <a:lnTo>
                  <a:pt x="741" y="936"/>
                </a:lnTo>
                <a:lnTo>
                  <a:pt x="741" y="934"/>
                </a:lnTo>
                <a:lnTo>
                  <a:pt x="741" y="933"/>
                </a:lnTo>
                <a:lnTo>
                  <a:pt x="741" y="934"/>
                </a:lnTo>
                <a:lnTo>
                  <a:pt x="742" y="934"/>
                </a:lnTo>
                <a:lnTo>
                  <a:pt x="742" y="936"/>
                </a:lnTo>
                <a:lnTo>
                  <a:pt x="742" y="937"/>
                </a:lnTo>
                <a:lnTo>
                  <a:pt x="744" y="937"/>
                </a:lnTo>
                <a:lnTo>
                  <a:pt x="744" y="936"/>
                </a:lnTo>
                <a:lnTo>
                  <a:pt x="745" y="936"/>
                </a:lnTo>
                <a:lnTo>
                  <a:pt x="745" y="934"/>
                </a:lnTo>
                <a:lnTo>
                  <a:pt x="747" y="933"/>
                </a:lnTo>
                <a:lnTo>
                  <a:pt x="745" y="931"/>
                </a:lnTo>
                <a:lnTo>
                  <a:pt x="745" y="930"/>
                </a:lnTo>
                <a:lnTo>
                  <a:pt x="747" y="930"/>
                </a:lnTo>
                <a:lnTo>
                  <a:pt x="744" y="928"/>
                </a:lnTo>
                <a:lnTo>
                  <a:pt x="745" y="928"/>
                </a:lnTo>
                <a:lnTo>
                  <a:pt x="747" y="928"/>
                </a:lnTo>
                <a:lnTo>
                  <a:pt x="748" y="928"/>
                </a:lnTo>
                <a:lnTo>
                  <a:pt x="750" y="928"/>
                </a:lnTo>
                <a:lnTo>
                  <a:pt x="751" y="927"/>
                </a:lnTo>
                <a:lnTo>
                  <a:pt x="753" y="927"/>
                </a:lnTo>
                <a:lnTo>
                  <a:pt x="754" y="927"/>
                </a:lnTo>
                <a:lnTo>
                  <a:pt x="756" y="927"/>
                </a:lnTo>
                <a:lnTo>
                  <a:pt x="757" y="928"/>
                </a:lnTo>
                <a:lnTo>
                  <a:pt x="759" y="928"/>
                </a:lnTo>
                <a:lnTo>
                  <a:pt x="759" y="930"/>
                </a:lnTo>
                <a:lnTo>
                  <a:pt x="760" y="930"/>
                </a:lnTo>
                <a:lnTo>
                  <a:pt x="762" y="931"/>
                </a:lnTo>
                <a:lnTo>
                  <a:pt x="763" y="931"/>
                </a:lnTo>
                <a:lnTo>
                  <a:pt x="765" y="933"/>
                </a:lnTo>
                <a:lnTo>
                  <a:pt x="766" y="933"/>
                </a:lnTo>
                <a:lnTo>
                  <a:pt x="766" y="934"/>
                </a:lnTo>
                <a:lnTo>
                  <a:pt x="766" y="933"/>
                </a:lnTo>
                <a:lnTo>
                  <a:pt x="768" y="933"/>
                </a:lnTo>
                <a:lnTo>
                  <a:pt x="769" y="933"/>
                </a:lnTo>
                <a:lnTo>
                  <a:pt x="769" y="934"/>
                </a:lnTo>
                <a:lnTo>
                  <a:pt x="769" y="936"/>
                </a:lnTo>
                <a:lnTo>
                  <a:pt x="768" y="939"/>
                </a:lnTo>
                <a:lnTo>
                  <a:pt x="768" y="940"/>
                </a:lnTo>
                <a:lnTo>
                  <a:pt x="768" y="942"/>
                </a:lnTo>
                <a:lnTo>
                  <a:pt x="768" y="943"/>
                </a:lnTo>
                <a:lnTo>
                  <a:pt x="768" y="945"/>
                </a:lnTo>
                <a:lnTo>
                  <a:pt x="766" y="945"/>
                </a:lnTo>
                <a:lnTo>
                  <a:pt x="768" y="946"/>
                </a:lnTo>
                <a:lnTo>
                  <a:pt x="766" y="948"/>
                </a:lnTo>
                <a:lnTo>
                  <a:pt x="766" y="950"/>
                </a:lnTo>
                <a:lnTo>
                  <a:pt x="766" y="951"/>
                </a:lnTo>
                <a:lnTo>
                  <a:pt x="766" y="953"/>
                </a:lnTo>
                <a:lnTo>
                  <a:pt x="766" y="954"/>
                </a:lnTo>
                <a:lnTo>
                  <a:pt x="765" y="954"/>
                </a:lnTo>
                <a:lnTo>
                  <a:pt x="765" y="957"/>
                </a:lnTo>
                <a:lnTo>
                  <a:pt x="763" y="962"/>
                </a:lnTo>
                <a:lnTo>
                  <a:pt x="763" y="963"/>
                </a:lnTo>
                <a:lnTo>
                  <a:pt x="763" y="965"/>
                </a:lnTo>
                <a:lnTo>
                  <a:pt x="762" y="966"/>
                </a:lnTo>
                <a:lnTo>
                  <a:pt x="762" y="968"/>
                </a:lnTo>
                <a:lnTo>
                  <a:pt x="762" y="969"/>
                </a:lnTo>
                <a:lnTo>
                  <a:pt x="762" y="972"/>
                </a:lnTo>
                <a:lnTo>
                  <a:pt x="762" y="975"/>
                </a:lnTo>
                <a:lnTo>
                  <a:pt x="762" y="977"/>
                </a:lnTo>
                <a:lnTo>
                  <a:pt x="762" y="978"/>
                </a:lnTo>
                <a:lnTo>
                  <a:pt x="763" y="978"/>
                </a:lnTo>
                <a:lnTo>
                  <a:pt x="765" y="980"/>
                </a:lnTo>
                <a:lnTo>
                  <a:pt x="763" y="980"/>
                </a:lnTo>
                <a:lnTo>
                  <a:pt x="763" y="981"/>
                </a:lnTo>
                <a:lnTo>
                  <a:pt x="763" y="983"/>
                </a:lnTo>
                <a:lnTo>
                  <a:pt x="765" y="983"/>
                </a:lnTo>
                <a:lnTo>
                  <a:pt x="765" y="984"/>
                </a:lnTo>
                <a:lnTo>
                  <a:pt x="766" y="984"/>
                </a:lnTo>
                <a:lnTo>
                  <a:pt x="766" y="986"/>
                </a:lnTo>
                <a:lnTo>
                  <a:pt x="765" y="986"/>
                </a:lnTo>
                <a:lnTo>
                  <a:pt x="765" y="987"/>
                </a:lnTo>
                <a:lnTo>
                  <a:pt x="765" y="989"/>
                </a:lnTo>
                <a:lnTo>
                  <a:pt x="766" y="989"/>
                </a:lnTo>
                <a:lnTo>
                  <a:pt x="766" y="990"/>
                </a:lnTo>
                <a:lnTo>
                  <a:pt x="765" y="990"/>
                </a:lnTo>
                <a:lnTo>
                  <a:pt x="766" y="992"/>
                </a:lnTo>
                <a:lnTo>
                  <a:pt x="768" y="993"/>
                </a:lnTo>
                <a:lnTo>
                  <a:pt x="769" y="993"/>
                </a:lnTo>
                <a:lnTo>
                  <a:pt x="771" y="995"/>
                </a:lnTo>
                <a:lnTo>
                  <a:pt x="772" y="995"/>
                </a:lnTo>
                <a:lnTo>
                  <a:pt x="774" y="996"/>
                </a:lnTo>
                <a:lnTo>
                  <a:pt x="775" y="996"/>
                </a:lnTo>
                <a:lnTo>
                  <a:pt x="777" y="996"/>
                </a:lnTo>
                <a:lnTo>
                  <a:pt x="777" y="995"/>
                </a:lnTo>
                <a:lnTo>
                  <a:pt x="778" y="995"/>
                </a:lnTo>
                <a:lnTo>
                  <a:pt x="778" y="993"/>
                </a:lnTo>
                <a:lnTo>
                  <a:pt x="777" y="993"/>
                </a:lnTo>
                <a:lnTo>
                  <a:pt x="778" y="993"/>
                </a:lnTo>
                <a:lnTo>
                  <a:pt x="778" y="992"/>
                </a:lnTo>
                <a:lnTo>
                  <a:pt x="780" y="992"/>
                </a:lnTo>
                <a:lnTo>
                  <a:pt x="780" y="990"/>
                </a:lnTo>
                <a:lnTo>
                  <a:pt x="780" y="992"/>
                </a:lnTo>
                <a:lnTo>
                  <a:pt x="782" y="992"/>
                </a:lnTo>
                <a:lnTo>
                  <a:pt x="782" y="993"/>
                </a:lnTo>
                <a:lnTo>
                  <a:pt x="783" y="996"/>
                </a:lnTo>
                <a:lnTo>
                  <a:pt x="782" y="996"/>
                </a:lnTo>
                <a:lnTo>
                  <a:pt x="782" y="998"/>
                </a:lnTo>
                <a:lnTo>
                  <a:pt x="780" y="998"/>
                </a:lnTo>
                <a:lnTo>
                  <a:pt x="780" y="999"/>
                </a:lnTo>
                <a:lnTo>
                  <a:pt x="778" y="1001"/>
                </a:lnTo>
                <a:lnTo>
                  <a:pt x="778" y="1003"/>
                </a:lnTo>
                <a:lnTo>
                  <a:pt x="778" y="1004"/>
                </a:lnTo>
                <a:lnTo>
                  <a:pt x="777" y="1006"/>
                </a:lnTo>
                <a:lnTo>
                  <a:pt x="775" y="1007"/>
                </a:lnTo>
                <a:lnTo>
                  <a:pt x="775" y="1009"/>
                </a:lnTo>
                <a:lnTo>
                  <a:pt x="775" y="1010"/>
                </a:lnTo>
                <a:lnTo>
                  <a:pt x="774" y="1010"/>
                </a:lnTo>
                <a:lnTo>
                  <a:pt x="774" y="1012"/>
                </a:lnTo>
                <a:lnTo>
                  <a:pt x="774" y="1013"/>
                </a:lnTo>
                <a:lnTo>
                  <a:pt x="774" y="1015"/>
                </a:lnTo>
                <a:lnTo>
                  <a:pt x="772" y="1016"/>
                </a:lnTo>
                <a:lnTo>
                  <a:pt x="772" y="1018"/>
                </a:lnTo>
                <a:lnTo>
                  <a:pt x="772" y="1016"/>
                </a:lnTo>
                <a:lnTo>
                  <a:pt x="771" y="1018"/>
                </a:lnTo>
                <a:lnTo>
                  <a:pt x="771" y="1019"/>
                </a:lnTo>
                <a:lnTo>
                  <a:pt x="771" y="1021"/>
                </a:lnTo>
                <a:lnTo>
                  <a:pt x="772" y="1021"/>
                </a:lnTo>
                <a:lnTo>
                  <a:pt x="772" y="1019"/>
                </a:lnTo>
                <a:lnTo>
                  <a:pt x="772" y="1021"/>
                </a:lnTo>
                <a:lnTo>
                  <a:pt x="771" y="1021"/>
                </a:lnTo>
                <a:lnTo>
                  <a:pt x="771" y="1022"/>
                </a:lnTo>
                <a:lnTo>
                  <a:pt x="772" y="1024"/>
                </a:lnTo>
                <a:lnTo>
                  <a:pt x="772" y="1025"/>
                </a:lnTo>
                <a:lnTo>
                  <a:pt x="772" y="1027"/>
                </a:lnTo>
                <a:lnTo>
                  <a:pt x="772" y="1028"/>
                </a:lnTo>
                <a:lnTo>
                  <a:pt x="774" y="1030"/>
                </a:lnTo>
                <a:lnTo>
                  <a:pt x="775" y="1031"/>
                </a:lnTo>
                <a:lnTo>
                  <a:pt x="775" y="1033"/>
                </a:lnTo>
                <a:lnTo>
                  <a:pt x="768" y="1033"/>
                </a:lnTo>
                <a:lnTo>
                  <a:pt x="766" y="1033"/>
                </a:lnTo>
                <a:lnTo>
                  <a:pt x="766" y="1034"/>
                </a:lnTo>
                <a:lnTo>
                  <a:pt x="766" y="1040"/>
                </a:lnTo>
                <a:lnTo>
                  <a:pt x="766" y="1042"/>
                </a:lnTo>
                <a:lnTo>
                  <a:pt x="772" y="1042"/>
                </a:lnTo>
                <a:lnTo>
                  <a:pt x="772" y="1043"/>
                </a:lnTo>
                <a:lnTo>
                  <a:pt x="772" y="1045"/>
                </a:lnTo>
                <a:lnTo>
                  <a:pt x="763" y="1045"/>
                </a:lnTo>
                <a:lnTo>
                  <a:pt x="762" y="1045"/>
                </a:lnTo>
                <a:lnTo>
                  <a:pt x="759" y="1045"/>
                </a:lnTo>
                <a:lnTo>
                  <a:pt x="757" y="1045"/>
                </a:lnTo>
                <a:lnTo>
                  <a:pt x="753" y="1045"/>
                </a:lnTo>
                <a:lnTo>
                  <a:pt x="754" y="1049"/>
                </a:lnTo>
                <a:lnTo>
                  <a:pt x="763" y="1049"/>
                </a:lnTo>
                <a:lnTo>
                  <a:pt x="774" y="1049"/>
                </a:lnTo>
                <a:lnTo>
                  <a:pt x="774" y="1051"/>
                </a:lnTo>
                <a:lnTo>
                  <a:pt x="774" y="1054"/>
                </a:lnTo>
                <a:lnTo>
                  <a:pt x="774" y="1056"/>
                </a:lnTo>
                <a:lnTo>
                  <a:pt x="775" y="1056"/>
                </a:lnTo>
                <a:lnTo>
                  <a:pt x="775" y="1057"/>
                </a:lnTo>
                <a:lnTo>
                  <a:pt x="774" y="1057"/>
                </a:lnTo>
                <a:lnTo>
                  <a:pt x="774" y="1056"/>
                </a:lnTo>
                <a:lnTo>
                  <a:pt x="772" y="1056"/>
                </a:lnTo>
                <a:lnTo>
                  <a:pt x="772" y="1057"/>
                </a:lnTo>
                <a:lnTo>
                  <a:pt x="771" y="1056"/>
                </a:lnTo>
                <a:lnTo>
                  <a:pt x="771" y="1054"/>
                </a:lnTo>
                <a:lnTo>
                  <a:pt x="769" y="1054"/>
                </a:lnTo>
                <a:lnTo>
                  <a:pt x="769" y="1056"/>
                </a:lnTo>
                <a:lnTo>
                  <a:pt x="768" y="1056"/>
                </a:lnTo>
                <a:lnTo>
                  <a:pt x="766" y="1056"/>
                </a:lnTo>
                <a:lnTo>
                  <a:pt x="765" y="1056"/>
                </a:lnTo>
                <a:lnTo>
                  <a:pt x="763" y="1056"/>
                </a:lnTo>
                <a:lnTo>
                  <a:pt x="766" y="1056"/>
                </a:lnTo>
                <a:lnTo>
                  <a:pt x="768" y="1056"/>
                </a:lnTo>
                <a:lnTo>
                  <a:pt x="769" y="1056"/>
                </a:lnTo>
                <a:lnTo>
                  <a:pt x="771" y="1056"/>
                </a:lnTo>
                <a:lnTo>
                  <a:pt x="771" y="1057"/>
                </a:lnTo>
                <a:lnTo>
                  <a:pt x="772" y="1059"/>
                </a:lnTo>
                <a:lnTo>
                  <a:pt x="774" y="1059"/>
                </a:lnTo>
                <a:lnTo>
                  <a:pt x="775" y="1059"/>
                </a:lnTo>
                <a:lnTo>
                  <a:pt x="775" y="1060"/>
                </a:lnTo>
                <a:lnTo>
                  <a:pt x="768" y="1060"/>
                </a:lnTo>
                <a:lnTo>
                  <a:pt x="757" y="1060"/>
                </a:lnTo>
                <a:lnTo>
                  <a:pt x="756" y="1060"/>
                </a:lnTo>
                <a:lnTo>
                  <a:pt x="756" y="1062"/>
                </a:lnTo>
                <a:lnTo>
                  <a:pt x="756" y="1063"/>
                </a:lnTo>
                <a:lnTo>
                  <a:pt x="756" y="1068"/>
                </a:lnTo>
                <a:lnTo>
                  <a:pt x="757" y="1075"/>
                </a:lnTo>
                <a:lnTo>
                  <a:pt x="757" y="1078"/>
                </a:lnTo>
                <a:lnTo>
                  <a:pt x="759" y="1081"/>
                </a:lnTo>
                <a:lnTo>
                  <a:pt x="759" y="1084"/>
                </a:lnTo>
                <a:lnTo>
                  <a:pt x="759" y="1086"/>
                </a:lnTo>
                <a:lnTo>
                  <a:pt x="732" y="1084"/>
                </a:lnTo>
                <a:lnTo>
                  <a:pt x="729" y="1068"/>
                </a:lnTo>
                <a:lnTo>
                  <a:pt x="730" y="1068"/>
                </a:lnTo>
                <a:lnTo>
                  <a:pt x="733" y="1068"/>
                </a:lnTo>
                <a:lnTo>
                  <a:pt x="736" y="1068"/>
                </a:lnTo>
                <a:lnTo>
                  <a:pt x="745" y="1068"/>
                </a:lnTo>
                <a:lnTo>
                  <a:pt x="750" y="1068"/>
                </a:lnTo>
                <a:lnTo>
                  <a:pt x="750" y="1063"/>
                </a:lnTo>
                <a:lnTo>
                  <a:pt x="745" y="1063"/>
                </a:lnTo>
                <a:lnTo>
                  <a:pt x="745" y="1062"/>
                </a:lnTo>
                <a:lnTo>
                  <a:pt x="745" y="1060"/>
                </a:lnTo>
                <a:lnTo>
                  <a:pt x="745" y="1057"/>
                </a:lnTo>
                <a:lnTo>
                  <a:pt x="745" y="1056"/>
                </a:lnTo>
                <a:lnTo>
                  <a:pt x="741" y="1056"/>
                </a:lnTo>
                <a:lnTo>
                  <a:pt x="738" y="1056"/>
                </a:lnTo>
                <a:lnTo>
                  <a:pt x="736" y="1056"/>
                </a:lnTo>
                <a:lnTo>
                  <a:pt x="735" y="1056"/>
                </a:lnTo>
                <a:lnTo>
                  <a:pt x="729" y="1056"/>
                </a:lnTo>
                <a:lnTo>
                  <a:pt x="727" y="1051"/>
                </a:lnTo>
                <a:lnTo>
                  <a:pt x="727" y="1046"/>
                </a:lnTo>
                <a:lnTo>
                  <a:pt x="726" y="1046"/>
                </a:lnTo>
                <a:lnTo>
                  <a:pt x="724" y="1046"/>
                </a:lnTo>
                <a:lnTo>
                  <a:pt x="726" y="1051"/>
                </a:lnTo>
                <a:lnTo>
                  <a:pt x="729" y="1080"/>
                </a:lnTo>
                <a:lnTo>
                  <a:pt x="709" y="1080"/>
                </a:lnTo>
                <a:lnTo>
                  <a:pt x="668" y="1080"/>
                </a:lnTo>
                <a:lnTo>
                  <a:pt x="668" y="1078"/>
                </a:lnTo>
                <a:lnTo>
                  <a:pt x="668" y="1077"/>
                </a:lnTo>
                <a:lnTo>
                  <a:pt x="667" y="1077"/>
                </a:lnTo>
                <a:lnTo>
                  <a:pt x="656" y="1077"/>
                </a:lnTo>
                <a:lnTo>
                  <a:pt x="656" y="1078"/>
                </a:lnTo>
                <a:lnTo>
                  <a:pt x="656" y="1080"/>
                </a:lnTo>
                <a:lnTo>
                  <a:pt x="668" y="1080"/>
                </a:lnTo>
                <a:lnTo>
                  <a:pt x="667" y="1104"/>
                </a:lnTo>
                <a:lnTo>
                  <a:pt x="659" y="1104"/>
                </a:lnTo>
                <a:lnTo>
                  <a:pt x="659" y="1107"/>
                </a:lnTo>
                <a:lnTo>
                  <a:pt x="659" y="1109"/>
                </a:lnTo>
                <a:lnTo>
                  <a:pt x="658" y="1113"/>
                </a:lnTo>
                <a:lnTo>
                  <a:pt x="667" y="1113"/>
                </a:lnTo>
                <a:lnTo>
                  <a:pt x="667" y="1125"/>
                </a:lnTo>
                <a:lnTo>
                  <a:pt x="665" y="1146"/>
                </a:lnTo>
                <a:lnTo>
                  <a:pt x="650" y="1146"/>
                </a:lnTo>
                <a:lnTo>
                  <a:pt x="632" y="1146"/>
                </a:lnTo>
                <a:lnTo>
                  <a:pt x="632" y="1155"/>
                </a:lnTo>
                <a:lnTo>
                  <a:pt x="632" y="1180"/>
                </a:lnTo>
                <a:lnTo>
                  <a:pt x="632" y="1196"/>
                </a:lnTo>
                <a:lnTo>
                  <a:pt x="635" y="1196"/>
                </a:lnTo>
                <a:lnTo>
                  <a:pt x="635" y="1199"/>
                </a:lnTo>
                <a:lnTo>
                  <a:pt x="635" y="1213"/>
                </a:lnTo>
                <a:lnTo>
                  <a:pt x="632" y="1213"/>
                </a:lnTo>
                <a:lnTo>
                  <a:pt x="622" y="1213"/>
                </a:lnTo>
                <a:lnTo>
                  <a:pt x="599" y="1211"/>
                </a:lnTo>
                <a:lnTo>
                  <a:pt x="599" y="1195"/>
                </a:lnTo>
                <a:lnTo>
                  <a:pt x="599" y="1187"/>
                </a:lnTo>
                <a:lnTo>
                  <a:pt x="599" y="1178"/>
                </a:lnTo>
                <a:lnTo>
                  <a:pt x="599" y="1152"/>
                </a:lnTo>
                <a:lnTo>
                  <a:pt x="599" y="1148"/>
                </a:lnTo>
                <a:lnTo>
                  <a:pt x="599" y="1145"/>
                </a:lnTo>
                <a:lnTo>
                  <a:pt x="601" y="1145"/>
                </a:lnTo>
                <a:lnTo>
                  <a:pt x="605" y="1145"/>
                </a:lnTo>
                <a:lnTo>
                  <a:pt x="611" y="1146"/>
                </a:lnTo>
                <a:lnTo>
                  <a:pt x="613" y="1107"/>
                </a:lnTo>
                <a:lnTo>
                  <a:pt x="613" y="1104"/>
                </a:lnTo>
                <a:lnTo>
                  <a:pt x="607" y="1104"/>
                </a:lnTo>
                <a:lnTo>
                  <a:pt x="601" y="1104"/>
                </a:lnTo>
                <a:lnTo>
                  <a:pt x="601" y="1102"/>
                </a:lnTo>
                <a:lnTo>
                  <a:pt x="602" y="1078"/>
                </a:lnTo>
                <a:lnTo>
                  <a:pt x="602" y="1048"/>
                </a:lnTo>
                <a:lnTo>
                  <a:pt x="578" y="1048"/>
                </a:lnTo>
                <a:lnTo>
                  <a:pt x="572" y="1048"/>
                </a:lnTo>
                <a:lnTo>
                  <a:pt x="575" y="1045"/>
                </a:lnTo>
                <a:lnTo>
                  <a:pt x="578" y="1039"/>
                </a:lnTo>
                <a:lnTo>
                  <a:pt x="595" y="1015"/>
                </a:lnTo>
                <a:lnTo>
                  <a:pt x="601" y="1007"/>
                </a:lnTo>
                <a:lnTo>
                  <a:pt x="599" y="1007"/>
                </a:lnTo>
                <a:lnTo>
                  <a:pt x="595" y="1007"/>
                </a:lnTo>
                <a:lnTo>
                  <a:pt x="590" y="1007"/>
                </a:lnTo>
                <a:lnTo>
                  <a:pt x="578" y="1007"/>
                </a:lnTo>
                <a:lnTo>
                  <a:pt x="572" y="1007"/>
                </a:lnTo>
                <a:lnTo>
                  <a:pt x="557" y="1007"/>
                </a:lnTo>
                <a:lnTo>
                  <a:pt x="557" y="1009"/>
                </a:lnTo>
                <a:lnTo>
                  <a:pt x="558" y="1010"/>
                </a:lnTo>
                <a:lnTo>
                  <a:pt x="558" y="1013"/>
                </a:lnTo>
                <a:lnTo>
                  <a:pt x="558" y="1015"/>
                </a:lnTo>
                <a:lnTo>
                  <a:pt x="558" y="1028"/>
                </a:lnTo>
                <a:lnTo>
                  <a:pt x="558" y="1037"/>
                </a:lnTo>
                <a:lnTo>
                  <a:pt x="545" y="1037"/>
                </a:lnTo>
                <a:lnTo>
                  <a:pt x="545" y="1033"/>
                </a:lnTo>
                <a:lnTo>
                  <a:pt x="542" y="1033"/>
                </a:lnTo>
                <a:lnTo>
                  <a:pt x="542" y="1031"/>
                </a:lnTo>
                <a:lnTo>
                  <a:pt x="536" y="1031"/>
                </a:lnTo>
                <a:lnTo>
                  <a:pt x="536" y="1033"/>
                </a:lnTo>
                <a:lnTo>
                  <a:pt x="536" y="1034"/>
                </a:lnTo>
                <a:lnTo>
                  <a:pt x="536" y="1045"/>
                </a:lnTo>
                <a:lnTo>
                  <a:pt x="536" y="1051"/>
                </a:lnTo>
                <a:lnTo>
                  <a:pt x="536" y="1052"/>
                </a:lnTo>
                <a:lnTo>
                  <a:pt x="534" y="1052"/>
                </a:lnTo>
                <a:lnTo>
                  <a:pt x="530" y="1052"/>
                </a:lnTo>
                <a:lnTo>
                  <a:pt x="528" y="1052"/>
                </a:lnTo>
                <a:lnTo>
                  <a:pt x="528" y="1054"/>
                </a:lnTo>
                <a:lnTo>
                  <a:pt x="527" y="1054"/>
                </a:lnTo>
                <a:lnTo>
                  <a:pt x="518" y="1054"/>
                </a:lnTo>
                <a:lnTo>
                  <a:pt x="516" y="1054"/>
                </a:lnTo>
                <a:lnTo>
                  <a:pt x="512" y="1054"/>
                </a:lnTo>
                <a:lnTo>
                  <a:pt x="510" y="1054"/>
                </a:lnTo>
                <a:lnTo>
                  <a:pt x="509" y="1054"/>
                </a:lnTo>
                <a:lnTo>
                  <a:pt x="509" y="1051"/>
                </a:lnTo>
                <a:lnTo>
                  <a:pt x="509" y="1049"/>
                </a:lnTo>
                <a:lnTo>
                  <a:pt x="509" y="1034"/>
                </a:lnTo>
                <a:lnTo>
                  <a:pt x="507" y="1034"/>
                </a:lnTo>
                <a:lnTo>
                  <a:pt x="507" y="1028"/>
                </a:lnTo>
                <a:lnTo>
                  <a:pt x="507" y="1010"/>
                </a:lnTo>
                <a:lnTo>
                  <a:pt x="507" y="1009"/>
                </a:lnTo>
                <a:lnTo>
                  <a:pt x="507" y="1006"/>
                </a:lnTo>
                <a:lnTo>
                  <a:pt x="504" y="1006"/>
                </a:lnTo>
                <a:lnTo>
                  <a:pt x="493" y="1006"/>
                </a:lnTo>
                <a:lnTo>
                  <a:pt x="489" y="1006"/>
                </a:lnTo>
                <a:lnTo>
                  <a:pt x="477" y="1006"/>
                </a:lnTo>
                <a:lnTo>
                  <a:pt x="472" y="1006"/>
                </a:lnTo>
                <a:lnTo>
                  <a:pt x="469" y="1006"/>
                </a:lnTo>
                <a:lnTo>
                  <a:pt x="454" y="1004"/>
                </a:lnTo>
                <a:lnTo>
                  <a:pt x="436" y="1004"/>
                </a:lnTo>
                <a:lnTo>
                  <a:pt x="426" y="1004"/>
                </a:lnTo>
                <a:lnTo>
                  <a:pt x="423" y="1004"/>
                </a:lnTo>
                <a:lnTo>
                  <a:pt x="421" y="1004"/>
                </a:lnTo>
                <a:lnTo>
                  <a:pt x="417" y="1004"/>
                </a:lnTo>
                <a:lnTo>
                  <a:pt x="409" y="1004"/>
                </a:lnTo>
                <a:lnTo>
                  <a:pt x="408" y="1004"/>
                </a:lnTo>
                <a:lnTo>
                  <a:pt x="406" y="1004"/>
                </a:lnTo>
                <a:lnTo>
                  <a:pt x="404" y="1004"/>
                </a:lnTo>
                <a:lnTo>
                  <a:pt x="404" y="1015"/>
                </a:lnTo>
                <a:lnTo>
                  <a:pt x="403" y="1096"/>
                </a:lnTo>
                <a:lnTo>
                  <a:pt x="403" y="1140"/>
                </a:lnTo>
                <a:lnTo>
                  <a:pt x="404" y="1140"/>
                </a:lnTo>
                <a:lnTo>
                  <a:pt x="408" y="1140"/>
                </a:lnTo>
                <a:lnTo>
                  <a:pt x="415" y="1140"/>
                </a:lnTo>
                <a:lnTo>
                  <a:pt x="418" y="1140"/>
                </a:lnTo>
                <a:lnTo>
                  <a:pt x="444" y="1142"/>
                </a:lnTo>
                <a:lnTo>
                  <a:pt x="468" y="1142"/>
                </a:lnTo>
                <a:lnTo>
                  <a:pt x="468" y="1175"/>
                </a:lnTo>
                <a:lnTo>
                  <a:pt x="468" y="1195"/>
                </a:lnTo>
                <a:lnTo>
                  <a:pt x="468" y="1210"/>
                </a:lnTo>
                <a:lnTo>
                  <a:pt x="457" y="1210"/>
                </a:lnTo>
                <a:lnTo>
                  <a:pt x="433" y="1208"/>
                </a:lnTo>
                <a:lnTo>
                  <a:pt x="430" y="1208"/>
                </a:lnTo>
                <a:lnTo>
                  <a:pt x="430" y="1196"/>
                </a:lnTo>
                <a:lnTo>
                  <a:pt x="429" y="1196"/>
                </a:lnTo>
                <a:lnTo>
                  <a:pt x="423" y="1196"/>
                </a:lnTo>
                <a:lnTo>
                  <a:pt x="421" y="1198"/>
                </a:lnTo>
                <a:lnTo>
                  <a:pt x="408" y="1198"/>
                </a:lnTo>
                <a:lnTo>
                  <a:pt x="404" y="1198"/>
                </a:lnTo>
                <a:lnTo>
                  <a:pt x="403" y="1198"/>
                </a:lnTo>
                <a:lnTo>
                  <a:pt x="401" y="1242"/>
                </a:lnTo>
                <a:lnTo>
                  <a:pt x="404" y="1242"/>
                </a:lnTo>
                <a:lnTo>
                  <a:pt x="406" y="1242"/>
                </a:lnTo>
                <a:lnTo>
                  <a:pt x="408" y="1242"/>
                </a:lnTo>
                <a:lnTo>
                  <a:pt x="409" y="1242"/>
                </a:lnTo>
                <a:lnTo>
                  <a:pt x="415" y="1242"/>
                </a:lnTo>
                <a:lnTo>
                  <a:pt x="421" y="1242"/>
                </a:lnTo>
                <a:lnTo>
                  <a:pt x="427" y="1242"/>
                </a:lnTo>
                <a:lnTo>
                  <a:pt x="433" y="1242"/>
                </a:lnTo>
                <a:lnTo>
                  <a:pt x="435" y="1242"/>
                </a:lnTo>
                <a:lnTo>
                  <a:pt x="429" y="1249"/>
                </a:lnTo>
                <a:lnTo>
                  <a:pt x="426" y="1255"/>
                </a:lnTo>
                <a:lnTo>
                  <a:pt x="421" y="1261"/>
                </a:lnTo>
                <a:lnTo>
                  <a:pt x="420" y="1263"/>
                </a:lnTo>
                <a:lnTo>
                  <a:pt x="418" y="1261"/>
                </a:lnTo>
                <a:lnTo>
                  <a:pt x="415" y="1266"/>
                </a:lnTo>
                <a:lnTo>
                  <a:pt x="406" y="1266"/>
                </a:lnTo>
                <a:lnTo>
                  <a:pt x="404" y="1266"/>
                </a:lnTo>
                <a:lnTo>
                  <a:pt x="401" y="1266"/>
                </a:lnTo>
                <a:lnTo>
                  <a:pt x="401" y="1292"/>
                </a:lnTo>
                <a:lnTo>
                  <a:pt x="401" y="1328"/>
                </a:lnTo>
                <a:lnTo>
                  <a:pt x="401" y="1342"/>
                </a:lnTo>
                <a:lnTo>
                  <a:pt x="398" y="1342"/>
                </a:lnTo>
                <a:lnTo>
                  <a:pt x="385" y="1342"/>
                </a:lnTo>
                <a:lnTo>
                  <a:pt x="385" y="1337"/>
                </a:lnTo>
                <a:lnTo>
                  <a:pt x="380" y="1334"/>
                </a:lnTo>
                <a:lnTo>
                  <a:pt x="376" y="1330"/>
                </a:lnTo>
                <a:lnTo>
                  <a:pt x="373" y="1328"/>
                </a:lnTo>
                <a:lnTo>
                  <a:pt x="364" y="1340"/>
                </a:lnTo>
                <a:lnTo>
                  <a:pt x="358" y="1340"/>
                </a:lnTo>
                <a:lnTo>
                  <a:pt x="355" y="1342"/>
                </a:lnTo>
                <a:lnTo>
                  <a:pt x="349" y="1342"/>
                </a:lnTo>
                <a:lnTo>
                  <a:pt x="334" y="1342"/>
                </a:lnTo>
                <a:lnTo>
                  <a:pt x="335" y="1307"/>
                </a:lnTo>
                <a:lnTo>
                  <a:pt x="367" y="1308"/>
                </a:lnTo>
                <a:lnTo>
                  <a:pt x="367" y="1307"/>
                </a:lnTo>
                <a:lnTo>
                  <a:pt x="368" y="1290"/>
                </a:lnTo>
                <a:lnTo>
                  <a:pt x="368" y="1287"/>
                </a:lnTo>
                <a:lnTo>
                  <a:pt x="371" y="1287"/>
                </a:lnTo>
                <a:lnTo>
                  <a:pt x="371" y="1283"/>
                </a:lnTo>
                <a:lnTo>
                  <a:pt x="377" y="1283"/>
                </a:lnTo>
                <a:lnTo>
                  <a:pt x="382" y="1283"/>
                </a:lnTo>
                <a:lnTo>
                  <a:pt x="383" y="1283"/>
                </a:lnTo>
                <a:lnTo>
                  <a:pt x="383" y="1281"/>
                </a:lnTo>
                <a:lnTo>
                  <a:pt x="383" y="1278"/>
                </a:lnTo>
                <a:lnTo>
                  <a:pt x="383" y="1275"/>
                </a:lnTo>
                <a:lnTo>
                  <a:pt x="368" y="1275"/>
                </a:lnTo>
                <a:lnTo>
                  <a:pt x="368" y="1227"/>
                </a:lnTo>
                <a:lnTo>
                  <a:pt x="368" y="1190"/>
                </a:lnTo>
                <a:lnTo>
                  <a:pt x="368" y="1140"/>
                </a:lnTo>
                <a:lnTo>
                  <a:pt x="370" y="1107"/>
                </a:lnTo>
                <a:lnTo>
                  <a:pt x="353" y="1107"/>
                </a:lnTo>
                <a:lnTo>
                  <a:pt x="353" y="1078"/>
                </a:lnTo>
                <a:lnTo>
                  <a:pt x="353" y="1071"/>
                </a:lnTo>
                <a:lnTo>
                  <a:pt x="350" y="1071"/>
                </a:lnTo>
                <a:lnTo>
                  <a:pt x="337" y="1071"/>
                </a:lnTo>
                <a:lnTo>
                  <a:pt x="337" y="1039"/>
                </a:lnTo>
                <a:lnTo>
                  <a:pt x="337" y="1030"/>
                </a:lnTo>
                <a:lnTo>
                  <a:pt x="329" y="1030"/>
                </a:lnTo>
                <a:lnTo>
                  <a:pt x="323" y="1030"/>
                </a:lnTo>
                <a:lnTo>
                  <a:pt x="322" y="1030"/>
                </a:lnTo>
                <a:lnTo>
                  <a:pt x="320" y="1030"/>
                </a:lnTo>
                <a:lnTo>
                  <a:pt x="319" y="1030"/>
                </a:lnTo>
                <a:lnTo>
                  <a:pt x="317" y="1031"/>
                </a:lnTo>
                <a:lnTo>
                  <a:pt x="316" y="1031"/>
                </a:lnTo>
                <a:lnTo>
                  <a:pt x="311" y="1034"/>
                </a:lnTo>
                <a:lnTo>
                  <a:pt x="308" y="1034"/>
                </a:lnTo>
                <a:lnTo>
                  <a:pt x="302" y="1037"/>
                </a:lnTo>
                <a:lnTo>
                  <a:pt x="303" y="1019"/>
                </a:lnTo>
                <a:lnTo>
                  <a:pt x="303" y="1006"/>
                </a:lnTo>
                <a:lnTo>
                  <a:pt x="303" y="1003"/>
                </a:lnTo>
                <a:lnTo>
                  <a:pt x="299" y="1003"/>
                </a:lnTo>
                <a:lnTo>
                  <a:pt x="297" y="1004"/>
                </a:lnTo>
                <a:lnTo>
                  <a:pt x="296" y="1006"/>
                </a:lnTo>
                <a:lnTo>
                  <a:pt x="279" y="1018"/>
                </a:lnTo>
                <a:lnTo>
                  <a:pt x="279" y="1003"/>
                </a:lnTo>
                <a:lnTo>
                  <a:pt x="269" y="1003"/>
                </a:lnTo>
                <a:lnTo>
                  <a:pt x="269" y="1025"/>
                </a:lnTo>
                <a:lnTo>
                  <a:pt x="252" y="1037"/>
                </a:lnTo>
                <a:lnTo>
                  <a:pt x="252" y="1003"/>
                </a:lnTo>
                <a:lnTo>
                  <a:pt x="251" y="1003"/>
                </a:lnTo>
                <a:lnTo>
                  <a:pt x="239" y="1003"/>
                </a:lnTo>
                <a:lnTo>
                  <a:pt x="204" y="1003"/>
                </a:lnTo>
                <a:lnTo>
                  <a:pt x="202" y="1003"/>
                </a:lnTo>
                <a:lnTo>
                  <a:pt x="187" y="1001"/>
                </a:lnTo>
                <a:lnTo>
                  <a:pt x="183" y="1001"/>
                </a:lnTo>
                <a:lnTo>
                  <a:pt x="169" y="1001"/>
                </a:lnTo>
                <a:lnTo>
                  <a:pt x="136" y="1001"/>
                </a:lnTo>
                <a:lnTo>
                  <a:pt x="129" y="1001"/>
                </a:lnTo>
                <a:lnTo>
                  <a:pt x="115" y="1001"/>
                </a:lnTo>
                <a:lnTo>
                  <a:pt x="101" y="1001"/>
                </a:lnTo>
                <a:lnTo>
                  <a:pt x="101" y="987"/>
                </a:lnTo>
                <a:close/>
                <a:moveTo>
                  <a:pt x="462" y="271"/>
                </a:moveTo>
                <a:lnTo>
                  <a:pt x="463" y="271"/>
                </a:lnTo>
                <a:lnTo>
                  <a:pt x="466" y="267"/>
                </a:lnTo>
                <a:lnTo>
                  <a:pt x="468" y="264"/>
                </a:lnTo>
                <a:lnTo>
                  <a:pt x="471" y="259"/>
                </a:lnTo>
                <a:lnTo>
                  <a:pt x="472" y="256"/>
                </a:lnTo>
                <a:lnTo>
                  <a:pt x="474" y="253"/>
                </a:lnTo>
                <a:lnTo>
                  <a:pt x="475" y="250"/>
                </a:lnTo>
                <a:lnTo>
                  <a:pt x="465" y="257"/>
                </a:lnTo>
                <a:lnTo>
                  <a:pt x="459" y="262"/>
                </a:lnTo>
                <a:lnTo>
                  <a:pt x="462" y="271"/>
                </a:lnTo>
                <a:close/>
                <a:moveTo>
                  <a:pt x="611" y="204"/>
                </a:moveTo>
                <a:lnTo>
                  <a:pt x="613" y="204"/>
                </a:lnTo>
                <a:lnTo>
                  <a:pt x="613" y="209"/>
                </a:lnTo>
                <a:lnTo>
                  <a:pt x="616" y="209"/>
                </a:lnTo>
                <a:lnTo>
                  <a:pt x="617" y="209"/>
                </a:lnTo>
                <a:lnTo>
                  <a:pt x="617" y="204"/>
                </a:lnTo>
                <a:lnTo>
                  <a:pt x="617" y="203"/>
                </a:lnTo>
                <a:lnTo>
                  <a:pt x="611" y="203"/>
                </a:lnTo>
                <a:lnTo>
                  <a:pt x="611" y="204"/>
                </a:lnTo>
                <a:close/>
                <a:moveTo>
                  <a:pt x="623" y="204"/>
                </a:moveTo>
                <a:lnTo>
                  <a:pt x="623" y="209"/>
                </a:lnTo>
                <a:lnTo>
                  <a:pt x="626" y="209"/>
                </a:lnTo>
                <a:lnTo>
                  <a:pt x="626" y="204"/>
                </a:lnTo>
                <a:lnTo>
                  <a:pt x="626" y="203"/>
                </a:lnTo>
                <a:lnTo>
                  <a:pt x="623" y="203"/>
                </a:lnTo>
                <a:lnTo>
                  <a:pt x="623" y="204"/>
                </a:lnTo>
                <a:close/>
                <a:moveTo>
                  <a:pt x="644" y="206"/>
                </a:moveTo>
                <a:lnTo>
                  <a:pt x="646" y="209"/>
                </a:lnTo>
                <a:lnTo>
                  <a:pt x="647" y="209"/>
                </a:lnTo>
                <a:lnTo>
                  <a:pt x="649" y="209"/>
                </a:lnTo>
                <a:lnTo>
                  <a:pt x="650" y="209"/>
                </a:lnTo>
                <a:lnTo>
                  <a:pt x="650" y="203"/>
                </a:lnTo>
                <a:lnTo>
                  <a:pt x="649" y="203"/>
                </a:lnTo>
                <a:lnTo>
                  <a:pt x="644" y="204"/>
                </a:lnTo>
                <a:lnTo>
                  <a:pt x="644" y="206"/>
                </a:lnTo>
                <a:close/>
                <a:moveTo>
                  <a:pt x="652" y="209"/>
                </a:moveTo>
                <a:lnTo>
                  <a:pt x="659" y="209"/>
                </a:lnTo>
                <a:lnTo>
                  <a:pt x="659" y="212"/>
                </a:lnTo>
                <a:lnTo>
                  <a:pt x="667" y="212"/>
                </a:lnTo>
                <a:lnTo>
                  <a:pt x="667" y="203"/>
                </a:lnTo>
                <a:lnTo>
                  <a:pt x="659" y="203"/>
                </a:lnTo>
                <a:lnTo>
                  <a:pt x="652" y="203"/>
                </a:lnTo>
                <a:lnTo>
                  <a:pt x="652" y="209"/>
                </a:lnTo>
                <a:close/>
                <a:moveTo>
                  <a:pt x="659" y="403"/>
                </a:moveTo>
                <a:lnTo>
                  <a:pt x="664" y="403"/>
                </a:lnTo>
                <a:lnTo>
                  <a:pt x="664" y="401"/>
                </a:lnTo>
                <a:lnTo>
                  <a:pt x="670" y="401"/>
                </a:lnTo>
                <a:lnTo>
                  <a:pt x="670" y="400"/>
                </a:lnTo>
                <a:lnTo>
                  <a:pt x="670" y="398"/>
                </a:lnTo>
                <a:lnTo>
                  <a:pt x="670" y="395"/>
                </a:lnTo>
                <a:lnTo>
                  <a:pt x="679" y="395"/>
                </a:lnTo>
                <a:lnTo>
                  <a:pt x="679" y="391"/>
                </a:lnTo>
                <a:lnTo>
                  <a:pt x="679" y="388"/>
                </a:lnTo>
                <a:lnTo>
                  <a:pt x="679" y="385"/>
                </a:lnTo>
                <a:lnTo>
                  <a:pt x="679" y="383"/>
                </a:lnTo>
                <a:lnTo>
                  <a:pt x="682" y="383"/>
                </a:lnTo>
                <a:lnTo>
                  <a:pt x="682" y="379"/>
                </a:lnTo>
                <a:lnTo>
                  <a:pt x="670" y="379"/>
                </a:lnTo>
                <a:lnTo>
                  <a:pt x="668" y="379"/>
                </a:lnTo>
                <a:lnTo>
                  <a:pt x="661" y="377"/>
                </a:lnTo>
                <a:lnTo>
                  <a:pt x="661" y="371"/>
                </a:lnTo>
                <a:lnTo>
                  <a:pt x="659" y="371"/>
                </a:lnTo>
                <a:lnTo>
                  <a:pt x="661" y="377"/>
                </a:lnTo>
                <a:lnTo>
                  <a:pt x="661" y="380"/>
                </a:lnTo>
                <a:lnTo>
                  <a:pt x="667" y="380"/>
                </a:lnTo>
                <a:lnTo>
                  <a:pt x="668" y="380"/>
                </a:lnTo>
                <a:lnTo>
                  <a:pt x="668" y="382"/>
                </a:lnTo>
                <a:lnTo>
                  <a:pt x="668" y="385"/>
                </a:lnTo>
                <a:lnTo>
                  <a:pt x="668" y="398"/>
                </a:lnTo>
                <a:lnTo>
                  <a:pt x="668" y="400"/>
                </a:lnTo>
                <a:lnTo>
                  <a:pt x="661" y="400"/>
                </a:lnTo>
                <a:lnTo>
                  <a:pt x="659" y="400"/>
                </a:lnTo>
                <a:lnTo>
                  <a:pt x="659" y="401"/>
                </a:lnTo>
                <a:lnTo>
                  <a:pt x="659" y="403"/>
                </a:lnTo>
                <a:close/>
                <a:moveTo>
                  <a:pt x="664" y="1054"/>
                </a:moveTo>
                <a:lnTo>
                  <a:pt x="668" y="1054"/>
                </a:lnTo>
                <a:lnTo>
                  <a:pt x="670" y="1054"/>
                </a:lnTo>
                <a:lnTo>
                  <a:pt x="670" y="1052"/>
                </a:lnTo>
                <a:lnTo>
                  <a:pt x="668" y="1052"/>
                </a:lnTo>
                <a:lnTo>
                  <a:pt x="664" y="1052"/>
                </a:lnTo>
                <a:lnTo>
                  <a:pt x="664" y="1054"/>
                </a:lnTo>
                <a:close/>
                <a:moveTo>
                  <a:pt x="665" y="114"/>
                </a:moveTo>
                <a:lnTo>
                  <a:pt x="667" y="114"/>
                </a:lnTo>
                <a:lnTo>
                  <a:pt x="674" y="114"/>
                </a:lnTo>
                <a:lnTo>
                  <a:pt x="674" y="120"/>
                </a:lnTo>
                <a:lnTo>
                  <a:pt x="679" y="120"/>
                </a:lnTo>
                <a:lnTo>
                  <a:pt x="679" y="114"/>
                </a:lnTo>
                <a:lnTo>
                  <a:pt x="676" y="114"/>
                </a:lnTo>
                <a:lnTo>
                  <a:pt x="665" y="114"/>
                </a:lnTo>
                <a:close/>
                <a:moveTo>
                  <a:pt x="668" y="362"/>
                </a:moveTo>
                <a:lnTo>
                  <a:pt x="680" y="362"/>
                </a:lnTo>
                <a:lnTo>
                  <a:pt x="682" y="370"/>
                </a:lnTo>
                <a:lnTo>
                  <a:pt x="682" y="371"/>
                </a:lnTo>
                <a:lnTo>
                  <a:pt x="683" y="371"/>
                </a:lnTo>
                <a:lnTo>
                  <a:pt x="683" y="370"/>
                </a:lnTo>
                <a:lnTo>
                  <a:pt x="683" y="362"/>
                </a:lnTo>
                <a:lnTo>
                  <a:pt x="688" y="362"/>
                </a:lnTo>
                <a:lnTo>
                  <a:pt x="690" y="370"/>
                </a:lnTo>
                <a:lnTo>
                  <a:pt x="690" y="371"/>
                </a:lnTo>
                <a:lnTo>
                  <a:pt x="702" y="370"/>
                </a:lnTo>
                <a:lnTo>
                  <a:pt x="702" y="350"/>
                </a:lnTo>
                <a:lnTo>
                  <a:pt x="702" y="345"/>
                </a:lnTo>
                <a:lnTo>
                  <a:pt x="700" y="345"/>
                </a:lnTo>
                <a:lnTo>
                  <a:pt x="682" y="345"/>
                </a:lnTo>
                <a:lnTo>
                  <a:pt x="682" y="353"/>
                </a:lnTo>
                <a:lnTo>
                  <a:pt x="682" y="354"/>
                </a:lnTo>
                <a:lnTo>
                  <a:pt x="668" y="354"/>
                </a:lnTo>
                <a:lnTo>
                  <a:pt x="668" y="362"/>
                </a:lnTo>
                <a:close/>
                <a:moveTo>
                  <a:pt x="670" y="1048"/>
                </a:moveTo>
                <a:lnTo>
                  <a:pt x="674" y="1048"/>
                </a:lnTo>
                <a:lnTo>
                  <a:pt x="674" y="1045"/>
                </a:lnTo>
                <a:lnTo>
                  <a:pt x="699" y="1046"/>
                </a:lnTo>
                <a:lnTo>
                  <a:pt x="699" y="1045"/>
                </a:lnTo>
                <a:lnTo>
                  <a:pt x="697" y="1042"/>
                </a:lnTo>
                <a:lnTo>
                  <a:pt x="697" y="1040"/>
                </a:lnTo>
                <a:lnTo>
                  <a:pt x="670" y="1040"/>
                </a:lnTo>
                <a:lnTo>
                  <a:pt x="670" y="1043"/>
                </a:lnTo>
                <a:lnTo>
                  <a:pt x="670" y="1048"/>
                </a:lnTo>
                <a:close/>
                <a:moveTo>
                  <a:pt x="670" y="1036"/>
                </a:moveTo>
                <a:lnTo>
                  <a:pt x="696" y="1036"/>
                </a:lnTo>
                <a:lnTo>
                  <a:pt x="696" y="1031"/>
                </a:lnTo>
                <a:lnTo>
                  <a:pt x="693" y="1031"/>
                </a:lnTo>
                <a:lnTo>
                  <a:pt x="676" y="1031"/>
                </a:lnTo>
                <a:lnTo>
                  <a:pt x="670" y="1031"/>
                </a:lnTo>
                <a:lnTo>
                  <a:pt x="670" y="1036"/>
                </a:lnTo>
                <a:close/>
                <a:moveTo>
                  <a:pt x="671" y="1022"/>
                </a:moveTo>
                <a:lnTo>
                  <a:pt x="682" y="1022"/>
                </a:lnTo>
                <a:lnTo>
                  <a:pt x="682" y="1009"/>
                </a:lnTo>
                <a:lnTo>
                  <a:pt x="671" y="1009"/>
                </a:lnTo>
                <a:lnTo>
                  <a:pt x="671" y="1019"/>
                </a:lnTo>
                <a:lnTo>
                  <a:pt x="671" y="1022"/>
                </a:lnTo>
                <a:close/>
                <a:moveTo>
                  <a:pt x="685" y="1022"/>
                </a:moveTo>
                <a:lnTo>
                  <a:pt x="693" y="1022"/>
                </a:lnTo>
                <a:lnTo>
                  <a:pt x="690" y="1009"/>
                </a:lnTo>
                <a:lnTo>
                  <a:pt x="685" y="1009"/>
                </a:lnTo>
                <a:lnTo>
                  <a:pt x="685" y="1022"/>
                </a:lnTo>
                <a:close/>
                <a:moveTo>
                  <a:pt x="0" y="937"/>
                </a:moveTo>
                <a:lnTo>
                  <a:pt x="0" y="933"/>
                </a:lnTo>
                <a:lnTo>
                  <a:pt x="9" y="933"/>
                </a:lnTo>
                <a:lnTo>
                  <a:pt x="18" y="933"/>
                </a:lnTo>
                <a:lnTo>
                  <a:pt x="24" y="933"/>
                </a:lnTo>
                <a:lnTo>
                  <a:pt x="24" y="966"/>
                </a:lnTo>
                <a:lnTo>
                  <a:pt x="24" y="987"/>
                </a:lnTo>
                <a:lnTo>
                  <a:pt x="32" y="987"/>
                </a:lnTo>
                <a:lnTo>
                  <a:pt x="34" y="987"/>
                </a:lnTo>
                <a:lnTo>
                  <a:pt x="32" y="987"/>
                </a:lnTo>
                <a:lnTo>
                  <a:pt x="27" y="987"/>
                </a:lnTo>
                <a:lnTo>
                  <a:pt x="24" y="987"/>
                </a:lnTo>
                <a:lnTo>
                  <a:pt x="14" y="987"/>
                </a:lnTo>
                <a:lnTo>
                  <a:pt x="11" y="983"/>
                </a:lnTo>
                <a:lnTo>
                  <a:pt x="8" y="981"/>
                </a:lnTo>
                <a:lnTo>
                  <a:pt x="8" y="980"/>
                </a:lnTo>
                <a:lnTo>
                  <a:pt x="6" y="980"/>
                </a:lnTo>
                <a:lnTo>
                  <a:pt x="5" y="980"/>
                </a:lnTo>
                <a:lnTo>
                  <a:pt x="3" y="980"/>
                </a:lnTo>
                <a:lnTo>
                  <a:pt x="0" y="980"/>
                </a:lnTo>
                <a:lnTo>
                  <a:pt x="0" y="937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6CEF4B2E-BFE3-36CF-6DCD-53062EBEDD1F}"/>
              </a:ext>
            </a:extLst>
          </p:cNvPr>
          <p:cNvSpPr>
            <a:spLocks noEditPoints="1"/>
          </p:cNvSpPr>
          <p:nvPr/>
        </p:nvSpPr>
        <p:spPr bwMode="auto">
          <a:xfrm>
            <a:off x="5580112" y="1275606"/>
            <a:ext cx="2352601" cy="3504095"/>
          </a:xfrm>
          <a:custGeom>
            <a:avLst/>
            <a:gdLst>
              <a:gd name="T0" fmla="*/ 860 w 901"/>
              <a:gd name="T1" fmla="*/ 582 h 1342"/>
              <a:gd name="T2" fmla="*/ 812 w 901"/>
              <a:gd name="T3" fmla="*/ 357 h 1342"/>
              <a:gd name="T4" fmla="*/ 800 w 901"/>
              <a:gd name="T5" fmla="*/ 167 h 1342"/>
              <a:gd name="T6" fmla="*/ 833 w 901"/>
              <a:gd name="T7" fmla="*/ 33 h 1342"/>
              <a:gd name="T8" fmla="*/ 869 w 901"/>
              <a:gd name="T9" fmla="*/ 83 h 1342"/>
              <a:gd name="T10" fmla="*/ 863 w 901"/>
              <a:gd name="T11" fmla="*/ 145 h 1342"/>
              <a:gd name="T12" fmla="*/ 884 w 901"/>
              <a:gd name="T13" fmla="*/ 198 h 1342"/>
              <a:gd name="T14" fmla="*/ 786 w 901"/>
              <a:gd name="T15" fmla="*/ 203 h 1342"/>
              <a:gd name="T16" fmla="*/ 860 w 901"/>
              <a:gd name="T17" fmla="*/ 67 h 1342"/>
              <a:gd name="T18" fmla="*/ 145 w 901"/>
              <a:gd name="T19" fmla="*/ 698 h 1342"/>
              <a:gd name="T20" fmla="*/ 276 w 901"/>
              <a:gd name="T21" fmla="*/ 636 h 1342"/>
              <a:gd name="T22" fmla="*/ 398 w 901"/>
              <a:gd name="T23" fmla="*/ 533 h 1342"/>
              <a:gd name="T24" fmla="*/ 400 w 901"/>
              <a:gd name="T25" fmla="*/ 429 h 1342"/>
              <a:gd name="T26" fmla="*/ 474 w 901"/>
              <a:gd name="T27" fmla="*/ 342 h 1342"/>
              <a:gd name="T28" fmla="*/ 439 w 901"/>
              <a:gd name="T29" fmla="*/ 276 h 1342"/>
              <a:gd name="T30" fmla="*/ 386 w 901"/>
              <a:gd name="T31" fmla="*/ 204 h 1342"/>
              <a:gd name="T32" fmla="*/ 322 w 901"/>
              <a:gd name="T33" fmla="*/ 185 h 1342"/>
              <a:gd name="T34" fmla="*/ 368 w 901"/>
              <a:gd name="T35" fmla="*/ 139 h 1342"/>
              <a:gd name="T36" fmla="*/ 500 w 901"/>
              <a:gd name="T37" fmla="*/ 183 h 1342"/>
              <a:gd name="T38" fmla="*/ 495 w 901"/>
              <a:gd name="T39" fmla="*/ 236 h 1342"/>
              <a:gd name="T40" fmla="*/ 537 w 901"/>
              <a:gd name="T41" fmla="*/ 359 h 1342"/>
              <a:gd name="T42" fmla="*/ 650 w 901"/>
              <a:gd name="T43" fmla="*/ 330 h 1342"/>
              <a:gd name="T44" fmla="*/ 676 w 901"/>
              <a:gd name="T45" fmla="*/ 245 h 1342"/>
              <a:gd name="T46" fmla="*/ 599 w 901"/>
              <a:gd name="T47" fmla="*/ 76 h 1342"/>
              <a:gd name="T48" fmla="*/ 599 w 901"/>
              <a:gd name="T49" fmla="*/ 103 h 1342"/>
              <a:gd name="T50" fmla="*/ 679 w 901"/>
              <a:gd name="T51" fmla="*/ 68 h 1342"/>
              <a:gd name="T52" fmla="*/ 766 w 901"/>
              <a:gd name="T53" fmla="*/ 192 h 1342"/>
              <a:gd name="T54" fmla="*/ 756 w 901"/>
              <a:gd name="T55" fmla="*/ 236 h 1342"/>
              <a:gd name="T56" fmla="*/ 795 w 901"/>
              <a:gd name="T57" fmla="*/ 294 h 1342"/>
              <a:gd name="T58" fmla="*/ 742 w 901"/>
              <a:gd name="T59" fmla="*/ 339 h 1342"/>
              <a:gd name="T60" fmla="*/ 806 w 901"/>
              <a:gd name="T61" fmla="*/ 359 h 1342"/>
              <a:gd name="T62" fmla="*/ 801 w 901"/>
              <a:gd name="T63" fmla="*/ 389 h 1342"/>
              <a:gd name="T64" fmla="*/ 791 w 901"/>
              <a:gd name="T65" fmla="*/ 433 h 1342"/>
              <a:gd name="T66" fmla="*/ 846 w 901"/>
              <a:gd name="T67" fmla="*/ 430 h 1342"/>
              <a:gd name="T68" fmla="*/ 881 w 901"/>
              <a:gd name="T69" fmla="*/ 398 h 1342"/>
              <a:gd name="T70" fmla="*/ 896 w 901"/>
              <a:gd name="T71" fmla="*/ 438 h 1342"/>
              <a:gd name="T72" fmla="*/ 889 w 901"/>
              <a:gd name="T73" fmla="*/ 473 h 1342"/>
              <a:gd name="T74" fmla="*/ 877 w 901"/>
              <a:gd name="T75" fmla="*/ 518 h 1342"/>
              <a:gd name="T76" fmla="*/ 860 w 901"/>
              <a:gd name="T77" fmla="*/ 500 h 1342"/>
              <a:gd name="T78" fmla="*/ 813 w 901"/>
              <a:gd name="T79" fmla="*/ 550 h 1342"/>
              <a:gd name="T80" fmla="*/ 828 w 901"/>
              <a:gd name="T81" fmla="*/ 613 h 1342"/>
              <a:gd name="T82" fmla="*/ 843 w 901"/>
              <a:gd name="T83" fmla="*/ 662 h 1342"/>
              <a:gd name="T84" fmla="*/ 848 w 901"/>
              <a:gd name="T85" fmla="*/ 701 h 1342"/>
              <a:gd name="T86" fmla="*/ 833 w 901"/>
              <a:gd name="T87" fmla="*/ 747 h 1342"/>
              <a:gd name="T88" fmla="*/ 812 w 901"/>
              <a:gd name="T89" fmla="*/ 765 h 1342"/>
              <a:gd name="T90" fmla="*/ 766 w 901"/>
              <a:gd name="T91" fmla="*/ 733 h 1342"/>
              <a:gd name="T92" fmla="*/ 714 w 901"/>
              <a:gd name="T93" fmla="*/ 806 h 1342"/>
              <a:gd name="T94" fmla="*/ 718 w 901"/>
              <a:gd name="T95" fmla="*/ 877 h 1342"/>
              <a:gd name="T96" fmla="*/ 723 w 901"/>
              <a:gd name="T97" fmla="*/ 915 h 1342"/>
              <a:gd name="T98" fmla="*/ 747 w 901"/>
              <a:gd name="T99" fmla="*/ 933 h 1342"/>
              <a:gd name="T100" fmla="*/ 763 w 901"/>
              <a:gd name="T101" fmla="*/ 963 h 1342"/>
              <a:gd name="T102" fmla="*/ 782 w 901"/>
              <a:gd name="T103" fmla="*/ 993 h 1342"/>
              <a:gd name="T104" fmla="*/ 772 w 901"/>
              <a:gd name="T105" fmla="*/ 1045 h 1342"/>
              <a:gd name="T106" fmla="*/ 757 w 901"/>
              <a:gd name="T107" fmla="*/ 1078 h 1342"/>
              <a:gd name="T108" fmla="*/ 667 w 901"/>
              <a:gd name="T109" fmla="*/ 1113 h 1342"/>
              <a:gd name="T110" fmla="*/ 557 w 901"/>
              <a:gd name="T111" fmla="*/ 1009 h 1342"/>
              <a:gd name="T112" fmla="*/ 426 w 901"/>
              <a:gd name="T113" fmla="*/ 1004 h 1342"/>
              <a:gd name="T114" fmla="*/ 421 w 901"/>
              <a:gd name="T115" fmla="*/ 1261 h 1342"/>
              <a:gd name="T116" fmla="*/ 350 w 901"/>
              <a:gd name="T117" fmla="*/ 1071 h 1342"/>
              <a:gd name="T118" fmla="*/ 471 w 901"/>
              <a:gd name="T119" fmla="*/ 259 h 1342"/>
              <a:gd name="T120" fmla="*/ 664 w 901"/>
              <a:gd name="T121" fmla="*/ 401 h 1342"/>
              <a:gd name="T122" fmla="*/ 676 w 901"/>
              <a:gd name="T123" fmla="*/ 114 h 1342"/>
              <a:gd name="T124" fmla="*/ 671 w 901"/>
              <a:gd name="T125" fmla="*/ 1019 h 13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01" h="1342">
                <a:moveTo>
                  <a:pt x="834" y="598"/>
                </a:moveTo>
                <a:lnTo>
                  <a:pt x="834" y="597"/>
                </a:lnTo>
                <a:lnTo>
                  <a:pt x="834" y="595"/>
                </a:lnTo>
                <a:lnTo>
                  <a:pt x="834" y="594"/>
                </a:lnTo>
                <a:lnTo>
                  <a:pt x="834" y="592"/>
                </a:lnTo>
                <a:lnTo>
                  <a:pt x="836" y="589"/>
                </a:lnTo>
                <a:lnTo>
                  <a:pt x="837" y="586"/>
                </a:lnTo>
                <a:lnTo>
                  <a:pt x="837" y="585"/>
                </a:lnTo>
                <a:lnTo>
                  <a:pt x="837" y="583"/>
                </a:lnTo>
                <a:lnTo>
                  <a:pt x="837" y="580"/>
                </a:lnTo>
                <a:lnTo>
                  <a:pt x="839" y="579"/>
                </a:lnTo>
                <a:lnTo>
                  <a:pt x="839" y="577"/>
                </a:lnTo>
                <a:lnTo>
                  <a:pt x="840" y="574"/>
                </a:lnTo>
                <a:lnTo>
                  <a:pt x="840" y="571"/>
                </a:lnTo>
                <a:lnTo>
                  <a:pt x="840" y="569"/>
                </a:lnTo>
                <a:lnTo>
                  <a:pt x="842" y="566"/>
                </a:lnTo>
                <a:lnTo>
                  <a:pt x="842" y="565"/>
                </a:lnTo>
                <a:lnTo>
                  <a:pt x="842" y="563"/>
                </a:lnTo>
                <a:lnTo>
                  <a:pt x="843" y="563"/>
                </a:lnTo>
                <a:lnTo>
                  <a:pt x="843" y="562"/>
                </a:lnTo>
                <a:lnTo>
                  <a:pt x="843" y="560"/>
                </a:lnTo>
                <a:lnTo>
                  <a:pt x="845" y="560"/>
                </a:lnTo>
                <a:lnTo>
                  <a:pt x="846" y="560"/>
                </a:lnTo>
                <a:lnTo>
                  <a:pt x="848" y="560"/>
                </a:lnTo>
                <a:lnTo>
                  <a:pt x="851" y="560"/>
                </a:lnTo>
                <a:lnTo>
                  <a:pt x="852" y="562"/>
                </a:lnTo>
                <a:lnTo>
                  <a:pt x="854" y="562"/>
                </a:lnTo>
                <a:lnTo>
                  <a:pt x="858" y="562"/>
                </a:lnTo>
                <a:lnTo>
                  <a:pt x="860" y="563"/>
                </a:lnTo>
                <a:lnTo>
                  <a:pt x="861" y="565"/>
                </a:lnTo>
                <a:lnTo>
                  <a:pt x="863" y="566"/>
                </a:lnTo>
                <a:lnTo>
                  <a:pt x="864" y="568"/>
                </a:lnTo>
                <a:lnTo>
                  <a:pt x="864" y="569"/>
                </a:lnTo>
                <a:lnTo>
                  <a:pt x="864" y="571"/>
                </a:lnTo>
                <a:lnTo>
                  <a:pt x="863" y="572"/>
                </a:lnTo>
                <a:lnTo>
                  <a:pt x="863" y="574"/>
                </a:lnTo>
                <a:lnTo>
                  <a:pt x="863" y="575"/>
                </a:lnTo>
                <a:lnTo>
                  <a:pt x="863" y="577"/>
                </a:lnTo>
                <a:lnTo>
                  <a:pt x="861" y="577"/>
                </a:lnTo>
                <a:lnTo>
                  <a:pt x="861" y="579"/>
                </a:lnTo>
                <a:lnTo>
                  <a:pt x="860" y="580"/>
                </a:lnTo>
                <a:lnTo>
                  <a:pt x="860" y="582"/>
                </a:lnTo>
                <a:lnTo>
                  <a:pt x="860" y="583"/>
                </a:lnTo>
                <a:lnTo>
                  <a:pt x="858" y="585"/>
                </a:lnTo>
                <a:lnTo>
                  <a:pt x="858" y="586"/>
                </a:lnTo>
                <a:lnTo>
                  <a:pt x="858" y="588"/>
                </a:lnTo>
                <a:lnTo>
                  <a:pt x="858" y="589"/>
                </a:lnTo>
                <a:lnTo>
                  <a:pt x="857" y="594"/>
                </a:lnTo>
                <a:lnTo>
                  <a:pt x="857" y="595"/>
                </a:lnTo>
                <a:lnTo>
                  <a:pt x="857" y="597"/>
                </a:lnTo>
                <a:lnTo>
                  <a:pt x="855" y="598"/>
                </a:lnTo>
                <a:lnTo>
                  <a:pt x="855" y="600"/>
                </a:lnTo>
                <a:lnTo>
                  <a:pt x="855" y="601"/>
                </a:lnTo>
                <a:lnTo>
                  <a:pt x="855" y="603"/>
                </a:lnTo>
                <a:lnTo>
                  <a:pt x="855" y="604"/>
                </a:lnTo>
                <a:lnTo>
                  <a:pt x="854" y="606"/>
                </a:lnTo>
                <a:lnTo>
                  <a:pt x="854" y="607"/>
                </a:lnTo>
                <a:lnTo>
                  <a:pt x="854" y="609"/>
                </a:lnTo>
                <a:lnTo>
                  <a:pt x="854" y="610"/>
                </a:lnTo>
                <a:lnTo>
                  <a:pt x="852" y="610"/>
                </a:lnTo>
                <a:lnTo>
                  <a:pt x="851" y="610"/>
                </a:lnTo>
                <a:lnTo>
                  <a:pt x="851" y="609"/>
                </a:lnTo>
                <a:lnTo>
                  <a:pt x="849" y="609"/>
                </a:lnTo>
                <a:lnTo>
                  <a:pt x="848" y="607"/>
                </a:lnTo>
                <a:lnTo>
                  <a:pt x="846" y="607"/>
                </a:lnTo>
                <a:lnTo>
                  <a:pt x="845" y="607"/>
                </a:lnTo>
                <a:lnTo>
                  <a:pt x="843" y="609"/>
                </a:lnTo>
                <a:lnTo>
                  <a:pt x="842" y="609"/>
                </a:lnTo>
                <a:lnTo>
                  <a:pt x="842" y="607"/>
                </a:lnTo>
                <a:lnTo>
                  <a:pt x="842" y="606"/>
                </a:lnTo>
                <a:lnTo>
                  <a:pt x="840" y="606"/>
                </a:lnTo>
                <a:lnTo>
                  <a:pt x="840" y="604"/>
                </a:lnTo>
                <a:lnTo>
                  <a:pt x="839" y="604"/>
                </a:lnTo>
                <a:lnTo>
                  <a:pt x="837" y="604"/>
                </a:lnTo>
                <a:lnTo>
                  <a:pt x="837" y="603"/>
                </a:lnTo>
                <a:lnTo>
                  <a:pt x="836" y="603"/>
                </a:lnTo>
                <a:lnTo>
                  <a:pt x="836" y="601"/>
                </a:lnTo>
                <a:lnTo>
                  <a:pt x="834" y="601"/>
                </a:lnTo>
                <a:lnTo>
                  <a:pt x="834" y="600"/>
                </a:lnTo>
                <a:lnTo>
                  <a:pt x="834" y="598"/>
                </a:lnTo>
                <a:close/>
                <a:moveTo>
                  <a:pt x="806" y="357"/>
                </a:moveTo>
                <a:lnTo>
                  <a:pt x="807" y="354"/>
                </a:lnTo>
                <a:lnTo>
                  <a:pt x="812" y="356"/>
                </a:lnTo>
                <a:lnTo>
                  <a:pt x="812" y="357"/>
                </a:lnTo>
                <a:lnTo>
                  <a:pt x="812" y="359"/>
                </a:lnTo>
                <a:lnTo>
                  <a:pt x="810" y="360"/>
                </a:lnTo>
                <a:lnTo>
                  <a:pt x="807" y="359"/>
                </a:lnTo>
                <a:lnTo>
                  <a:pt x="806" y="359"/>
                </a:lnTo>
                <a:lnTo>
                  <a:pt x="806" y="357"/>
                </a:lnTo>
                <a:close/>
                <a:moveTo>
                  <a:pt x="768" y="198"/>
                </a:moveTo>
                <a:lnTo>
                  <a:pt x="768" y="197"/>
                </a:lnTo>
                <a:lnTo>
                  <a:pt x="768" y="195"/>
                </a:lnTo>
                <a:lnTo>
                  <a:pt x="768" y="194"/>
                </a:lnTo>
                <a:lnTo>
                  <a:pt x="768" y="192"/>
                </a:lnTo>
                <a:lnTo>
                  <a:pt x="768" y="191"/>
                </a:lnTo>
                <a:lnTo>
                  <a:pt x="768" y="189"/>
                </a:lnTo>
                <a:lnTo>
                  <a:pt x="768" y="188"/>
                </a:lnTo>
                <a:lnTo>
                  <a:pt x="769" y="186"/>
                </a:lnTo>
                <a:lnTo>
                  <a:pt x="769" y="185"/>
                </a:lnTo>
                <a:lnTo>
                  <a:pt x="769" y="183"/>
                </a:lnTo>
                <a:lnTo>
                  <a:pt x="769" y="182"/>
                </a:lnTo>
                <a:lnTo>
                  <a:pt x="772" y="177"/>
                </a:lnTo>
                <a:lnTo>
                  <a:pt x="775" y="168"/>
                </a:lnTo>
                <a:lnTo>
                  <a:pt x="783" y="150"/>
                </a:lnTo>
                <a:lnTo>
                  <a:pt x="783" y="148"/>
                </a:lnTo>
                <a:lnTo>
                  <a:pt x="783" y="147"/>
                </a:lnTo>
                <a:lnTo>
                  <a:pt x="785" y="147"/>
                </a:lnTo>
                <a:lnTo>
                  <a:pt x="789" y="147"/>
                </a:lnTo>
                <a:lnTo>
                  <a:pt x="791" y="147"/>
                </a:lnTo>
                <a:lnTo>
                  <a:pt x="794" y="147"/>
                </a:lnTo>
                <a:lnTo>
                  <a:pt x="795" y="147"/>
                </a:lnTo>
                <a:lnTo>
                  <a:pt x="795" y="145"/>
                </a:lnTo>
                <a:lnTo>
                  <a:pt x="795" y="142"/>
                </a:lnTo>
                <a:lnTo>
                  <a:pt x="797" y="142"/>
                </a:lnTo>
                <a:lnTo>
                  <a:pt x="798" y="142"/>
                </a:lnTo>
                <a:lnTo>
                  <a:pt x="798" y="145"/>
                </a:lnTo>
                <a:lnTo>
                  <a:pt x="797" y="145"/>
                </a:lnTo>
                <a:lnTo>
                  <a:pt x="797" y="147"/>
                </a:lnTo>
                <a:lnTo>
                  <a:pt x="797" y="150"/>
                </a:lnTo>
                <a:lnTo>
                  <a:pt x="798" y="161"/>
                </a:lnTo>
                <a:lnTo>
                  <a:pt x="798" y="162"/>
                </a:lnTo>
                <a:lnTo>
                  <a:pt x="795" y="162"/>
                </a:lnTo>
                <a:lnTo>
                  <a:pt x="792" y="164"/>
                </a:lnTo>
                <a:lnTo>
                  <a:pt x="792" y="168"/>
                </a:lnTo>
                <a:lnTo>
                  <a:pt x="800" y="168"/>
                </a:lnTo>
                <a:lnTo>
                  <a:pt x="800" y="167"/>
                </a:lnTo>
                <a:lnTo>
                  <a:pt x="800" y="164"/>
                </a:lnTo>
                <a:lnTo>
                  <a:pt x="801" y="162"/>
                </a:lnTo>
                <a:lnTo>
                  <a:pt x="803" y="155"/>
                </a:lnTo>
                <a:lnTo>
                  <a:pt x="803" y="153"/>
                </a:lnTo>
                <a:lnTo>
                  <a:pt x="800" y="153"/>
                </a:lnTo>
                <a:lnTo>
                  <a:pt x="800" y="147"/>
                </a:lnTo>
                <a:lnTo>
                  <a:pt x="800" y="145"/>
                </a:lnTo>
                <a:lnTo>
                  <a:pt x="800" y="142"/>
                </a:lnTo>
                <a:lnTo>
                  <a:pt x="801" y="142"/>
                </a:lnTo>
                <a:lnTo>
                  <a:pt x="801" y="141"/>
                </a:lnTo>
                <a:lnTo>
                  <a:pt x="801" y="139"/>
                </a:lnTo>
                <a:lnTo>
                  <a:pt x="803" y="139"/>
                </a:lnTo>
                <a:lnTo>
                  <a:pt x="800" y="138"/>
                </a:lnTo>
                <a:lnTo>
                  <a:pt x="800" y="135"/>
                </a:lnTo>
                <a:lnTo>
                  <a:pt x="800" y="133"/>
                </a:lnTo>
                <a:lnTo>
                  <a:pt x="800" y="132"/>
                </a:lnTo>
                <a:lnTo>
                  <a:pt x="800" y="126"/>
                </a:lnTo>
                <a:lnTo>
                  <a:pt x="792" y="126"/>
                </a:lnTo>
                <a:lnTo>
                  <a:pt x="800" y="105"/>
                </a:lnTo>
                <a:lnTo>
                  <a:pt x="804" y="94"/>
                </a:lnTo>
                <a:lnTo>
                  <a:pt x="804" y="92"/>
                </a:lnTo>
                <a:lnTo>
                  <a:pt x="816" y="92"/>
                </a:lnTo>
                <a:lnTo>
                  <a:pt x="816" y="91"/>
                </a:lnTo>
                <a:lnTo>
                  <a:pt x="852" y="91"/>
                </a:lnTo>
                <a:lnTo>
                  <a:pt x="855" y="91"/>
                </a:lnTo>
                <a:lnTo>
                  <a:pt x="855" y="89"/>
                </a:lnTo>
                <a:lnTo>
                  <a:pt x="857" y="79"/>
                </a:lnTo>
                <a:lnTo>
                  <a:pt x="840" y="79"/>
                </a:lnTo>
                <a:lnTo>
                  <a:pt x="840" y="73"/>
                </a:lnTo>
                <a:lnTo>
                  <a:pt x="825" y="73"/>
                </a:lnTo>
                <a:lnTo>
                  <a:pt x="821" y="73"/>
                </a:lnTo>
                <a:lnTo>
                  <a:pt x="822" y="67"/>
                </a:lnTo>
                <a:lnTo>
                  <a:pt x="819" y="67"/>
                </a:lnTo>
                <a:lnTo>
                  <a:pt x="818" y="67"/>
                </a:lnTo>
                <a:lnTo>
                  <a:pt x="813" y="67"/>
                </a:lnTo>
                <a:lnTo>
                  <a:pt x="816" y="58"/>
                </a:lnTo>
                <a:lnTo>
                  <a:pt x="818" y="55"/>
                </a:lnTo>
                <a:lnTo>
                  <a:pt x="819" y="50"/>
                </a:lnTo>
                <a:lnTo>
                  <a:pt x="822" y="47"/>
                </a:lnTo>
                <a:lnTo>
                  <a:pt x="824" y="44"/>
                </a:lnTo>
                <a:lnTo>
                  <a:pt x="825" y="42"/>
                </a:lnTo>
                <a:lnTo>
                  <a:pt x="833" y="33"/>
                </a:lnTo>
                <a:lnTo>
                  <a:pt x="833" y="35"/>
                </a:lnTo>
                <a:lnTo>
                  <a:pt x="831" y="35"/>
                </a:lnTo>
                <a:lnTo>
                  <a:pt x="831" y="38"/>
                </a:lnTo>
                <a:lnTo>
                  <a:pt x="833" y="38"/>
                </a:lnTo>
                <a:lnTo>
                  <a:pt x="834" y="38"/>
                </a:lnTo>
                <a:lnTo>
                  <a:pt x="843" y="38"/>
                </a:lnTo>
                <a:lnTo>
                  <a:pt x="843" y="33"/>
                </a:lnTo>
                <a:lnTo>
                  <a:pt x="884" y="32"/>
                </a:lnTo>
                <a:lnTo>
                  <a:pt x="884" y="33"/>
                </a:lnTo>
                <a:lnTo>
                  <a:pt x="883" y="35"/>
                </a:lnTo>
                <a:lnTo>
                  <a:pt x="881" y="39"/>
                </a:lnTo>
                <a:lnTo>
                  <a:pt x="877" y="45"/>
                </a:lnTo>
                <a:lnTo>
                  <a:pt x="873" y="52"/>
                </a:lnTo>
                <a:lnTo>
                  <a:pt x="869" y="59"/>
                </a:lnTo>
                <a:lnTo>
                  <a:pt x="869" y="61"/>
                </a:lnTo>
                <a:lnTo>
                  <a:pt x="867" y="61"/>
                </a:lnTo>
                <a:lnTo>
                  <a:pt x="869" y="62"/>
                </a:lnTo>
                <a:lnTo>
                  <a:pt x="873" y="62"/>
                </a:lnTo>
                <a:lnTo>
                  <a:pt x="873" y="64"/>
                </a:lnTo>
                <a:lnTo>
                  <a:pt x="872" y="64"/>
                </a:lnTo>
                <a:lnTo>
                  <a:pt x="869" y="64"/>
                </a:lnTo>
                <a:lnTo>
                  <a:pt x="867" y="64"/>
                </a:lnTo>
                <a:lnTo>
                  <a:pt x="866" y="65"/>
                </a:lnTo>
                <a:lnTo>
                  <a:pt x="866" y="67"/>
                </a:lnTo>
                <a:lnTo>
                  <a:pt x="866" y="68"/>
                </a:lnTo>
                <a:lnTo>
                  <a:pt x="872" y="68"/>
                </a:lnTo>
                <a:lnTo>
                  <a:pt x="872" y="70"/>
                </a:lnTo>
                <a:lnTo>
                  <a:pt x="872" y="71"/>
                </a:lnTo>
                <a:lnTo>
                  <a:pt x="872" y="73"/>
                </a:lnTo>
                <a:lnTo>
                  <a:pt x="866" y="71"/>
                </a:lnTo>
                <a:lnTo>
                  <a:pt x="866" y="73"/>
                </a:lnTo>
                <a:lnTo>
                  <a:pt x="872" y="73"/>
                </a:lnTo>
                <a:lnTo>
                  <a:pt x="872" y="74"/>
                </a:lnTo>
                <a:lnTo>
                  <a:pt x="870" y="74"/>
                </a:lnTo>
                <a:lnTo>
                  <a:pt x="870" y="76"/>
                </a:lnTo>
                <a:lnTo>
                  <a:pt x="864" y="76"/>
                </a:lnTo>
                <a:lnTo>
                  <a:pt x="864" y="77"/>
                </a:lnTo>
                <a:lnTo>
                  <a:pt x="870" y="77"/>
                </a:lnTo>
                <a:lnTo>
                  <a:pt x="870" y="79"/>
                </a:lnTo>
                <a:lnTo>
                  <a:pt x="870" y="80"/>
                </a:lnTo>
                <a:lnTo>
                  <a:pt x="869" y="82"/>
                </a:lnTo>
                <a:lnTo>
                  <a:pt x="869" y="83"/>
                </a:lnTo>
                <a:lnTo>
                  <a:pt x="869" y="85"/>
                </a:lnTo>
                <a:lnTo>
                  <a:pt x="869" y="86"/>
                </a:lnTo>
                <a:lnTo>
                  <a:pt x="863" y="86"/>
                </a:lnTo>
                <a:lnTo>
                  <a:pt x="864" y="85"/>
                </a:lnTo>
                <a:lnTo>
                  <a:pt x="863" y="85"/>
                </a:lnTo>
                <a:lnTo>
                  <a:pt x="861" y="86"/>
                </a:lnTo>
                <a:lnTo>
                  <a:pt x="861" y="88"/>
                </a:lnTo>
                <a:lnTo>
                  <a:pt x="867" y="88"/>
                </a:lnTo>
                <a:lnTo>
                  <a:pt x="867" y="89"/>
                </a:lnTo>
                <a:lnTo>
                  <a:pt x="867" y="91"/>
                </a:lnTo>
                <a:lnTo>
                  <a:pt x="867" y="92"/>
                </a:lnTo>
                <a:lnTo>
                  <a:pt x="867" y="94"/>
                </a:lnTo>
                <a:lnTo>
                  <a:pt x="866" y="95"/>
                </a:lnTo>
                <a:lnTo>
                  <a:pt x="866" y="100"/>
                </a:lnTo>
                <a:lnTo>
                  <a:pt x="864" y="103"/>
                </a:lnTo>
                <a:lnTo>
                  <a:pt x="864" y="106"/>
                </a:lnTo>
                <a:lnTo>
                  <a:pt x="864" y="108"/>
                </a:lnTo>
                <a:lnTo>
                  <a:pt x="864" y="109"/>
                </a:lnTo>
                <a:lnTo>
                  <a:pt x="864" y="111"/>
                </a:lnTo>
                <a:lnTo>
                  <a:pt x="864" y="112"/>
                </a:lnTo>
                <a:lnTo>
                  <a:pt x="864" y="114"/>
                </a:lnTo>
                <a:lnTo>
                  <a:pt x="864" y="117"/>
                </a:lnTo>
                <a:lnTo>
                  <a:pt x="864" y="118"/>
                </a:lnTo>
                <a:lnTo>
                  <a:pt x="864" y="120"/>
                </a:lnTo>
                <a:lnTo>
                  <a:pt x="863" y="121"/>
                </a:lnTo>
                <a:lnTo>
                  <a:pt x="863" y="123"/>
                </a:lnTo>
                <a:lnTo>
                  <a:pt x="863" y="124"/>
                </a:lnTo>
                <a:lnTo>
                  <a:pt x="863" y="126"/>
                </a:lnTo>
                <a:lnTo>
                  <a:pt x="863" y="127"/>
                </a:lnTo>
                <a:lnTo>
                  <a:pt x="864" y="127"/>
                </a:lnTo>
                <a:lnTo>
                  <a:pt x="864" y="129"/>
                </a:lnTo>
                <a:lnTo>
                  <a:pt x="864" y="130"/>
                </a:lnTo>
                <a:lnTo>
                  <a:pt x="864" y="132"/>
                </a:lnTo>
                <a:lnTo>
                  <a:pt x="866" y="133"/>
                </a:lnTo>
                <a:lnTo>
                  <a:pt x="866" y="136"/>
                </a:lnTo>
                <a:lnTo>
                  <a:pt x="866" y="138"/>
                </a:lnTo>
                <a:lnTo>
                  <a:pt x="866" y="139"/>
                </a:lnTo>
                <a:lnTo>
                  <a:pt x="864" y="139"/>
                </a:lnTo>
                <a:lnTo>
                  <a:pt x="864" y="141"/>
                </a:lnTo>
                <a:lnTo>
                  <a:pt x="864" y="142"/>
                </a:lnTo>
                <a:lnTo>
                  <a:pt x="864" y="145"/>
                </a:lnTo>
                <a:lnTo>
                  <a:pt x="863" y="145"/>
                </a:lnTo>
                <a:lnTo>
                  <a:pt x="863" y="147"/>
                </a:lnTo>
                <a:lnTo>
                  <a:pt x="863" y="148"/>
                </a:lnTo>
                <a:lnTo>
                  <a:pt x="863" y="150"/>
                </a:lnTo>
                <a:lnTo>
                  <a:pt x="863" y="153"/>
                </a:lnTo>
                <a:lnTo>
                  <a:pt x="863" y="155"/>
                </a:lnTo>
                <a:lnTo>
                  <a:pt x="863" y="156"/>
                </a:lnTo>
                <a:lnTo>
                  <a:pt x="863" y="158"/>
                </a:lnTo>
                <a:lnTo>
                  <a:pt x="864" y="158"/>
                </a:lnTo>
                <a:lnTo>
                  <a:pt x="864" y="159"/>
                </a:lnTo>
                <a:lnTo>
                  <a:pt x="866" y="159"/>
                </a:lnTo>
                <a:lnTo>
                  <a:pt x="866" y="161"/>
                </a:lnTo>
                <a:lnTo>
                  <a:pt x="864" y="162"/>
                </a:lnTo>
                <a:lnTo>
                  <a:pt x="866" y="162"/>
                </a:lnTo>
                <a:lnTo>
                  <a:pt x="866" y="164"/>
                </a:lnTo>
                <a:lnTo>
                  <a:pt x="864" y="164"/>
                </a:lnTo>
                <a:lnTo>
                  <a:pt x="864" y="165"/>
                </a:lnTo>
                <a:lnTo>
                  <a:pt x="866" y="167"/>
                </a:lnTo>
                <a:lnTo>
                  <a:pt x="866" y="168"/>
                </a:lnTo>
                <a:lnTo>
                  <a:pt x="866" y="170"/>
                </a:lnTo>
                <a:lnTo>
                  <a:pt x="866" y="171"/>
                </a:lnTo>
                <a:lnTo>
                  <a:pt x="866" y="173"/>
                </a:lnTo>
                <a:lnTo>
                  <a:pt x="867" y="174"/>
                </a:lnTo>
                <a:lnTo>
                  <a:pt x="867" y="176"/>
                </a:lnTo>
                <a:lnTo>
                  <a:pt x="867" y="177"/>
                </a:lnTo>
                <a:lnTo>
                  <a:pt x="867" y="179"/>
                </a:lnTo>
                <a:lnTo>
                  <a:pt x="869" y="180"/>
                </a:lnTo>
                <a:lnTo>
                  <a:pt x="869" y="182"/>
                </a:lnTo>
                <a:lnTo>
                  <a:pt x="870" y="183"/>
                </a:lnTo>
                <a:lnTo>
                  <a:pt x="870" y="185"/>
                </a:lnTo>
                <a:lnTo>
                  <a:pt x="872" y="186"/>
                </a:lnTo>
                <a:lnTo>
                  <a:pt x="872" y="188"/>
                </a:lnTo>
                <a:lnTo>
                  <a:pt x="873" y="189"/>
                </a:lnTo>
                <a:lnTo>
                  <a:pt x="875" y="189"/>
                </a:lnTo>
                <a:lnTo>
                  <a:pt x="877" y="191"/>
                </a:lnTo>
                <a:lnTo>
                  <a:pt x="878" y="191"/>
                </a:lnTo>
                <a:lnTo>
                  <a:pt x="880" y="191"/>
                </a:lnTo>
                <a:lnTo>
                  <a:pt x="881" y="191"/>
                </a:lnTo>
                <a:lnTo>
                  <a:pt x="883" y="192"/>
                </a:lnTo>
                <a:lnTo>
                  <a:pt x="883" y="194"/>
                </a:lnTo>
                <a:lnTo>
                  <a:pt x="884" y="195"/>
                </a:lnTo>
                <a:lnTo>
                  <a:pt x="884" y="197"/>
                </a:lnTo>
                <a:lnTo>
                  <a:pt x="884" y="198"/>
                </a:lnTo>
                <a:lnTo>
                  <a:pt x="886" y="201"/>
                </a:lnTo>
                <a:lnTo>
                  <a:pt x="886" y="203"/>
                </a:lnTo>
                <a:lnTo>
                  <a:pt x="886" y="204"/>
                </a:lnTo>
                <a:lnTo>
                  <a:pt x="886" y="206"/>
                </a:lnTo>
                <a:lnTo>
                  <a:pt x="887" y="208"/>
                </a:lnTo>
                <a:lnTo>
                  <a:pt x="887" y="211"/>
                </a:lnTo>
                <a:lnTo>
                  <a:pt x="887" y="214"/>
                </a:lnTo>
                <a:lnTo>
                  <a:pt x="890" y="218"/>
                </a:lnTo>
                <a:lnTo>
                  <a:pt x="892" y="220"/>
                </a:lnTo>
                <a:lnTo>
                  <a:pt x="893" y="221"/>
                </a:lnTo>
                <a:lnTo>
                  <a:pt x="895" y="223"/>
                </a:lnTo>
                <a:lnTo>
                  <a:pt x="896" y="224"/>
                </a:lnTo>
                <a:lnTo>
                  <a:pt x="896" y="226"/>
                </a:lnTo>
                <a:lnTo>
                  <a:pt x="896" y="227"/>
                </a:lnTo>
                <a:lnTo>
                  <a:pt x="896" y="229"/>
                </a:lnTo>
                <a:lnTo>
                  <a:pt x="895" y="232"/>
                </a:lnTo>
                <a:lnTo>
                  <a:pt x="893" y="233"/>
                </a:lnTo>
                <a:lnTo>
                  <a:pt x="893" y="235"/>
                </a:lnTo>
                <a:lnTo>
                  <a:pt x="892" y="236"/>
                </a:lnTo>
                <a:lnTo>
                  <a:pt x="890" y="236"/>
                </a:lnTo>
                <a:lnTo>
                  <a:pt x="889" y="235"/>
                </a:lnTo>
                <a:lnTo>
                  <a:pt x="887" y="235"/>
                </a:lnTo>
                <a:lnTo>
                  <a:pt x="886" y="235"/>
                </a:lnTo>
                <a:lnTo>
                  <a:pt x="884" y="236"/>
                </a:lnTo>
                <a:lnTo>
                  <a:pt x="883" y="236"/>
                </a:lnTo>
                <a:lnTo>
                  <a:pt x="877" y="230"/>
                </a:lnTo>
                <a:lnTo>
                  <a:pt x="872" y="226"/>
                </a:lnTo>
                <a:lnTo>
                  <a:pt x="872" y="215"/>
                </a:lnTo>
                <a:lnTo>
                  <a:pt x="866" y="215"/>
                </a:lnTo>
                <a:lnTo>
                  <a:pt x="857" y="217"/>
                </a:lnTo>
                <a:lnTo>
                  <a:pt x="857" y="201"/>
                </a:lnTo>
                <a:lnTo>
                  <a:pt x="855" y="201"/>
                </a:lnTo>
                <a:lnTo>
                  <a:pt x="848" y="201"/>
                </a:lnTo>
                <a:lnTo>
                  <a:pt x="839" y="201"/>
                </a:lnTo>
                <a:lnTo>
                  <a:pt x="800" y="201"/>
                </a:lnTo>
                <a:lnTo>
                  <a:pt x="801" y="203"/>
                </a:lnTo>
                <a:lnTo>
                  <a:pt x="801" y="206"/>
                </a:lnTo>
                <a:lnTo>
                  <a:pt x="795" y="206"/>
                </a:lnTo>
                <a:lnTo>
                  <a:pt x="795" y="201"/>
                </a:lnTo>
                <a:lnTo>
                  <a:pt x="791" y="201"/>
                </a:lnTo>
                <a:lnTo>
                  <a:pt x="786" y="201"/>
                </a:lnTo>
                <a:lnTo>
                  <a:pt x="786" y="203"/>
                </a:lnTo>
                <a:lnTo>
                  <a:pt x="786" y="208"/>
                </a:lnTo>
                <a:lnTo>
                  <a:pt x="783" y="208"/>
                </a:lnTo>
                <a:lnTo>
                  <a:pt x="782" y="208"/>
                </a:lnTo>
                <a:lnTo>
                  <a:pt x="782" y="201"/>
                </a:lnTo>
                <a:lnTo>
                  <a:pt x="780" y="201"/>
                </a:lnTo>
                <a:lnTo>
                  <a:pt x="780" y="204"/>
                </a:lnTo>
                <a:lnTo>
                  <a:pt x="777" y="206"/>
                </a:lnTo>
                <a:lnTo>
                  <a:pt x="777" y="208"/>
                </a:lnTo>
                <a:lnTo>
                  <a:pt x="774" y="208"/>
                </a:lnTo>
                <a:lnTo>
                  <a:pt x="774" y="204"/>
                </a:lnTo>
                <a:lnTo>
                  <a:pt x="774" y="201"/>
                </a:lnTo>
                <a:lnTo>
                  <a:pt x="772" y="201"/>
                </a:lnTo>
                <a:lnTo>
                  <a:pt x="769" y="201"/>
                </a:lnTo>
                <a:lnTo>
                  <a:pt x="768" y="201"/>
                </a:lnTo>
                <a:lnTo>
                  <a:pt x="768" y="200"/>
                </a:lnTo>
                <a:lnTo>
                  <a:pt x="768" y="198"/>
                </a:lnTo>
                <a:close/>
                <a:moveTo>
                  <a:pt x="831" y="67"/>
                </a:moveTo>
                <a:lnTo>
                  <a:pt x="834" y="67"/>
                </a:lnTo>
                <a:lnTo>
                  <a:pt x="836" y="67"/>
                </a:lnTo>
                <a:lnTo>
                  <a:pt x="836" y="61"/>
                </a:lnTo>
                <a:lnTo>
                  <a:pt x="831" y="61"/>
                </a:lnTo>
                <a:lnTo>
                  <a:pt x="831" y="64"/>
                </a:lnTo>
                <a:lnTo>
                  <a:pt x="831" y="65"/>
                </a:lnTo>
                <a:lnTo>
                  <a:pt x="831" y="67"/>
                </a:lnTo>
                <a:close/>
                <a:moveTo>
                  <a:pt x="840" y="71"/>
                </a:moveTo>
                <a:lnTo>
                  <a:pt x="848" y="71"/>
                </a:lnTo>
                <a:lnTo>
                  <a:pt x="849" y="71"/>
                </a:lnTo>
                <a:lnTo>
                  <a:pt x="851" y="68"/>
                </a:lnTo>
                <a:lnTo>
                  <a:pt x="851" y="67"/>
                </a:lnTo>
                <a:lnTo>
                  <a:pt x="849" y="67"/>
                </a:lnTo>
                <a:lnTo>
                  <a:pt x="849" y="61"/>
                </a:lnTo>
                <a:lnTo>
                  <a:pt x="848" y="61"/>
                </a:lnTo>
                <a:lnTo>
                  <a:pt x="848" y="67"/>
                </a:lnTo>
                <a:lnTo>
                  <a:pt x="846" y="67"/>
                </a:lnTo>
                <a:lnTo>
                  <a:pt x="845" y="67"/>
                </a:lnTo>
                <a:lnTo>
                  <a:pt x="843" y="67"/>
                </a:lnTo>
                <a:lnTo>
                  <a:pt x="842" y="67"/>
                </a:lnTo>
                <a:lnTo>
                  <a:pt x="840" y="67"/>
                </a:lnTo>
                <a:lnTo>
                  <a:pt x="840" y="71"/>
                </a:lnTo>
                <a:close/>
                <a:moveTo>
                  <a:pt x="855" y="67"/>
                </a:moveTo>
                <a:lnTo>
                  <a:pt x="858" y="67"/>
                </a:lnTo>
                <a:lnTo>
                  <a:pt x="860" y="67"/>
                </a:lnTo>
                <a:lnTo>
                  <a:pt x="860" y="59"/>
                </a:lnTo>
                <a:lnTo>
                  <a:pt x="855" y="59"/>
                </a:lnTo>
                <a:lnTo>
                  <a:pt x="855" y="67"/>
                </a:lnTo>
                <a:close/>
                <a:moveTo>
                  <a:pt x="665" y="1149"/>
                </a:moveTo>
                <a:lnTo>
                  <a:pt x="665" y="1146"/>
                </a:lnTo>
                <a:lnTo>
                  <a:pt x="668" y="1146"/>
                </a:lnTo>
                <a:lnTo>
                  <a:pt x="677" y="1146"/>
                </a:lnTo>
                <a:lnTo>
                  <a:pt x="699" y="1146"/>
                </a:lnTo>
                <a:lnTo>
                  <a:pt x="699" y="1180"/>
                </a:lnTo>
                <a:lnTo>
                  <a:pt x="676" y="1180"/>
                </a:lnTo>
                <a:lnTo>
                  <a:pt x="676" y="1177"/>
                </a:lnTo>
                <a:lnTo>
                  <a:pt x="670" y="1177"/>
                </a:lnTo>
                <a:lnTo>
                  <a:pt x="670" y="1168"/>
                </a:lnTo>
                <a:lnTo>
                  <a:pt x="665" y="1168"/>
                </a:lnTo>
                <a:lnTo>
                  <a:pt x="665" y="1149"/>
                </a:lnTo>
                <a:close/>
                <a:moveTo>
                  <a:pt x="101" y="987"/>
                </a:moveTo>
                <a:lnTo>
                  <a:pt x="101" y="986"/>
                </a:lnTo>
                <a:lnTo>
                  <a:pt x="101" y="968"/>
                </a:lnTo>
                <a:lnTo>
                  <a:pt x="101" y="933"/>
                </a:lnTo>
                <a:lnTo>
                  <a:pt x="126" y="934"/>
                </a:lnTo>
                <a:lnTo>
                  <a:pt x="136" y="934"/>
                </a:lnTo>
                <a:lnTo>
                  <a:pt x="136" y="924"/>
                </a:lnTo>
                <a:lnTo>
                  <a:pt x="136" y="916"/>
                </a:lnTo>
                <a:lnTo>
                  <a:pt x="136" y="900"/>
                </a:lnTo>
                <a:lnTo>
                  <a:pt x="136" y="895"/>
                </a:lnTo>
                <a:lnTo>
                  <a:pt x="136" y="866"/>
                </a:lnTo>
                <a:lnTo>
                  <a:pt x="136" y="859"/>
                </a:lnTo>
                <a:lnTo>
                  <a:pt x="136" y="812"/>
                </a:lnTo>
                <a:lnTo>
                  <a:pt x="136" y="804"/>
                </a:lnTo>
                <a:lnTo>
                  <a:pt x="136" y="783"/>
                </a:lnTo>
                <a:lnTo>
                  <a:pt x="136" y="765"/>
                </a:lnTo>
                <a:lnTo>
                  <a:pt x="136" y="754"/>
                </a:lnTo>
                <a:lnTo>
                  <a:pt x="136" y="750"/>
                </a:lnTo>
                <a:lnTo>
                  <a:pt x="136" y="748"/>
                </a:lnTo>
                <a:lnTo>
                  <a:pt x="136" y="733"/>
                </a:lnTo>
                <a:lnTo>
                  <a:pt x="136" y="731"/>
                </a:lnTo>
                <a:lnTo>
                  <a:pt x="135" y="730"/>
                </a:lnTo>
                <a:lnTo>
                  <a:pt x="135" y="727"/>
                </a:lnTo>
                <a:lnTo>
                  <a:pt x="135" y="722"/>
                </a:lnTo>
                <a:lnTo>
                  <a:pt x="135" y="707"/>
                </a:lnTo>
                <a:lnTo>
                  <a:pt x="135" y="698"/>
                </a:lnTo>
                <a:lnTo>
                  <a:pt x="145" y="698"/>
                </a:lnTo>
                <a:lnTo>
                  <a:pt x="178" y="698"/>
                </a:lnTo>
                <a:lnTo>
                  <a:pt x="186" y="698"/>
                </a:lnTo>
                <a:lnTo>
                  <a:pt x="208" y="700"/>
                </a:lnTo>
                <a:lnTo>
                  <a:pt x="210" y="700"/>
                </a:lnTo>
                <a:lnTo>
                  <a:pt x="239" y="700"/>
                </a:lnTo>
                <a:lnTo>
                  <a:pt x="239" y="695"/>
                </a:lnTo>
                <a:lnTo>
                  <a:pt x="239" y="674"/>
                </a:lnTo>
                <a:lnTo>
                  <a:pt x="246" y="674"/>
                </a:lnTo>
                <a:lnTo>
                  <a:pt x="248" y="674"/>
                </a:lnTo>
                <a:lnTo>
                  <a:pt x="249" y="674"/>
                </a:lnTo>
                <a:lnTo>
                  <a:pt x="255" y="674"/>
                </a:lnTo>
                <a:lnTo>
                  <a:pt x="255" y="683"/>
                </a:lnTo>
                <a:lnTo>
                  <a:pt x="255" y="691"/>
                </a:lnTo>
                <a:lnTo>
                  <a:pt x="254" y="695"/>
                </a:lnTo>
                <a:lnTo>
                  <a:pt x="254" y="697"/>
                </a:lnTo>
                <a:lnTo>
                  <a:pt x="254" y="698"/>
                </a:lnTo>
                <a:lnTo>
                  <a:pt x="254" y="700"/>
                </a:lnTo>
                <a:lnTo>
                  <a:pt x="255" y="700"/>
                </a:lnTo>
                <a:lnTo>
                  <a:pt x="260" y="700"/>
                </a:lnTo>
                <a:lnTo>
                  <a:pt x="261" y="700"/>
                </a:lnTo>
                <a:lnTo>
                  <a:pt x="261" y="697"/>
                </a:lnTo>
                <a:lnTo>
                  <a:pt x="261" y="695"/>
                </a:lnTo>
                <a:lnTo>
                  <a:pt x="266" y="695"/>
                </a:lnTo>
                <a:lnTo>
                  <a:pt x="266" y="698"/>
                </a:lnTo>
                <a:lnTo>
                  <a:pt x="270" y="698"/>
                </a:lnTo>
                <a:lnTo>
                  <a:pt x="270" y="700"/>
                </a:lnTo>
                <a:lnTo>
                  <a:pt x="270" y="701"/>
                </a:lnTo>
                <a:lnTo>
                  <a:pt x="281" y="701"/>
                </a:lnTo>
                <a:lnTo>
                  <a:pt x="282" y="701"/>
                </a:lnTo>
                <a:lnTo>
                  <a:pt x="288" y="701"/>
                </a:lnTo>
                <a:lnTo>
                  <a:pt x="288" y="698"/>
                </a:lnTo>
                <a:lnTo>
                  <a:pt x="288" y="671"/>
                </a:lnTo>
                <a:lnTo>
                  <a:pt x="288" y="666"/>
                </a:lnTo>
                <a:lnTo>
                  <a:pt x="282" y="666"/>
                </a:lnTo>
                <a:lnTo>
                  <a:pt x="276" y="666"/>
                </a:lnTo>
                <a:lnTo>
                  <a:pt x="276" y="665"/>
                </a:lnTo>
                <a:lnTo>
                  <a:pt x="276" y="642"/>
                </a:lnTo>
                <a:lnTo>
                  <a:pt x="276" y="639"/>
                </a:lnTo>
                <a:lnTo>
                  <a:pt x="272" y="639"/>
                </a:lnTo>
                <a:lnTo>
                  <a:pt x="272" y="638"/>
                </a:lnTo>
                <a:lnTo>
                  <a:pt x="272" y="636"/>
                </a:lnTo>
                <a:lnTo>
                  <a:pt x="276" y="636"/>
                </a:lnTo>
                <a:lnTo>
                  <a:pt x="276" y="635"/>
                </a:lnTo>
                <a:lnTo>
                  <a:pt x="276" y="609"/>
                </a:lnTo>
                <a:lnTo>
                  <a:pt x="276" y="607"/>
                </a:lnTo>
                <a:lnTo>
                  <a:pt x="272" y="607"/>
                </a:lnTo>
                <a:lnTo>
                  <a:pt x="272" y="606"/>
                </a:lnTo>
                <a:lnTo>
                  <a:pt x="272" y="601"/>
                </a:lnTo>
                <a:lnTo>
                  <a:pt x="300" y="601"/>
                </a:lnTo>
                <a:lnTo>
                  <a:pt x="306" y="601"/>
                </a:lnTo>
                <a:lnTo>
                  <a:pt x="306" y="600"/>
                </a:lnTo>
                <a:lnTo>
                  <a:pt x="305" y="598"/>
                </a:lnTo>
                <a:lnTo>
                  <a:pt x="305" y="597"/>
                </a:lnTo>
                <a:lnTo>
                  <a:pt x="306" y="595"/>
                </a:lnTo>
                <a:lnTo>
                  <a:pt x="306" y="591"/>
                </a:lnTo>
                <a:lnTo>
                  <a:pt x="306" y="583"/>
                </a:lnTo>
                <a:lnTo>
                  <a:pt x="306" y="574"/>
                </a:lnTo>
                <a:lnTo>
                  <a:pt x="306" y="569"/>
                </a:lnTo>
                <a:lnTo>
                  <a:pt x="308" y="569"/>
                </a:lnTo>
                <a:lnTo>
                  <a:pt x="314" y="566"/>
                </a:lnTo>
                <a:lnTo>
                  <a:pt x="317" y="565"/>
                </a:lnTo>
                <a:lnTo>
                  <a:pt x="325" y="560"/>
                </a:lnTo>
                <a:lnTo>
                  <a:pt x="325" y="557"/>
                </a:lnTo>
                <a:lnTo>
                  <a:pt x="325" y="553"/>
                </a:lnTo>
                <a:lnTo>
                  <a:pt x="325" y="544"/>
                </a:lnTo>
                <a:lnTo>
                  <a:pt x="325" y="533"/>
                </a:lnTo>
                <a:lnTo>
                  <a:pt x="331" y="533"/>
                </a:lnTo>
                <a:lnTo>
                  <a:pt x="332" y="533"/>
                </a:lnTo>
                <a:lnTo>
                  <a:pt x="346" y="533"/>
                </a:lnTo>
                <a:lnTo>
                  <a:pt x="347" y="533"/>
                </a:lnTo>
                <a:lnTo>
                  <a:pt x="356" y="533"/>
                </a:lnTo>
                <a:lnTo>
                  <a:pt x="358" y="533"/>
                </a:lnTo>
                <a:lnTo>
                  <a:pt x="359" y="533"/>
                </a:lnTo>
                <a:lnTo>
                  <a:pt x="361" y="533"/>
                </a:lnTo>
                <a:lnTo>
                  <a:pt x="362" y="532"/>
                </a:lnTo>
                <a:lnTo>
                  <a:pt x="364" y="532"/>
                </a:lnTo>
                <a:lnTo>
                  <a:pt x="364" y="533"/>
                </a:lnTo>
                <a:lnTo>
                  <a:pt x="367" y="533"/>
                </a:lnTo>
                <a:lnTo>
                  <a:pt x="371" y="532"/>
                </a:lnTo>
                <a:lnTo>
                  <a:pt x="373" y="532"/>
                </a:lnTo>
                <a:lnTo>
                  <a:pt x="374" y="532"/>
                </a:lnTo>
                <a:lnTo>
                  <a:pt x="377" y="533"/>
                </a:lnTo>
                <a:lnTo>
                  <a:pt x="380" y="533"/>
                </a:lnTo>
                <a:lnTo>
                  <a:pt x="398" y="533"/>
                </a:lnTo>
                <a:lnTo>
                  <a:pt x="400" y="533"/>
                </a:lnTo>
                <a:lnTo>
                  <a:pt x="401" y="533"/>
                </a:lnTo>
                <a:lnTo>
                  <a:pt x="401" y="532"/>
                </a:lnTo>
                <a:lnTo>
                  <a:pt x="401" y="504"/>
                </a:lnTo>
                <a:lnTo>
                  <a:pt x="401" y="497"/>
                </a:lnTo>
                <a:lnTo>
                  <a:pt x="401" y="491"/>
                </a:lnTo>
                <a:lnTo>
                  <a:pt x="401" y="480"/>
                </a:lnTo>
                <a:lnTo>
                  <a:pt x="401" y="479"/>
                </a:lnTo>
                <a:lnTo>
                  <a:pt x="401" y="477"/>
                </a:lnTo>
                <a:lnTo>
                  <a:pt x="400" y="473"/>
                </a:lnTo>
                <a:lnTo>
                  <a:pt x="400" y="471"/>
                </a:lnTo>
                <a:lnTo>
                  <a:pt x="400" y="468"/>
                </a:lnTo>
                <a:lnTo>
                  <a:pt x="398" y="468"/>
                </a:lnTo>
                <a:lnTo>
                  <a:pt x="397" y="468"/>
                </a:lnTo>
                <a:lnTo>
                  <a:pt x="397" y="465"/>
                </a:lnTo>
                <a:lnTo>
                  <a:pt x="397" y="462"/>
                </a:lnTo>
                <a:lnTo>
                  <a:pt x="397" y="460"/>
                </a:lnTo>
                <a:lnTo>
                  <a:pt x="397" y="459"/>
                </a:lnTo>
                <a:lnTo>
                  <a:pt x="395" y="459"/>
                </a:lnTo>
                <a:lnTo>
                  <a:pt x="395" y="457"/>
                </a:lnTo>
                <a:lnTo>
                  <a:pt x="395" y="456"/>
                </a:lnTo>
                <a:lnTo>
                  <a:pt x="395" y="454"/>
                </a:lnTo>
                <a:lnTo>
                  <a:pt x="395" y="453"/>
                </a:lnTo>
                <a:lnTo>
                  <a:pt x="397" y="453"/>
                </a:lnTo>
                <a:lnTo>
                  <a:pt x="397" y="451"/>
                </a:lnTo>
                <a:lnTo>
                  <a:pt x="397" y="450"/>
                </a:lnTo>
                <a:lnTo>
                  <a:pt x="397" y="448"/>
                </a:lnTo>
                <a:lnTo>
                  <a:pt x="397" y="447"/>
                </a:lnTo>
                <a:lnTo>
                  <a:pt x="397" y="445"/>
                </a:lnTo>
                <a:lnTo>
                  <a:pt x="397" y="444"/>
                </a:lnTo>
                <a:lnTo>
                  <a:pt x="397" y="442"/>
                </a:lnTo>
                <a:lnTo>
                  <a:pt x="397" y="441"/>
                </a:lnTo>
                <a:lnTo>
                  <a:pt x="397" y="439"/>
                </a:lnTo>
                <a:lnTo>
                  <a:pt x="398" y="439"/>
                </a:lnTo>
                <a:lnTo>
                  <a:pt x="398" y="438"/>
                </a:lnTo>
                <a:lnTo>
                  <a:pt x="398" y="436"/>
                </a:lnTo>
                <a:lnTo>
                  <a:pt x="398" y="435"/>
                </a:lnTo>
                <a:lnTo>
                  <a:pt x="398" y="433"/>
                </a:lnTo>
                <a:lnTo>
                  <a:pt x="400" y="433"/>
                </a:lnTo>
                <a:lnTo>
                  <a:pt x="400" y="432"/>
                </a:lnTo>
                <a:lnTo>
                  <a:pt x="400" y="430"/>
                </a:lnTo>
                <a:lnTo>
                  <a:pt x="400" y="429"/>
                </a:lnTo>
                <a:lnTo>
                  <a:pt x="401" y="427"/>
                </a:lnTo>
                <a:lnTo>
                  <a:pt x="401" y="426"/>
                </a:lnTo>
                <a:lnTo>
                  <a:pt x="401" y="424"/>
                </a:lnTo>
                <a:lnTo>
                  <a:pt x="403" y="424"/>
                </a:lnTo>
                <a:lnTo>
                  <a:pt x="404" y="418"/>
                </a:lnTo>
                <a:lnTo>
                  <a:pt x="406" y="418"/>
                </a:lnTo>
                <a:lnTo>
                  <a:pt x="408" y="420"/>
                </a:lnTo>
                <a:lnTo>
                  <a:pt x="411" y="421"/>
                </a:lnTo>
                <a:lnTo>
                  <a:pt x="412" y="421"/>
                </a:lnTo>
                <a:lnTo>
                  <a:pt x="418" y="426"/>
                </a:lnTo>
                <a:lnTo>
                  <a:pt x="424" y="420"/>
                </a:lnTo>
                <a:lnTo>
                  <a:pt x="465" y="379"/>
                </a:lnTo>
                <a:lnTo>
                  <a:pt x="471" y="374"/>
                </a:lnTo>
                <a:lnTo>
                  <a:pt x="472" y="374"/>
                </a:lnTo>
                <a:lnTo>
                  <a:pt x="471" y="371"/>
                </a:lnTo>
                <a:lnTo>
                  <a:pt x="471" y="370"/>
                </a:lnTo>
                <a:lnTo>
                  <a:pt x="471" y="368"/>
                </a:lnTo>
                <a:lnTo>
                  <a:pt x="469" y="368"/>
                </a:lnTo>
                <a:lnTo>
                  <a:pt x="469" y="367"/>
                </a:lnTo>
                <a:lnTo>
                  <a:pt x="468" y="365"/>
                </a:lnTo>
                <a:lnTo>
                  <a:pt x="468" y="363"/>
                </a:lnTo>
                <a:lnTo>
                  <a:pt x="466" y="363"/>
                </a:lnTo>
                <a:lnTo>
                  <a:pt x="456" y="341"/>
                </a:lnTo>
                <a:lnTo>
                  <a:pt x="459" y="341"/>
                </a:lnTo>
                <a:lnTo>
                  <a:pt x="463" y="351"/>
                </a:lnTo>
                <a:lnTo>
                  <a:pt x="465" y="354"/>
                </a:lnTo>
                <a:lnTo>
                  <a:pt x="466" y="354"/>
                </a:lnTo>
                <a:lnTo>
                  <a:pt x="468" y="359"/>
                </a:lnTo>
                <a:lnTo>
                  <a:pt x="468" y="357"/>
                </a:lnTo>
                <a:lnTo>
                  <a:pt x="466" y="357"/>
                </a:lnTo>
                <a:lnTo>
                  <a:pt x="466" y="356"/>
                </a:lnTo>
                <a:lnTo>
                  <a:pt x="466" y="354"/>
                </a:lnTo>
                <a:lnTo>
                  <a:pt x="466" y="353"/>
                </a:lnTo>
                <a:lnTo>
                  <a:pt x="466" y="351"/>
                </a:lnTo>
                <a:lnTo>
                  <a:pt x="466" y="350"/>
                </a:lnTo>
                <a:lnTo>
                  <a:pt x="468" y="348"/>
                </a:lnTo>
                <a:lnTo>
                  <a:pt x="468" y="347"/>
                </a:lnTo>
                <a:lnTo>
                  <a:pt x="469" y="347"/>
                </a:lnTo>
                <a:lnTo>
                  <a:pt x="469" y="345"/>
                </a:lnTo>
                <a:lnTo>
                  <a:pt x="471" y="344"/>
                </a:lnTo>
                <a:lnTo>
                  <a:pt x="472" y="342"/>
                </a:lnTo>
                <a:lnTo>
                  <a:pt x="474" y="342"/>
                </a:lnTo>
                <a:lnTo>
                  <a:pt x="474" y="341"/>
                </a:lnTo>
                <a:lnTo>
                  <a:pt x="475" y="341"/>
                </a:lnTo>
                <a:lnTo>
                  <a:pt x="480" y="341"/>
                </a:lnTo>
                <a:lnTo>
                  <a:pt x="484" y="341"/>
                </a:lnTo>
                <a:lnTo>
                  <a:pt x="484" y="339"/>
                </a:lnTo>
                <a:lnTo>
                  <a:pt x="484" y="338"/>
                </a:lnTo>
                <a:lnTo>
                  <a:pt x="480" y="327"/>
                </a:lnTo>
                <a:lnTo>
                  <a:pt x="484" y="327"/>
                </a:lnTo>
                <a:lnTo>
                  <a:pt x="503" y="327"/>
                </a:lnTo>
                <a:lnTo>
                  <a:pt x="503" y="321"/>
                </a:lnTo>
                <a:lnTo>
                  <a:pt x="495" y="321"/>
                </a:lnTo>
                <a:lnTo>
                  <a:pt x="492" y="321"/>
                </a:lnTo>
                <a:lnTo>
                  <a:pt x="490" y="320"/>
                </a:lnTo>
                <a:lnTo>
                  <a:pt x="489" y="320"/>
                </a:lnTo>
                <a:lnTo>
                  <a:pt x="486" y="320"/>
                </a:lnTo>
                <a:lnTo>
                  <a:pt x="486" y="321"/>
                </a:lnTo>
                <a:lnTo>
                  <a:pt x="484" y="321"/>
                </a:lnTo>
                <a:lnTo>
                  <a:pt x="480" y="323"/>
                </a:lnTo>
                <a:lnTo>
                  <a:pt x="478" y="323"/>
                </a:lnTo>
                <a:lnTo>
                  <a:pt x="477" y="321"/>
                </a:lnTo>
                <a:lnTo>
                  <a:pt x="475" y="317"/>
                </a:lnTo>
                <a:lnTo>
                  <a:pt x="460" y="317"/>
                </a:lnTo>
                <a:lnTo>
                  <a:pt x="460" y="314"/>
                </a:lnTo>
                <a:lnTo>
                  <a:pt x="460" y="312"/>
                </a:lnTo>
                <a:lnTo>
                  <a:pt x="460" y="310"/>
                </a:lnTo>
                <a:lnTo>
                  <a:pt x="460" y="309"/>
                </a:lnTo>
                <a:lnTo>
                  <a:pt x="460" y="306"/>
                </a:lnTo>
                <a:lnTo>
                  <a:pt x="466" y="306"/>
                </a:lnTo>
                <a:lnTo>
                  <a:pt x="466" y="301"/>
                </a:lnTo>
                <a:lnTo>
                  <a:pt x="465" y="301"/>
                </a:lnTo>
                <a:lnTo>
                  <a:pt x="462" y="301"/>
                </a:lnTo>
                <a:lnTo>
                  <a:pt x="460" y="301"/>
                </a:lnTo>
                <a:lnTo>
                  <a:pt x="457" y="301"/>
                </a:lnTo>
                <a:lnTo>
                  <a:pt x="463" y="288"/>
                </a:lnTo>
                <a:lnTo>
                  <a:pt x="462" y="288"/>
                </a:lnTo>
                <a:lnTo>
                  <a:pt x="462" y="285"/>
                </a:lnTo>
                <a:lnTo>
                  <a:pt x="459" y="279"/>
                </a:lnTo>
                <a:lnTo>
                  <a:pt x="459" y="274"/>
                </a:lnTo>
                <a:lnTo>
                  <a:pt x="457" y="274"/>
                </a:lnTo>
                <a:lnTo>
                  <a:pt x="453" y="274"/>
                </a:lnTo>
                <a:lnTo>
                  <a:pt x="441" y="276"/>
                </a:lnTo>
                <a:lnTo>
                  <a:pt x="439" y="276"/>
                </a:lnTo>
                <a:lnTo>
                  <a:pt x="427" y="277"/>
                </a:lnTo>
                <a:lnTo>
                  <a:pt x="424" y="274"/>
                </a:lnTo>
                <a:lnTo>
                  <a:pt x="409" y="244"/>
                </a:lnTo>
                <a:lnTo>
                  <a:pt x="409" y="242"/>
                </a:lnTo>
                <a:lnTo>
                  <a:pt x="408" y="241"/>
                </a:lnTo>
                <a:lnTo>
                  <a:pt x="401" y="229"/>
                </a:lnTo>
                <a:lnTo>
                  <a:pt x="401" y="227"/>
                </a:lnTo>
                <a:lnTo>
                  <a:pt x="401" y="214"/>
                </a:lnTo>
                <a:lnTo>
                  <a:pt x="401" y="208"/>
                </a:lnTo>
                <a:lnTo>
                  <a:pt x="403" y="208"/>
                </a:lnTo>
                <a:lnTo>
                  <a:pt x="409" y="208"/>
                </a:lnTo>
                <a:lnTo>
                  <a:pt x="430" y="208"/>
                </a:lnTo>
                <a:lnTo>
                  <a:pt x="433" y="208"/>
                </a:lnTo>
                <a:lnTo>
                  <a:pt x="435" y="208"/>
                </a:lnTo>
                <a:lnTo>
                  <a:pt x="436" y="208"/>
                </a:lnTo>
                <a:lnTo>
                  <a:pt x="439" y="208"/>
                </a:lnTo>
                <a:lnTo>
                  <a:pt x="439" y="209"/>
                </a:lnTo>
                <a:lnTo>
                  <a:pt x="441" y="211"/>
                </a:lnTo>
                <a:lnTo>
                  <a:pt x="442" y="217"/>
                </a:lnTo>
                <a:lnTo>
                  <a:pt x="444" y="217"/>
                </a:lnTo>
                <a:lnTo>
                  <a:pt x="450" y="217"/>
                </a:lnTo>
                <a:lnTo>
                  <a:pt x="450" y="209"/>
                </a:lnTo>
                <a:lnTo>
                  <a:pt x="450" y="206"/>
                </a:lnTo>
                <a:lnTo>
                  <a:pt x="448" y="206"/>
                </a:lnTo>
                <a:lnTo>
                  <a:pt x="444" y="206"/>
                </a:lnTo>
                <a:lnTo>
                  <a:pt x="442" y="206"/>
                </a:lnTo>
                <a:lnTo>
                  <a:pt x="441" y="206"/>
                </a:lnTo>
                <a:lnTo>
                  <a:pt x="439" y="206"/>
                </a:lnTo>
                <a:lnTo>
                  <a:pt x="436" y="206"/>
                </a:lnTo>
                <a:lnTo>
                  <a:pt x="435" y="206"/>
                </a:lnTo>
                <a:lnTo>
                  <a:pt x="433" y="206"/>
                </a:lnTo>
                <a:lnTo>
                  <a:pt x="432" y="206"/>
                </a:lnTo>
                <a:lnTo>
                  <a:pt x="427" y="206"/>
                </a:lnTo>
                <a:lnTo>
                  <a:pt x="418" y="206"/>
                </a:lnTo>
                <a:lnTo>
                  <a:pt x="411" y="206"/>
                </a:lnTo>
                <a:lnTo>
                  <a:pt x="409" y="206"/>
                </a:lnTo>
                <a:lnTo>
                  <a:pt x="403" y="206"/>
                </a:lnTo>
                <a:lnTo>
                  <a:pt x="401" y="206"/>
                </a:lnTo>
                <a:lnTo>
                  <a:pt x="391" y="206"/>
                </a:lnTo>
                <a:lnTo>
                  <a:pt x="389" y="206"/>
                </a:lnTo>
                <a:lnTo>
                  <a:pt x="388" y="206"/>
                </a:lnTo>
                <a:lnTo>
                  <a:pt x="386" y="204"/>
                </a:lnTo>
                <a:lnTo>
                  <a:pt x="385" y="204"/>
                </a:lnTo>
                <a:lnTo>
                  <a:pt x="383" y="203"/>
                </a:lnTo>
                <a:lnTo>
                  <a:pt x="382" y="203"/>
                </a:lnTo>
                <a:lnTo>
                  <a:pt x="382" y="201"/>
                </a:lnTo>
                <a:lnTo>
                  <a:pt x="382" y="203"/>
                </a:lnTo>
                <a:lnTo>
                  <a:pt x="380" y="203"/>
                </a:lnTo>
                <a:lnTo>
                  <a:pt x="379" y="203"/>
                </a:lnTo>
                <a:lnTo>
                  <a:pt x="377" y="203"/>
                </a:lnTo>
                <a:lnTo>
                  <a:pt x="376" y="203"/>
                </a:lnTo>
                <a:lnTo>
                  <a:pt x="374" y="203"/>
                </a:lnTo>
                <a:lnTo>
                  <a:pt x="374" y="201"/>
                </a:lnTo>
                <a:lnTo>
                  <a:pt x="373" y="201"/>
                </a:lnTo>
                <a:lnTo>
                  <a:pt x="371" y="201"/>
                </a:lnTo>
                <a:lnTo>
                  <a:pt x="371" y="200"/>
                </a:lnTo>
                <a:lnTo>
                  <a:pt x="371" y="201"/>
                </a:lnTo>
                <a:lnTo>
                  <a:pt x="370" y="201"/>
                </a:lnTo>
                <a:lnTo>
                  <a:pt x="368" y="200"/>
                </a:lnTo>
                <a:lnTo>
                  <a:pt x="367" y="200"/>
                </a:lnTo>
                <a:lnTo>
                  <a:pt x="367" y="198"/>
                </a:lnTo>
                <a:lnTo>
                  <a:pt x="365" y="198"/>
                </a:lnTo>
                <a:lnTo>
                  <a:pt x="362" y="197"/>
                </a:lnTo>
                <a:lnTo>
                  <a:pt x="361" y="195"/>
                </a:lnTo>
                <a:lnTo>
                  <a:pt x="358" y="195"/>
                </a:lnTo>
                <a:lnTo>
                  <a:pt x="358" y="194"/>
                </a:lnTo>
                <a:lnTo>
                  <a:pt x="355" y="194"/>
                </a:lnTo>
                <a:lnTo>
                  <a:pt x="350" y="192"/>
                </a:lnTo>
                <a:lnTo>
                  <a:pt x="344" y="191"/>
                </a:lnTo>
                <a:lnTo>
                  <a:pt x="343" y="191"/>
                </a:lnTo>
                <a:lnTo>
                  <a:pt x="341" y="191"/>
                </a:lnTo>
                <a:lnTo>
                  <a:pt x="340" y="191"/>
                </a:lnTo>
                <a:lnTo>
                  <a:pt x="338" y="192"/>
                </a:lnTo>
                <a:lnTo>
                  <a:pt x="337" y="192"/>
                </a:lnTo>
                <a:lnTo>
                  <a:pt x="335" y="194"/>
                </a:lnTo>
                <a:lnTo>
                  <a:pt x="334" y="194"/>
                </a:lnTo>
                <a:lnTo>
                  <a:pt x="329" y="195"/>
                </a:lnTo>
                <a:lnTo>
                  <a:pt x="328" y="195"/>
                </a:lnTo>
                <a:lnTo>
                  <a:pt x="328" y="188"/>
                </a:lnTo>
                <a:lnTo>
                  <a:pt x="328" y="182"/>
                </a:lnTo>
                <a:lnTo>
                  <a:pt x="325" y="182"/>
                </a:lnTo>
                <a:lnTo>
                  <a:pt x="322" y="182"/>
                </a:lnTo>
                <a:lnTo>
                  <a:pt x="322" y="183"/>
                </a:lnTo>
                <a:lnTo>
                  <a:pt x="322" y="185"/>
                </a:lnTo>
                <a:lnTo>
                  <a:pt x="320" y="185"/>
                </a:lnTo>
                <a:lnTo>
                  <a:pt x="319" y="185"/>
                </a:lnTo>
                <a:lnTo>
                  <a:pt x="308" y="179"/>
                </a:lnTo>
                <a:lnTo>
                  <a:pt x="306" y="179"/>
                </a:lnTo>
                <a:lnTo>
                  <a:pt x="303" y="177"/>
                </a:lnTo>
                <a:lnTo>
                  <a:pt x="302" y="176"/>
                </a:lnTo>
                <a:lnTo>
                  <a:pt x="299" y="176"/>
                </a:lnTo>
                <a:lnTo>
                  <a:pt x="296" y="176"/>
                </a:lnTo>
                <a:lnTo>
                  <a:pt x="296" y="174"/>
                </a:lnTo>
                <a:lnTo>
                  <a:pt x="296" y="171"/>
                </a:lnTo>
                <a:lnTo>
                  <a:pt x="294" y="171"/>
                </a:lnTo>
                <a:lnTo>
                  <a:pt x="293" y="171"/>
                </a:lnTo>
                <a:lnTo>
                  <a:pt x="285" y="170"/>
                </a:lnTo>
                <a:lnTo>
                  <a:pt x="281" y="168"/>
                </a:lnTo>
                <a:lnTo>
                  <a:pt x="269" y="165"/>
                </a:lnTo>
                <a:lnTo>
                  <a:pt x="254" y="155"/>
                </a:lnTo>
                <a:lnTo>
                  <a:pt x="254" y="147"/>
                </a:lnTo>
                <a:lnTo>
                  <a:pt x="254" y="141"/>
                </a:lnTo>
                <a:lnTo>
                  <a:pt x="266" y="141"/>
                </a:lnTo>
                <a:lnTo>
                  <a:pt x="269" y="141"/>
                </a:lnTo>
                <a:lnTo>
                  <a:pt x="281" y="139"/>
                </a:lnTo>
                <a:lnTo>
                  <a:pt x="314" y="139"/>
                </a:lnTo>
                <a:lnTo>
                  <a:pt x="316" y="139"/>
                </a:lnTo>
                <a:lnTo>
                  <a:pt x="316" y="138"/>
                </a:lnTo>
                <a:lnTo>
                  <a:pt x="314" y="135"/>
                </a:lnTo>
                <a:lnTo>
                  <a:pt x="313" y="132"/>
                </a:lnTo>
                <a:lnTo>
                  <a:pt x="313" y="126"/>
                </a:lnTo>
                <a:lnTo>
                  <a:pt x="311" y="114"/>
                </a:lnTo>
                <a:lnTo>
                  <a:pt x="309" y="111"/>
                </a:lnTo>
                <a:lnTo>
                  <a:pt x="309" y="109"/>
                </a:lnTo>
                <a:lnTo>
                  <a:pt x="311" y="109"/>
                </a:lnTo>
                <a:lnTo>
                  <a:pt x="311" y="108"/>
                </a:lnTo>
                <a:lnTo>
                  <a:pt x="313" y="106"/>
                </a:lnTo>
                <a:lnTo>
                  <a:pt x="335" y="106"/>
                </a:lnTo>
                <a:lnTo>
                  <a:pt x="337" y="106"/>
                </a:lnTo>
                <a:lnTo>
                  <a:pt x="338" y="109"/>
                </a:lnTo>
                <a:lnTo>
                  <a:pt x="352" y="135"/>
                </a:lnTo>
                <a:lnTo>
                  <a:pt x="353" y="139"/>
                </a:lnTo>
                <a:lnTo>
                  <a:pt x="355" y="139"/>
                </a:lnTo>
                <a:lnTo>
                  <a:pt x="356" y="139"/>
                </a:lnTo>
                <a:lnTo>
                  <a:pt x="367" y="139"/>
                </a:lnTo>
                <a:lnTo>
                  <a:pt x="368" y="139"/>
                </a:lnTo>
                <a:lnTo>
                  <a:pt x="370" y="139"/>
                </a:lnTo>
                <a:lnTo>
                  <a:pt x="371" y="139"/>
                </a:lnTo>
                <a:lnTo>
                  <a:pt x="371" y="138"/>
                </a:lnTo>
                <a:lnTo>
                  <a:pt x="374" y="141"/>
                </a:lnTo>
                <a:lnTo>
                  <a:pt x="377" y="148"/>
                </a:lnTo>
                <a:lnTo>
                  <a:pt x="385" y="150"/>
                </a:lnTo>
                <a:lnTo>
                  <a:pt x="386" y="150"/>
                </a:lnTo>
                <a:lnTo>
                  <a:pt x="397" y="151"/>
                </a:lnTo>
                <a:lnTo>
                  <a:pt x="400" y="153"/>
                </a:lnTo>
                <a:lnTo>
                  <a:pt x="400" y="151"/>
                </a:lnTo>
                <a:lnTo>
                  <a:pt x="400" y="150"/>
                </a:lnTo>
                <a:lnTo>
                  <a:pt x="401" y="150"/>
                </a:lnTo>
                <a:lnTo>
                  <a:pt x="401" y="151"/>
                </a:lnTo>
                <a:lnTo>
                  <a:pt x="403" y="151"/>
                </a:lnTo>
                <a:lnTo>
                  <a:pt x="401" y="150"/>
                </a:lnTo>
                <a:lnTo>
                  <a:pt x="401" y="148"/>
                </a:lnTo>
                <a:lnTo>
                  <a:pt x="400" y="147"/>
                </a:lnTo>
                <a:lnTo>
                  <a:pt x="400" y="145"/>
                </a:lnTo>
                <a:lnTo>
                  <a:pt x="400" y="144"/>
                </a:lnTo>
                <a:lnTo>
                  <a:pt x="400" y="142"/>
                </a:lnTo>
                <a:lnTo>
                  <a:pt x="400" y="139"/>
                </a:lnTo>
                <a:lnTo>
                  <a:pt x="400" y="126"/>
                </a:lnTo>
                <a:lnTo>
                  <a:pt x="400" y="106"/>
                </a:lnTo>
                <a:lnTo>
                  <a:pt x="400" y="105"/>
                </a:lnTo>
                <a:lnTo>
                  <a:pt x="411" y="105"/>
                </a:lnTo>
                <a:lnTo>
                  <a:pt x="477" y="105"/>
                </a:lnTo>
                <a:lnTo>
                  <a:pt x="484" y="105"/>
                </a:lnTo>
                <a:lnTo>
                  <a:pt x="490" y="105"/>
                </a:lnTo>
                <a:lnTo>
                  <a:pt x="512" y="105"/>
                </a:lnTo>
                <a:lnTo>
                  <a:pt x="512" y="108"/>
                </a:lnTo>
                <a:lnTo>
                  <a:pt x="510" y="109"/>
                </a:lnTo>
                <a:lnTo>
                  <a:pt x="510" y="111"/>
                </a:lnTo>
                <a:lnTo>
                  <a:pt x="509" y="112"/>
                </a:lnTo>
                <a:lnTo>
                  <a:pt x="509" y="114"/>
                </a:lnTo>
                <a:lnTo>
                  <a:pt x="504" y="115"/>
                </a:lnTo>
                <a:lnTo>
                  <a:pt x="504" y="117"/>
                </a:lnTo>
                <a:lnTo>
                  <a:pt x="503" y="117"/>
                </a:lnTo>
                <a:lnTo>
                  <a:pt x="500" y="118"/>
                </a:lnTo>
                <a:lnTo>
                  <a:pt x="500" y="135"/>
                </a:lnTo>
                <a:lnTo>
                  <a:pt x="501" y="176"/>
                </a:lnTo>
                <a:lnTo>
                  <a:pt x="501" y="183"/>
                </a:lnTo>
                <a:lnTo>
                  <a:pt x="500" y="183"/>
                </a:lnTo>
                <a:lnTo>
                  <a:pt x="500" y="186"/>
                </a:lnTo>
                <a:lnTo>
                  <a:pt x="496" y="195"/>
                </a:lnTo>
                <a:lnTo>
                  <a:pt x="493" y="200"/>
                </a:lnTo>
                <a:lnTo>
                  <a:pt x="492" y="201"/>
                </a:lnTo>
                <a:lnTo>
                  <a:pt x="490" y="204"/>
                </a:lnTo>
                <a:lnTo>
                  <a:pt x="490" y="206"/>
                </a:lnTo>
                <a:lnTo>
                  <a:pt x="492" y="206"/>
                </a:lnTo>
                <a:lnTo>
                  <a:pt x="495" y="206"/>
                </a:lnTo>
                <a:lnTo>
                  <a:pt x="496" y="206"/>
                </a:lnTo>
                <a:lnTo>
                  <a:pt x="495" y="208"/>
                </a:lnTo>
                <a:lnTo>
                  <a:pt x="486" y="229"/>
                </a:lnTo>
                <a:lnTo>
                  <a:pt x="484" y="235"/>
                </a:lnTo>
                <a:lnTo>
                  <a:pt x="483" y="239"/>
                </a:lnTo>
                <a:lnTo>
                  <a:pt x="478" y="248"/>
                </a:lnTo>
                <a:lnTo>
                  <a:pt x="469" y="271"/>
                </a:lnTo>
                <a:lnTo>
                  <a:pt x="469" y="273"/>
                </a:lnTo>
                <a:lnTo>
                  <a:pt x="469" y="274"/>
                </a:lnTo>
                <a:lnTo>
                  <a:pt x="469" y="285"/>
                </a:lnTo>
                <a:lnTo>
                  <a:pt x="469" y="291"/>
                </a:lnTo>
                <a:lnTo>
                  <a:pt x="469" y="292"/>
                </a:lnTo>
                <a:lnTo>
                  <a:pt x="468" y="294"/>
                </a:lnTo>
                <a:lnTo>
                  <a:pt x="469" y="295"/>
                </a:lnTo>
                <a:lnTo>
                  <a:pt x="469" y="297"/>
                </a:lnTo>
                <a:lnTo>
                  <a:pt x="471" y="297"/>
                </a:lnTo>
                <a:lnTo>
                  <a:pt x="474" y="297"/>
                </a:lnTo>
                <a:lnTo>
                  <a:pt x="480" y="297"/>
                </a:lnTo>
                <a:lnTo>
                  <a:pt x="483" y="297"/>
                </a:lnTo>
                <a:lnTo>
                  <a:pt x="489" y="295"/>
                </a:lnTo>
                <a:lnTo>
                  <a:pt x="490" y="297"/>
                </a:lnTo>
                <a:lnTo>
                  <a:pt x="493" y="297"/>
                </a:lnTo>
                <a:lnTo>
                  <a:pt x="496" y="297"/>
                </a:lnTo>
                <a:lnTo>
                  <a:pt x="498" y="297"/>
                </a:lnTo>
                <a:lnTo>
                  <a:pt x="498" y="294"/>
                </a:lnTo>
                <a:lnTo>
                  <a:pt x="498" y="289"/>
                </a:lnTo>
                <a:lnTo>
                  <a:pt x="498" y="288"/>
                </a:lnTo>
                <a:lnTo>
                  <a:pt x="483" y="288"/>
                </a:lnTo>
                <a:lnTo>
                  <a:pt x="480" y="288"/>
                </a:lnTo>
                <a:lnTo>
                  <a:pt x="480" y="286"/>
                </a:lnTo>
                <a:lnTo>
                  <a:pt x="480" y="277"/>
                </a:lnTo>
                <a:lnTo>
                  <a:pt x="481" y="273"/>
                </a:lnTo>
                <a:lnTo>
                  <a:pt x="495" y="273"/>
                </a:lnTo>
                <a:lnTo>
                  <a:pt x="495" y="236"/>
                </a:lnTo>
                <a:lnTo>
                  <a:pt x="493" y="233"/>
                </a:lnTo>
                <a:lnTo>
                  <a:pt x="495" y="233"/>
                </a:lnTo>
                <a:lnTo>
                  <a:pt x="539" y="232"/>
                </a:lnTo>
                <a:lnTo>
                  <a:pt x="569" y="232"/>
                </a:lnTo>
                <a:lnTo>
                  <a:pt x="569" y="270"/>
                </a:lnTo>
                <a:lnTo>
                  <a:pt x="569" y="273"/>
                </a:lnTo>
                <a:lnTo>
                  <a:pt x="598" y="271"/>
                </a:lnTo>
                <a:lnTo>
                  <a:pt x="598" y="295"/>
                </a:lnTo>
                <a:lnTo>
                  <a:pt x="598" y="297"/>
                </a:lnTo>
                <a:lnTo>
                  <a:pt x="602" y="297"/>
                </a:lnTo>
                <a:lnTo>
                  <a:pt x="602" y="298"/>
                </a:lnTo>
                <a:lnTo>
                  <a:pt x="598" y="298"/>
                </a:lnTo>
                <a:lnTo>
                  <a:pt x="598" y="321"/>
                </a:lnTo>
                <a:lnTo>
                  <a:pt x="557" y="323"/>
                </a:lnTo>
                <a:lnTo>
                  <a:pt x="551" y="323"/>
                </a:lnTo>
                <a:lnTo>
                  <a:pt x="551" y="324"/>
                </a:lnTo>
                <a:lnTo>
                  <a:pt x="552" y="326"/>
                </a:lnTo>
                <a:lnTo>
                  <a:pt x="554" y="327"/>
                </a:lnTo>
                <a:lnTo>
                  <a:pt x="537" y="327"/>
                </a:lnTo>
                <a:lnTo>
                  <a:pt x="537" y="336"/>
                </a:lnTo>
                <a:lnTo>
                  <a:pt x="534" y="336"/>
                </a:lnTo>
                <a:lnTo>
                  <a:pt x="534" y="338"/>
                </a:lnTo>
                <a:lnTo>
                  <a:pt x="534" y="373"/>
                </a:lnTo>
                <a:lnTo>
                  <a:pt x="534" y="379"/>
                </a:lnTo>
                <a:lnTo>
                  <a:pt x="536" y="379"/>
                </a:lnTo>
                <a:lnTo>
                  <a:pt x="536" y="382"/>
                </a:lnTo>
                <a:lnTo>
                  <a:pt x="534" y="382"/>
                </a:lnTo>
                <a:lnTo>
                  <a:pt x="534" y="406"/>
                </a:lnTo>
                <a:lnTo>
                  <a:pt x="534" y="407"/>
                </a:lnTo>
                <a:lnTo>
                  <a:pt x="536" y="407"/>
                </a:lnTo>
                <a:lnTo>
                  <a:pt x="539" y="406"/>
                </a:lnTo>
                <a:lnTo>
                  <a:pt x="540" y="406"/>
                </a:lnTo>
                <a:lnTo>
                  <a:pt x="540" y="407"/>
                </a:lnTo>
                <a:lnTo>
                  <a:pt x="540" y="409"/>
                </a:lnTo>
                <a:lnTo>
                  <a:pt x="540" y="410"/>
                </a:lnTo>
                <a:lnTo>
                  <a:pt x="540" y="412"/>
                </a:lnTo>
                <a:lnTo>
                  <a:pt x="543" y="412"/>
                </a:lnTo>
                <a:lnTo>
                  <a:pt x="543" y="406"/>
                </a:lnTo>
                <a:lnTo>
                  <a:pt x="540" y="406"/>
                </a:lnTo>
                <a:lnTo>
                  <a:pt x="537" y="406"/>
                </a:lnTo>
                <a:lnTo>
                  <a:pt x="537" y="379"/>
                </a:lnTo>
                <a:lnTo>
                  <a:pt x="537" y="359"/>
                </a:lnTo>
                <a:lnTo>
                  <a:pt x="540" y="359"/>
                </a:lnTo>
                <a:lnTo>
                  <a:pt x="561" y="357"/>
                </a:lnTo>
                <a:lnTo>
                  <a:pt x="561" y="379"/>
                </a:lnTo>
                <a:lnTo>
                  <a:pt x="561" y="386"/>
                </a:lnTo>
                <a:lnTo>
                  <a:pt x="570" y="386"/>
                </a:lnTo>
                <a:lnTo>
                  <a:pt x="579" y="386"/>
                </a:lnTo>
                <a:lnTo>
                  <a:pt x="585" y="386"/>
                </a:lnTo>
                <a:lnTo>
                  <a:pt x="588" y="385"/>
                </a:lnTo>
                <a:lnTo>
                  <a:pt x="591" y="386"/>
                </a:lnTo>
                <a:lnTo>
                  <a:pt x="591" y="394"/>
                </a:lnTo>
                <a:lnTo>
                  <a:pt x="591" y="398"/>
                </a:lnTo>
                <a:lnTo>
                  <a:pt x="593" y="398"/>
                </a:lnTo>
                <a:lnTo>
                  <a:pt x="602" y="398"/>
                </a:lnTo>
                <a:lnTo>
                  <a:pt x="604" y="398"/>
                </a:lnTo>
                <a:lnTo>
                  <a:pt x="604" y="385"/>
                </a:lnTo>
                <a:lnTo>
                  <a:pt x="604" y="383"/>
                </a:lnTo>
                <a:lnTo>
                  <a:pt x="604" y="382"/>
                </a:lnTo>
                <a:lnTo>
                  <a:pt x="604" y="380"/>
                </a:lnTo>
                <a:lnTo>
                  <a:pt x="611" y="380"/>
                </a:lnTo>
                <a:lnTo>
                  <a:pt x="610" y="371"/>
                </a:lnTo>
                <a:lnTo>
                  <a:pt x="610" y="363"/>
                </a:lnTo>
                <a:lnTo>
                  <a:pt x="602" y="363"/>
                </a:lnTo>
                <a:lnTo>
                  <a:pt x="602" y="359"/>
                </a:lnTo>
                <a:lnTo>
                  <a:pt x="602" y="339"/>
                </a:lnTo>
                <a:lnTo>
                  <a:pt x="602" y="338"/>
                </a:lnTo>
                <a:lnTo>
                  <a:pt x="611" y="338"/>
                </a:lnTo>
                <a:lnTo>
                  <a:pt x="614" y="338"/>
                </a:lnTo>
                <a:lnTo>
                  <a:pt x="619" y="338"/>
                </a:lnTo>
                <a:lnTo>
                  <a:pt x="628" y="338"/>
                </a:lnTo>
                <a:lnTo>
                  <a:pt x="634" y="338"/>
                </a:lnTo>
                <a:lnTo>
                  <a:pt x="638" y="338"/>
                </a:lnTo>
                <a:lnTo>
                  <a:pt x="647" y="338"/>
                </a:lnTo>
                <a:lnTo>
                  <a:pt x="652" y="338"/>
                </a:lnTo>
                <a:lnTo>
                  <a:pt x="652" y="345"/>
                </a:lnTo>
                <a:lnTo>
                  <a:pt x="667" y="345"/>
                </a:lnTo>
                <a:lnTo>
                  <a:pt x="668" y="345"/>
                </a:lnTo>
                <a:lnTo>
                  <a:pt x="668" y="336"/>
                </a:lnTo>
                <a:lnTo>
                  <a:pt x="664" y="336"/>
                </a:lnTo>
                <a:lnTo>
                  <a:pt x="659" y="336"/>
                </a:lnTo>
                <a:lnTo>
                  <a:pt x="650" y="336"/>
                </a:lnTo>
                <a:lnTo>
                  <a:pt x="650" y="335"/>
                </a:lnTo>
                <a:lnTo>
                  <a:pt x="650" y="330"/>
                </a:lnTo>
                <a:lnTo>
                  <a:pt x="655" y="330"/>
                </a:lnTo>
                <a:lnTo>
                  <a:pt x="655" y="333"/>
                </a:lnTo>
                <a:lnTo>
                  <a:pt x="659" y="333"/>
                </a:lnTo>
                <a:lnTo>
                  <a:pt x="659" y="329"/>
                </a:lnTo>
                <a:lnTo>
                  <a:pt x="662" y="329"/>
                </a:lnTo>
                <a:lnTo>
                  <a:pt x="667" y="329"/>
                </a:lnTo>
                <a:lnTo>
                  <a:pt x="668" y="329"/>
                </a:lnTo>
                <a:lnTo>
                  <a:pt x="668" y="330"/>
                </a:lnTo>
                <a:lnTo>
                  <a:pt x="670" y="330"/>
                </a:lnTo>
                <a:lnTo>
                  <a:pt x="679" y="330"/>
                </a:lnTo>
                <a:lnTo>
                  <a:pt x="679" y="321"/>
                </a:lnTo>
                <a:lnTo>
                  <a:pt x="679" y="318"/>
                </a:lnTo>
                <a:lnTo>
                  <a:pt x="668" y="318"/>
                </a:lnTo>
                <a:lnTo>
                  <a:pt x="668" y="312"/>
                </a:lnTo>
                <a:lnTo>
                  <a:pt x="668" y="309"/>
                </a:lnTo>
                <a:lnTo>
                  <a:pt x="668" y="307"/>
                </a:lnTo>
                <a:lnTo>
                  <a:pt x="685" y="307"/>
                </a:lnTo>
                <a:lnTo>
                  <a:pt x="685" y="303"/>
                </a:lnTo>
                <a:lnTo>
                  <a:pt x="668" y="304"/>
                </a:lnTo>
                <a:lnTo>
                  <a:pt x="668" y="300"/>
                </a:lnTo>
                <a:lnTo>
                  <a:pt x="668" y="295"/>
                </a:lnTo>
                <a:lnTo>
                  <a:pt x="668" y="291"/>
                </a:lnTo>
                <a:lnTo>
                  <a:pt x="668" y="286"/>
                </a:lnTo>
                <a:lnTo>
                  <a:pt x="676" y="286"/>
                </a:lnTo>
                <a:lnTo>
                  <a:pt x="676" y="283"/>
                </a:lnTo>
                <a:lnTo>
                  <a:pt x="668" y="283"/>
                </a:lnTo>
                <a:lnTo>
                  <a:pt x="661" y="283"/>
                </a:lnTo>
                <a:lnTo>
                  <a:pt x="661" y="280"/>
                </a:lnTo>
                <a:lnTo>
                  <a:pt x="661" y="279"/>
                </a:lnTo>
                <a:lnTo>
                  <a:pt x="668" y="279"/>
                </a:lnTo>
                <a:lnTo>
                  <a:pt x="668" y="277"/>
                </a:lnTo>
                <a:lnTo>
                  <a:pt x="668" y="276"/>
                </a:lnTo>
                <a:lnTo>
                  <a:pt x="668" y="274"/>
                </a:lnTo>
                <a:lnTo>
                  <a:pt x="685" y="274"/>
                </a:lnTo>
                <a:lnTo>
                  <a:pt x="685" y="273"/>
                </a:lnTo>
                <a:lnTo>
                  <a:pt x="685" y="270"/>
                </a:lnTo>
                <a:lnTo>
                  <a:pt x="685" y="262"/>
                </a:lnTo>
                <a:lnTo>
                  <a:pt x="685" y="256"/>
                </a:lnTo>
                <a:lnTo>
                  <a:pt x="685" y="253"/>
                </a:lnTo>
                <a:lnTo>
                  <a:pt x="686" y="253"/>
                </a:lnTo>
                <a:lnTo>
                  <a:pt x="685" y="245"/>
                </a:lnTo>
                <a:lnTo>
                  <a:pt x="676" y="245"/>
                </a:lnTo>
                <a:lnTo>
                  <a:pt x="676" y="253"/>
                </a:lnTo>
                <a:lnTo>
                  <a:pt x="668" y="253"/>
                </a:lnTo>
                <a:lnTo>
                  <a:pt x="668" y="267"/>
                </a:lnTo>
                <a:lnTo>
                  <a:pt x="668" y="270"/>
                </a:lnTo>
                <a:lnTo>
                  <a:pt x="611" y="271"/>
                </a:lnTo>
                <a:lnTo>
                  <a:pt x="608" y="271"/>
                </a:lnTo>
                <a:lnTo>
                  <a:pt x="608" y="264"/>
                </a:lnTo>
                <a:lnTo>
                  <a:pt x="604" y="264"/>
                </a:lnTo>
                <a:lnTo>
                  <a:pt x="602" y="264"/>
                </a:lnTo>
                <a:lnTo>
                  <a:pt x="602" y="262"/>
                </a:lnTo>
                <a:lnTo>
                  <a:pt x="602" y="261"/>
                </a:lnTo>
                <a:lnTo>
                  <a:pt x="596" y="261"/>
                </a:lnTo>
                <a:lnTo>
                  <a:pt x="596" y="254"/>
                </a:lnTo>
                <a:lnTo>
                  <a:pt x="602" y="254"/>
                </a:lnTo>
                <a:lnTo>
                  <a:pt x="602" y="250"/>
                </a:lnTo>
                <a:lnTo>
                  <a:pt x="601" y="233"/>
                </a:lnTo>
                <a:lnTo>
                  <a:pt x="601" y="224"/>
                </a:lnTo>
                <a:lnTo>
                  <a:pt x="601" y="214"/>
                </a:lnTo>
                <a:lnTo>
                  <a:pt x="601" y="212"/>
                </a:lnTo>
                <a:lnTo>
                  <a:pt x="601" y="211"/>
                </a:lnTo>
                <a:lnTo>
                  <a:pt x="607" y="211"/>
                </a:lnTo>
                <a:lnTo>
                  <a:pt x="607" y="208"/>
                </a:lnTo>
                <a:lnTo>
                  <a:pt x="601" y="208"/>
                </a:lnTo>
                <a:lnTo>
                  <a:pt x="601" y="204"/>
                </a:lnTo>
                <a:lnTo>
                  <a:pt x="554" y="204"/>
                </a:lnTo>
                <a:lnTo>
                  <a:pt x="539" y="204"/>
                </a:lnTo>
                <a:lnTo>
                  <a:pt x="534" y="206"/>
                </a:lnTo>
                <a:lnTo>
                  <a:pt x="533" y="206"/>
                </a:lnTo>
                <a:lnTo>
                  <a:pt x="522" y="206"/>
                </a:lnTo>
                <a:lnTo>
                  <a:pt x="513" y="206"/>
                </a:lnTo>
                <a:lnTo>
                  <a:pt x="512" y="206"/>
                </a:lnTo>
                <a:lnTo>
                  <a:pt x="503" y="206"/>
                </a:lnTo>
                <a:lnTo>
                  <a:pt x="496" y="206"/>
                </a:lnTo>
                <a:lnTo>
                  <a:pt x="521" y="148"/>
                </a:lnTo>
                <a:lnTo>
                  <a:pt x="533" y="118"/>
                </a:lnTo>
                <a:lnTo>
                  <a:pt x="537" y="108"/>
                </a:lnTo>
                <a:lnTo>
                  <a:pt x="539" y="102"/>
                </a:lnTo>
                <a:lnTo>
                  <a:pt x="545" y="88"/>
                </a:lnTo>
                <a:lnTo>
                  <a:pt x="552" y="71"/>
                </a:lnTo>
                <a:lnTo>
                  <a:pt x="596" y="71"/>
                </a:lnTo>
                <a:lnTo>
                  <a:pt x="599" y="71"/>
                </a:lnTo>
                <a:lnTo>
                  <a:pt x="599" y="76"/>
                </a:lnTo>
                <a:lnTo>
                  <a:pt x="599" y="103"/>
                </a:lnTo>
                <a:lnTo>
                  <a:pt x="599" y="136"/>
                </a:lnTo>
                <a:lnTo>
                  <a:pt x="599" y="138"/>
                </a:lnTo>
                <a:lnTo>
                  <a:pt x="601" y="138"/>
                </a:lnTo>
                <a:lnTo>
                  <a:pt x="632" y="138"/>
                </a:lnTo>
                <a:lnTo>
                  <a:pt x="632" y="139"/>
                </a:lnTo>
                <a:lnTo>
                  <a:pt x="632" y="158"/>
                </a:lnTo>
                <a:lnTo>
                  <a:pt x="634" y="191"/>
                </a:lnTo>
                <a:lnTo>
                  <a:pt x="634" y="203"/>
                </a:lnTo>
                <a:lnTo>
                  <a:pt x="629" y="203"/>
                </a:lnTo>
                <a:lnTo>
                  <a:pt x="629" y="204"/>
                </a:lnTo>
                <a:lnTo>
                  <a:pt x="629" y="209"/>
                </a:lnTo>
                <a:lnTo>
                  <a:pt x="634" y="209"/>
                </a:lnTo>
                <a:lnTo>
                  <a:pt x="635" y="209"/>
                </a:lnTo>
                <a:lnTo>
                  <a:pt x="637" y="209"/>
                </a:lnTo>
                <a:lnTo>
                  <a:pt x="640" y="209"/>
                </a:lnTo>
                <a:lnTo>
                  <a:pt x="640" y="204"/>
                </a:lnTo>
                <a:lnTo>
                  <a:pt x="637" y="204"/>
                </a:lnTo>
                <a:lnTo>
                  <a:pt x="635" y="204"/>
                </a:lnTo>
                <a:lnTo>
                  <a:pt x="634" y="204"/>
                </a:lnTo>
                <a:lnTo>
                  <a:pt x="634" y="203"/>
                </a:lnTo>
                <a:lnTo>
                  <a:pt x="634" y="191"/>
                </a:lnTo>
                <a:lnTo>
                  <a:pt x="634" y="182"/>
                </a:lnTo>
                <a:lnTo>
                  <a:pt x="634" y="158"/>
                </a:lnTo>
                <a:lnTo>
                  <a:pt x="637" y="158"/>
                </a:lnTo>
                <a:lnTo>
                  <a:pt x="637" y="159"/>
                </a:lnTo>
                <a:lnTo>
                  <a:pt x="637" y="161"/>
                </a:lnTo>
                <a:lnTo>
                  <a:pt x="637" y="162"/>
                </a:lnTo>
                <a:lnTo>
                  <a:pt x="664" y="162"/>
                </a:lnTo>
                <a:lnTo>
                  <a:pt x="665" y="162"/>
                </a:lnTo>
                <a:lnTo>
                  <a:pt x="665" y="153"/>
                </a:lnTo>
                <a:lnTo>
                  <a:pt x="665" y="141"/>
                </a:lnTo>
                <a:lnTo>
                  <a:pt x="665" y="139"/>
                </a:lnTo>
                <a:lnTo>
                  <a:pt x="665" y="138"/>
                </a:lnTo>
                <a:lnTo>
                  <a:pt x="665" y="136"/>
                </a:lnTo>
                <a:lnTo>
                  <a:pt x="664" y="136"/>
                </a:lnTo>
                <a:lnTo>
                  <a:pt x="662" y="136"/>
                </a:lnTo>
                <a:lnTo>
                  <a:pt x="637" y="136"/>
                </a:lnTo>
                <a:lnTo>
                  <a:pt x="632" y="136"/>
                </a:lnTo>
                <a:lnTo>
                  <a:pt x="601" y="136"/>
                </a:lnTo>
                <a:lnTo>
                  <a:pt x="599" y="114"/>
                </a:lnTo>
                <a:lnTo>
                  <a:pt x="599" y="103"/>
                </a:lnTo>
                <a:lnTo>
                  <a:pt x="599" y="76"/>
                </a:lnTo>
                <a:lnTo>
                  <a:pt x="599" y="70"/>
                </a:lnTo>
                <a:lnTo>
                  <a:pt x="599" y="68"/>
                </a:lnTo>
                <a:lnTo>
                  <a:pt x="595" y="68"/>
                </a:lnTo>
                <a:lnTo>
                  <a:pt x="593" y="68"/>
                </a:lnTo>
                <a:lnTo>
                  <a:pt x="588" y="68"/>
                </a:lnTo>
                <a:lnTo>
                  <a:pt x="552" y="68"/>
                </a:lnTo>
                <a:lnTo>
                  <a:pt x="555" y="62"/>
                </a:lnTo>
                <a:lnTo>
                  <a:pt x="557" y="59"/>
                </a:lnTo>
                <a:lnTo>
                  <a:pt x="560" y="53"/>
                </a:lnTo>
                <a:lnTo>
                  <a:pt x="566" y="42"/>
                </a:lnTo>
                <a:lnTo>
                  <a:pt x="570" y="36"/>
                </a:lnTo>
                <a:lnTo>
                  <a:pt x="573" y="32"/>
                </a:lnTo>
                <a:lnTo>
                  <a:pt x="581" y="23"/>
                </a:lnTo>
                <a:lnTo>
                  <a:pt x="584" y="20"/>
                </a:lnTo>
                <a:lnTo>
                  <a:pt x="599" y="5"/>
                </a:lnTo>
                <a:lnTo>
                  <a:pt x="602" y="2"/>
                </a:lnTo>
                <a:lnTo>
                  <a:pt x="605" y="2"/>
                </a:lnTo>
                <a:lnTo>
                  <a:pt x="626" y="2"/>
                </a:lnTo>
                <a:lnTo>
                  <a:pt x="632" y="2"/>
                </a:lnTo>
                <a:lnTo>
                  <a:pt x="638" y="2"/>
                </a:lnTo>
                <a:lnTo>
                  <a:pt x="662" y="2"/>
                </a:lnTo>
                <a:lnTo>
                  <a:pt x="664" y="2"/>
                </a:lnTo>
                <a:lnTo>
                  <a:pt x="664" y="3"/>
                </a:lnTo>
                <a:lnTo>
                  <a:pt x="664" y="68"/>
                </a:lnTo>
                <a:lnTo>
                  <a:pt x="664" y="83"/>
                </a:lnTo>
                <a:lnTo>
                  <a:pt x="664" y="88"/>
                </a:lnTo>
                <a:lnTo>
                  <a:pt x="664" y="106"/>
                </a:lnTo>
                <a:lnTo>
                  <a:pt x="665" y="106"/>
                </a:lnTo>
                <a:lnTo>
                  <a:pt x="665" y="108"/>
                </a:lnTo>
                <a:lnTo>
                  <a:pt x="665" y="109"/>
                </a:lnTo>
                <a:lnTo>
                  <a:pt x="665" y="111"/>
                </a:lnTo>
                <a:lnTo>
                  <a:pt x="674" y="111"/>
                </a:lnTo>
                <a:lnTo>
                  <a:pt x="674" y="109"/>
                </a:lnTo>
                <a:lnTo>
                  <a:pt x="674" y="108"/>
                </a:lnTo>
                <a:lnTo>
                  <a:pt x="674" y="106"/>
                </a:lnTo>
                <a:lnTo>
                  <a:pt x="668" y="106"/>
                </a:lnTo>
                <a:lnTo>
                  <a:pt x="665" y="106"/>
                </a:lnTo>
                <a:lnTo>
                  <a:pt x="665" y="105"/>
                </a:lnTo>
                <a:lnTo>
                  <a:pt x="665" y="88"/>
                </a:lnTo>
                <a:lnTo>
                  <a:pt x="665" y="68"/>
                </a:lnTo>
                <a:lnTo>
                  <a:pt x="679" y="68"/>
                </a:lnTo>
                <a:lnTo>
                  <a:pt x="686" y="68"/>
                </a:lnTo>
                <a:lnTo>
                  <a:pt x="691" y="68"/>
                </a:lnTo>
                <a:lnTo>
                  <a:pt x="694" y="68"/>
                </a:lnTo>
                <a:lnTo>
                  <a:pt x="694" y="64"/>
                </a:lnTo>
                <a:lnTo>
                  <a:pt x="699" y="64"/>
                </a:lnTo>
                <a:lnTo>
                  <a:pt x="699" y="68"/>
                </a:lnTo>
                <a:lnTo>
                  <a:pt x="706" y="68"/>
                </a:lnTo>
                <a:lnTo>
                  <a:pt x="709" y="68"/>
                </a:lnTo>
                <a:lnTo>
                  <a:pt x="709" y="67"/>
                </a:lnTo>
                <a:lnTo>
                  <a:pt x="709" y="55"/>
                </a:lnTo>
                <a:lnTo>
                  <a:pt x="706" y="55"/>
                </a:lnTo>
                <a:lnTo>
                  <a:pt x="705" y="55"/>
                </a:lnTo>
                <a:lnTo>
                  <a:pt x="699" y="55"/>
                </a:lnTo>
                <a:lnTo>
                  <a:pt x="699" y="49"/>
                </a:lnTo>
                <a:lnTo>
                  <a:pt x="699" y="35"/>
                </a:lnTo>
                <a:lnTo>
                  <a:pt x="699" y="18"/>
                </a:lnTo>
                <a:lnTo>
                  <a:pt x="699" y="2"/>
                </a:lnTo>
                <a:lnTo>
                  <a:pt x="733" y="0"/>
                </a:lnTo>
                <a:lnTo>
                  <a:pt x="765" y="0"/>
                </a:lnTo>
                <a:lnTo>
                  <a:pt x="766" y="0"/>
                </a:lnTo>
                <a:lnTo>
                  <a:pt x="766" y="21"/>
                </a:lnTo>
                <a:lnTo>
                  <a:pt x="766" y="68"/>
                </a:lnTo>
                <a:lnTo>
                  <a:pt x="794" y="67"/>
                </a:lnTo>
                <a:lnTo>
                  <a:pt x="809" y="67"/>
                </a:lnTo>
                <a:lnTo>
                  <a:pt x="810" y="67"/>
                </a:lnTo>
                <a:lnTo>
                  <a:pt x="812" y="67"/>
                </a:lnTo>
                <a:lnTo>
                  <a:pt x="813" y="67"/>
                </a:lnTo>
                <a:lnTo>
                  <a:pt x="803" y="92"/>
                </a:lnTo>
                <a:lnTo>
                  <a:pt x="789" y="126"/>
                </a:lnTo>
                <a:lnTo>
                  <a:pt x="786" y="135"/>
                </a:lnTo>
                <a:lnTo>
                  <a:pt x="782" y="147"/>
                </a:lnTo>
                <a:lnTo>
                  <a:pt x="780" y="150"/>
                </a:lnTo>
                <a:lnTo>
                  <a:pt x="774" y="168"/>
                </a:lnTo>
                <a:lnTo>
                  <a:pt x="768" y="182"/>
                </a:lnTo>
                <a:lnTo>
                  <a:pt x="768" y="183"/>
                </a:lnTo>
                <a:lnTo>
                  <a:pt x="768" y="185"/>
                </a:lnTo>
                <a:lnTo>
                  <a:pt x="768" y="186"/>
                </a:lnTo>
                <a:lnTo>
                  <a:pt x="766" y="186"/>
                </a:lnTo>
                <a:lnTo>
                  <a:pt x="766" y="188"/>
                </a:lnTo>
                <a:lnTo>
                  <a:pt x="766" y="189"/>
                </a:lnTo>
                <a:lnTo>
                  <a:pt x="766" y="191"/>
                </a:lnTo>
                <a:lnTo>
                  <a:pt x="766" y="192"/>
                </a:lnTo>
                <a:lnTo>
                  <a:pt x="766" y="194"/>
                </a:lnTo>
                <a:lnTo>
                  <a:pt x="766" y="195"/>
                </a:lnTo>
                <a:lnTo>
                  <a:pt x="766" y="197"/>
                </a:lnTo>
                <a:lnTo>
                  <a:pt x="766" y="198"/>
                </a:lnTo>
                <a:lnTo>
                  <a:pt x="766" y="200"/>
                </a:lnTo>
                <a:lnTo>
                  <a:pt x="766" y="201"/>
                </a:lnTo>
                <a:lnTo>
                  <a:pt x="765" y="201"/>
                </a:lnTo>
                <a:lnTo>
                  <a:pt x="763" y="201"/>
                </a:lnTo>
                <a:lnTo>
                  <a:pt x="759" y="201"/>
                </a:lnTo>
                <a:lnTo>
                  <a:pt x="757" y="201"/>
                </a:lnTo>
                <a:lnTo>
                  <a:pt x="756" y="201"/>
                </a:lnTo>
                <a:lnTo>
                  <a:pt x="757" y="200"/>
                </a:lnTo>
                <a:lnTo>
                  <a:pt x="757" y="198"/>
                </a:lnTo>
                <a:lnTo>
                  <a:pt x="757" y="197"/>
                </a:lnTo>
                <a:lnTo>
                  <a:pt x="759" y="197"/>
                </a:lnTo>
                <a:lnTo>
                  <a:pt x="759" y="195"/>
                </a:lnTo>
                <a:lnTo>
                  <a:pt x="759" y="194"/>
                </a:lnTo>
                <a:lnTo>
                  <a:pt x="762" y="186"/>
                </a:lnTo>
                <a:lnTo>
                  <a:pt x="759" y="186"/>
                </a:lnTo>
                <a:lnTo>
                  <a:pt x="750" y="186"/>
                </a:lnTo>
                <a:lnTo>
                  <a:pt x="748" y="186"/>
                </a:lnTo>
                <a:lnTo>
                  <a:pt x="733" y="186"/>
                </a:lnTo>
                <a:lnTo>
                  <a:pt x="733" y="201"/>
                </a:lnTo>
                <a:lnTo>
                  <a:pt x="742" y="201"/>
                </a:lnTo>
                <a:lnTo>
                  <a:pt x="742" y="209"/>
                </a:lnTo>
                <a:lnTo>
                  <a:pt x="751" y="209"/>
                </a:lnTo>
                <a:lnTo>
                  <a:pt x="753" y="209"/>
                </a:lnTo>
                <a:lnTo>
                  <a:pt x="756" y="209"/>
                </a:lnTo>
                <a:lnTo>
                  <a:pt x="757" y="209"/>
                </a:lnTo>
                <a:lnTo>
                  <a:pt x="759" y="209"/>
                </a:lnTo>
                <a:lnTo>
                  <a:pt x="759" y="211"/>
                </a:lnTo>
                <a:lnTo>
                  <a:pt x="759" y="212"/>
                </a:lnTo>
                <a:lnTo>
                  <a:pt x="757" y="212"/>
                </a:lnTo>
                <a:lnTo>
                  <a:pt x="757" y="214"/>
                </a:lnTo>
                <a:lnTo>
                  <a:pt x="757" y="215"/>
                </a:lnTo>
                <a:lnTo>
                  <a:pt x="757" y="217"/>
                </a:lnTo>
                <a:lnTo>
                  <a:pt x="756" y="226"/>
                </a:lnTo>
                <a:lnTo>
                  <a:pt x="756" y="227"/>
                </a:lnTo>
                <a:lnTo>
                  <a:pt x="756" y="230"/>
                </a:lnTo>
                <a:lnTo>
                  <a:pt x="756" y="233"/>
                </a:lnTo>
                <a:lnTo>
                  <a:pt x="756" y="235"/>
                </a:lnTo>
                <a:lnTo>
                  <a:pt x="756" y="236"/>
                </a:lnTo>
                <a:lnTo>
                  <a:pt x="766" y="236"/>
                </a:lnTo>
                <a:lnTo>
                  <a:pt x="768" y="236"/>
                </a:lnTo>
                <a:lnTo>
                  <a:pt x="768" y="244"/>
                </a:lnTo>
                <a:lnTo>
                  <a:pt x="782" y="244"/>
                </a:lnTo>
                <a:lnTo>
                  <a:pt x="783" y="244"/>
                </a:lnTo>
                <a:lnTo>
                  <a:pt x="786" y="248"/>
                </a:lnTo>
                <a:lnTo>
                  <a:pt x="786" y="250"/>
                </a:lnTo>
                <a:lnTo>
                  <a:pt x="786" y="251"/>
                </a:lnTo>
                <a:lnTo>
                  <a:pt x="788" y="251"/>
                </a:lnTo>
                <a:lnTo>
                  <a:pt x="788" y="253"/>
                </a:lnTo>
                <a:lnTo>
                  <a:pt x="788" y="254"/>
                </a:lnTo>
                <a:lnTo>
                  <a:pt x="789" y="256"/>
                </a:lnTo>
                <a:lnTo>
                  <a:pt x="789" y="259"/>
                </a:lnTo>
                <a:lnTo>
                  <a:pt x="789" y="261"/>
                </a:lnTo>
                <a:lnTo>
                  <a:pt x="783" y="262"/>
                </a:lnTo>
                <a:lnTo>
                  <a:pt x="783" y="264"/>
                </a:lnTo>
                <a:lnTo>
                  <a:pt x="789" y="264"/>
                </a:lnTo>
                <a:lnTo>
                  <a:pt x="789" y="265"/>
                </a:lnTo>
                <a:lnTo>
                  <a:pt x="789" y="267"/>
                </a:lnTo>
                <a:lnTo>
                  <a:pt x="789" y="268"/>
                </a:lnTo>
                <a:lnTo>
                  <a:pt x="789" y="270"/>
                </a:lnTo>
                <a:lnTo>
                  <a:pt x="789" y="271"/>
                </a:lnTo>
                <a:lnTo>
                  <a:pt x="789" y="273"/>
                </a:lnTo>
                <a:lnTo>
                  <a:pt x="789" y="274"/>
                </a:lnTo>
                <a:lnTo>
                  <a:pt x="788" y="276"/>
                </a:lnTo>
                <a:lnTo>
                  <a:pt x="788" y="277"/>
                </a:lnTo>
                <a:lnTo>
                  <a:pt x="788" y="279"/>
                </a:lnTo>
                <a:lnTo>
                  <a:pt x="789" y="279"/>
                </a:lnTo>
                <a:lnTo>
                  <a:pt x="788" y="280"/>
                </a:lnTo>
                <a:lnTo>
                  <a:pt x="788" y="282"/>
                </a:lnTo>
                <a:lnTo>
                  <a:pt x="788" y="283"/>
                </a:lnTo>
                <a:lnTo>
                  <a:pt x="788" y="285"/>
                </a:lnTo>
                <a:lnTo>
                  <a:pt x="789" y="285"/>
                </a:lnTo>
                <a:lnTo>
                  <a:pt x="789" y="286"/>
                </a:lnTo>
                <a:lnTo>
                  <a:pt x="791" y="286"/>
                </a:lnTo>
                <a:lnTo>
                  <a:pt x="792" y="286"/>
                </a:lnTo>
                <a:lnTo>
                  <a:pt x="792" y="289"/>
                </a:lnTo>
                <a:lnTo>
                  <a:pt x="794" y="289"/>
                </a:lnTo>
                <a:lnTo>
                  <a:pt x="794" y="291"/>
                </a:lnTo>
                <a:lnTo>
                  <a:pt x="794" y="292"/>
                </a:lnTo>
                <a:lnTo>
                  <a:pt x="794" y="294"/>
                </a:lnTo>
                <a:lnTo>
                  <a:pt x="795" y="294"/>
                </a:lnTo>
                <a:lnTo>
                  <a:pt x="797" y="294"/>
                </a:lnTo>
                <a:lnTo>
                  <a:pt x="798" y="294"/>
                </a:lnTo>
                <a:lnTo>
                  <a:pt x="801" y="294"/>
                </a:lnTo>
                <a:lnTo>
                  <a:pt x="801" y="292"/>
                </a:lnTo>
                <a:lnTo>
                  <a:pt x="804" y="292"/>
                </a:lnTo>
                <a:lnTo>
                  <a:pt x="804" y="294"/>
                </a:lnTo>
                <a:lnTo>
                  <a:pt x="804" y="295"/>
                </a:lnTo>
                <a:lnTo>
                  <a:pt x="803" y="298"/>
                </a:lnTo>
                <a:lnTo>
                  <a:pt x="801" y="298"/>
                </a:lnTo>
                <a:lnTo>
                  <a:pt x="801" y="301"/>
                </a:lnTo>
                <a:lnTo>
                  <a:pt x="798" y="301"/>
                </a:lnTo>
                <a:lnTo>
                  <a:pt x="797" y="301"/>
                </a:lnTo>
                <a:lnTo>
                  <a:pt x="785" y="301"/>
                </a:lnTo>
                <a:lnTo>
                  <a:pt x="774" y="301"/>
                </a:lnTo>
                <a:lnTo>
                  <a:pt x="766" y="301"/>
                </a:lnTo>
                <a:lnTo>
                  <a:pt x="765" y="301"/>
                </a:lnTo>
                <a:lnTo>
                  <a:pt x="760" y="301"/>
                </a:lnTo>
                <a:lnTo>
                  <a:pt x="760" y="295"/>
                </a:lnTo>
                <a:lnTo>
                  <a:pt x="766" y="295"/>
                </a:lnTo>
                <a:lnTo>
                  <a:pt x="766" y="294"/>
                </a:lnTo>
                <a:lnTo>
                  <a:pt x="766" y="279"/>
                </a:lnTo>
                <a:lnTo>
                  <a:pt x="766" y="273"/>
                </a:lnTo>
                <a:lnTo>
                  <a:pt x="766" y="271"/>
                </a:lnTo>
                <a:lnTo>
                  <a:pt x="766" y="270"/>
                </a:lnTo>
                <a:lnTo>
                  <a:pt x="754" y="270"/>
                </a:lnTo>
                <a:lnTo>
                  <a:pt x="751" y="270"/>
                </a:lnTo>
                <a:lnTo>
                  <a:pt x="735" y="270"/>
                </a:lnTo>
                <a:lnTo>
                  <a:pt x="735" y="285"/>
                </a:lnTo>
                <a:lnTo>
                  <a:pt x="735" y="288"/>
                </a:lnTo>
                <a:lnTo>
                  <a:pt x="735" y="295"/>
                </a:lnTo>
                <a:lnTo>
                  <a:pt x="735" y="298"/>
                </a:lnTo>
                <a:lnTo>
                  <a:pt x="735" y="303"/>
                </a:lnTo>
                <a:lnTo>
                  <a:pt x="735" y="315"/>
                </a:lnTo>
                <a:lnTo>
                  <a:pt x="735" y="333"/>
                </a:lnTo>
                <a:lnTo>
                  <a:pt x="735" y="335"/>
                </a:lnTo>
                <a:lnTo>
                  <a:pt x="735" y="336"/>
                </a:lnTo>
                <a:lnTo>
                  <a:pt x="736" y="336"/>
                </a:lnTo>
                <a:lnTo>
                  <a:pt x="738" y="338"/>
                </a:lnTo>
                <a:lnTo>
                  <a:pt x="739" y="338"/>
                </a:lnTo>
                <a:lnTo>
                  <a:pt x="741" y="338"/>
                </a:lnTo>
                <a:lnTo>
                  <a:pt x="741" y="339"/>
                </a:lnTo>
                <a:lnTo>
                  <a:pt x="742" y="339"/>
                </a:lnTo>
                <a:lnTo>
                  <a:pt x="742" y="341"/>
                </a:lnTo>
                <a:lnTo>
                  <a:pt x="744" y="341"/>
                </a:lnTo>
                <a:lnTo>
                  <a:pt x="744" y="342"/>
                </a:lnTo>
                <a:lnTo>
                  <a:pt x="745" y="342"/>
                </a:lnTo>
                <a:lnTo>
                  <a:pt x="747" y="344"/>
                </a:lnTo>
                <a:lnTo>
                  <a:pt x="747" y="345"/>
                </a:lnTo>
                <a:lnTo>
                  <a:pt x="748" y="347"/>
                </a:lnTo>
                <a:lnTo>
                  <a:pt x="748" y="348"/>
                </a:lnTo>
                <a:lnTo>
                  <a:pt x="748" y="357"/>
                </a:lnTo>
                <a:lnTo>
                  <a:pt x="748" y="356"/>
                </a:lnTo>
                <a:lnTo>
                  <a:pt x="750" y="354"/>
                </a:lnTo>
                <a:lnTo>
                  <a:pt x="751" y="354"/>
                </a:lnTo>
                <a:lnTo>
                  <a:pt x="751" y="353"/>
                </a:lnTo>
                <a:lnTo>
                  <a:pt x="751" y="341"/>
                </a:lnTo>
                <a:lnTo>
                  <a:pt x="753" y="336"/>
                </a:lnTo>
                <a:lnTo>
                  <a:pt x="766" y="336"/>
                </a:lnTo>
                <a:lnTo>
                  <a:pt x="768" y="336"/>
                </a:lnTo>
                <a:lnTo>
                  <a:pt x="771" y="336"/>
                </a:lnTo>
                <a:lnTo>
                  <a:pt x="778" y="336"/>
                </a:lnTo>
                <a:lnTo>
                  <a:pt x="783" y="336"/>
                </a:lnTo>
                <a:lnTo>
                  <a:pt x="786" y="336"/>
                </a:lnTo>
                <a:lnTo>
                  <a:pt x="785" y="341"/>
                </a:lnTo>
                <a:lnTo>
                  <a:pt x="783" y="345"/>
                </a:lnTo>
                <a:lnTo>
                  <a:pt x="782" y="350"/>
                </a:lnTo>
                <a:lnTo>
                  <a:pt x="782" y="354"/>
                </a:lnTo>
                <a:lnTo>
                  <a:pt x="785" y="354"/>
                </a:lnTo>
                <a:lnTo>
                  <a:pt x="786" y="354"/>
                </a:lnTo>
                <a:lnTo>
                  <a:pt x="788" y="353"/>
                </a:lnTo>
                <a:lnTo>
                  <a:pt x="788" y="347"/>
                </a:lnTo>
                <a:lnTo>
                  <a:pt x="789" y="347"/>
                </a:lnTo>
                <a:lnTo>
                  <a:pt x="794" y="347"/>
                </a:lnTo>
                <a:lnTo>
                  <a:pt x="794" y="351"/>
                </a:lnTo>
                <a:lnTo>
                  <a:pt x="794" y="353"/>
                </a:lnTo>
                <a:lnTo>
                  <a:pt x="794" y="354"/>
                </a:lnTo>
                <a:lnTo>
                  <a:pt x="794" y="359"/>
                </a:lnTo>
                <a:lnTo>
                  <a:pt x="797" y="359"/>
                </a:lnTo>
                <a:lnTo>
                  <a:pt x="797" y="353"/>
                </a:lnTo>
                <a:lnTo>
                  <a:pt x="803" y="353"/>
                </a:lnTo>
                <a:lnTo>
                  <a:pt x="803" y="354"/>
                </a:lnTo>
                <a:lnTo>
                  <a:pt x="803" y="359"/>
                </a:lnTo>
                <a:lnTo>
                  <a:pt x="804" y="359"/>
                </a:lnTo>
                <a:lnTo>
                  <a:pt x="806" y="359"/>
                </a:lnTo>
                <a:lnTo>
                  <a:pt x="806" y="360"/>
                </a:lnTo>
                <a:lnTo>
                  <a:pt x="812" y="362"/>
                </a:lnTo>
                <a:lnTo>
                  <a:pt x="812" y="363"/>
                </a:lnTo>
                <a:lnTo>
                  <a:pt x="812" y="365"/>
                </a:lnTo>
                <a:lnTo>
                  <a:pt x="812" y="367"/>
                </a:lnTo>
                <a:lnTo>
                  <a:pt x="813" y="367"/>
                </a:lnTo>
                <a:lnTo>
                  <a:pt x="812" y="368"/>
                </a:lnTo>
                <a:lnTo>
                  <a:pt x="812" y="370"/>
                </a:lnTo>
                <a:lnTo>
                  <a:pt x="807" y="368"/>
                </a:lnTo>
                <a:lnTo>
                  <a:pt x="803" y="367"/>
                </a:lnTo>
                <a:lnTo>
                  <a:pt x="803" y="368"/>
                </a:lnTo>
                <a:lnTo>
                  <a:pt x="801" y="371"/>
                </a:lnTo>
                <a:lnTo>
                  <a:pt x="804" y="371"/>
                </a:lnTo>
                <a:lnTo>
                  <a:pt x="806" y="373"/>
                </a:lnTo>
                <a:lnTo>
                  <a:pt x="807" y="373"/>
                </a:lnTo>
                <a:lnTo>
                  <a:pt x="809" y="373"/>
                </a:lnTo>
                <a:lnTo>
                  <a:pt x="810" y="374"/>
                </a:lnTo>
                <a:lnTo>
                  <a:pt x="812" y="374"/>
                </a:lnTo>
                <a:lnTo>
                  <a:pt x="812" y="376"/>
                </a:lnTo>
                <a:lnTo>
                  <a:pt x="813" y="376"/>
                </a:lnTo>
                <a:lnTo>
                  <a:pt x="813" y="377"/>
                </a:lnTo>
                <a:lnTo>
                  <a:pt x="812" y="377"/>
                </a:lnTo>
                <a:lnTo>
                  <a:pt x="810" y="377"/>
                </a:lnTo>
                <a:lnTo>
                  <a:pt x="810" y="376"/>
                </a:lnTo>
                <a:lnTo>
                  <a:pt x="809" y="376"/>
                </a:lnTo>
                <a:lnTo>
                  <a:pt x="809" y="377"/>
                </a:lnTo>
                <a:lnTo>
                  <a:pt x="807" y="377"/>
                </a:lnTo>
                <a:lnTo>
                  <a:pt x="806" y="377"/>
                </a:lnTo>
                <a:lnTo>
                  <a:pt x="807" y="379"/>
                </a:lnTo>
                <a:lnTo>
                  <a:pt x="809" y="379"/>
                </a:lnTo>
                <a:lnTo>
                  <a:pt x="810" y="379"/>
                </a:lnTo>
                <a:lnTo>
                  <a:pt x="812" y="380"/>
                </a:lnTo>
                <a:lnTo>
                  <a:pt x="813" y="380"/>
                </a:lnTo>
                <a:lnTo>
                  <a:pt x="804" y="379"/>
                </a:lnTo>
                <a:lnTo>
                  <a:pt x="801" y="377"/>
                </a:lnTo>
                <a:lnTo>
                  <a:pt x="800" y="377"/>
                </a:lnTo>
                <a:lnTo>
                  <a:pt x="798" y="383"/>
                </a:lnTo>
                <a:lnTo>
                  <a:pt x="804" y="386"/>
                </a:lnTo>
                <a:lnTo>
                  <a:pt x="803" y="386"/>
                </a:lnTo>
                <a:lnTo>
                  <a:pt x="803" y="388"/>
                </a:lnTo>
                <a:lnTo>
                  <a:pt x="801" y="388"/>
                </a:lnTo>
                <a:lnTo>
                  <a:pt x="801" y="389"/>
                </a:lnTo>
                <a:lnTo>
                  <a:pt x="800" y="389"/>
                </a:lnTo>
                <a:lnTo>
                  <a:pt x="800" y="391"/>
                </a:lnTo>
                <a:lnTo>
                  <a:pt x="798" y="391"/>
                </a:lnTo>
                <a:lnTo>
                  <a:pt x="798" y="392"/>
                </a:lnTo>
                <a:lnTo>
                  <a:pt x="797" y="394"/>
                </a:lnTo>
                <a:lnTo>
                  <a:pt x="797" y="395"/>
                </a:lnTo>
                <a:lnTo>
                  <a:pt x="795" y="397"/>
                </a:lnTo>
                <a:lnTo>
                  <a:pt x="794" y="398"/>
                </a:lnTo>
                <a:lnTo>
                  <a:pt x="794" y="400"/>
                </a:lnTo>
                <a:lnTo>
                  <a:pt x="792" y="401"/>
                </a:lnTo>
                <a:lnTo>
                  <a:pt x="792" y="404"/>
                </a:lnTo>
                <a:lnTo>
                  <a:pt x="792" y="406"/>
                </a:lnTo>
                <a:lnTo>
                  <a:pt x="794" y="406"/>
                </a:lnTo>
                <a:lnTo>
                  <a:pt x="794" y="407"/>
                </a:lnTo>
                <a:lnTo>
                  <a:pt x="795" y="407"/>
                </a:lnTo>
                <a:lnTo>
                  <a:pt x="797" y="407"/>
                </a:lnTo>
                <a:lnTo>
                  <a:pt x="797" y="409"/>
                </a:lnTo>
                <a:lnTo>
                  <a:pt x="797" y="410"/>
                </a:lnTo>
                <a:lnTo>
                  <a:pt x="798" y="412"/>
                </a:lnTo>
                <a:lnTo>
                  <a:pt x="798" y="413"/>
                </a:lnTo>
                <a:lnTo>
                  <a:pt x="798" y="415"/>
                </a:lnTo>
                <a:lnTo>
                  <a:pt x="800" y="415"/>
                </a:lnTo>
                <a:lnTo>
                  <a:pt x="800" y="416"/>
                </a:lnTo>
                <a:lnTo>
                  <a:pt x="800" y="418"/>
                </a:lnTo>
                <a:lnTo>
                  <a:pt x="801" y="418"/>
                </a:lnTo>
                <a:lnTo>
                  <a:pt x="801" y="420"/>
                </a:lnTo>
                <a:lnTo>
                  <a:pt x="800" y="420"/>
                </a:lnTo>
                <a:lnTo>
                  <a:pt x="800" y="421"/>
                </a:lnTo>
                <a:lnTo>
                  <a:pt x="800" y="423"/>
                </a:lnTo>
                <a:lnTo>
                  <a:pt x="800" y="424"/>
                </a:lnTo>
                <a:lnTo>
                  <a:pt x="798" y="426"/>
                </a:lnTo>
                <a:lnTo>
                  <a:pt x="798" y="427"/>
                </a:lnTo>
                <a:lnTo>
                  <a:pt x="797" y="427"/>
                </a:lnTo>
                <a:lnTo>
                  <a:pt x="797" y="429"/>
                </a:lnTo>
                <a:lnTo>
                  <a:pt x="795" y="429"/>
                </a:lnTo>
                <a:lnTo>
                  <a:pt x="794" y="429"/>
                </a:lnTo>
                <a:lnTo>
                  <a:pt x="792" y="429"/>
                </a:lnTo>
                <a:lnTo>
                  <a:pt x="791" y="429"/>
                </a:lnTo>
                <a:lnTo>
                  <a:pt x="789" y="429"/>
                </a:lnTo>
                <a:lnTo>
                  <a:pt x="789" y="430"/>
                </a:lnTo>
                <a:lnTo>
                  <a:pt x="789" y="432"/>
                </a:lnTo>
                <a:lnTo>
                  <a:pt x="791" y="433"/>
                </a:lnTo>
                <a:lnTo>
                  <a:pt x="792" y="433"/>
                </a:lnTo>
                <a:lnTo>
                  <a:pt x="794" y="432"/>
                </a:lnTo>
                <a:lnTo>
                  <a:pt x="795" y="432"/>
                </a:lnTo>
                <a:lnTo>
                  <a:pt x="797" y="430"/>
                </a:lnTo>
                <a:lnTo>
                  <a:pt x="798" y="430"/>
                </a:lnTo>
                <a:lnTo>
                  <a:pt x="798" y="429"/>
                </a:lnTo>
                <a:lnTo>
                  <a:pt x="803" y="426"/>
                </a:lnTo>
                <a:lnTo>
                  <a:pt x="804" y="424"/>
                </a:lnTo>
                <a:lnTo>
                  <a:pt x="807" y="420"/>
                </a:lnTo>
                <a:lnTo>
                  <a:pt x="807" y="418"/>
                </a:lnTo>
                <a:lnTo>
                  <a:pt x="807" y="416"/>
                </a:lnTo>
                <a:lnTo>
                  <a:pt x="809" y="416"/>
                </a:lnTo>
                <a:lnTo>
                  <a:pt x="810" y="416"/>
                </a:lnTo>
                <a:lnTo>
                  <a:pt x="812" y="416"/>
                </a:lnTo>
                <a:lnTo>
                  <a:pt x="813" y="416"/>
                </a:lnTo>
                <a:lnTo>
                  <a:pt x="816" y="416"/>
                </a:lnTo>
                <a:lnTo>
                  <a:pt x="818" y="416"/>
                </a:lnTo>
                <a:lnTo>
                  <a:pt x="819" y="418"/>
                </a:lnTo>
                <a:lnTo>
                  <a:pt x="822" y="418"/>
                </a:lnTo>
                <a:lnTo>
                  <a:pt x="824" y="418"/>
                </a:lnTo>
                <a:lnTo>
                  <a:pt x="825" y="418"/>
                </a:lnTo>
                <a:lnTo>
                  <a:pt x="827" y="420"/>
                </a:lnTo>
                <a:lnTo>
                  <a:pt x="828" y="420"/>
                </a:lnTo>
                <a:lnTo>
                  <a:pt x="830" y="420"/>
                </a:lnTo>
                <a:lnTo>
                  <a:pt x="830" y="421"/>
                </a:lnTo>
                <a:lnTo>
                  <a:pt x="830" y="420"/>
                </a:lnTo>
                <a:lnTo>
                  <a:pt x="830" y="421"/>
                </a:lnTo>
                <a:lnTo>
                  <a:pt x="831" y="421"/>
                </a:lnTo>
                <a:lnTo>
                  <a:pt x="833" y="423"/>
                </a:lnTo>
                <a:lnTo>
                  <a:pt x="834" y="423"/>
                </a:lnTo>
                <a:lnTo>
                  <a:pt x="836" y="423"/>
                </a:lnTo>
                <a:lnTo>
                  <a:pt x="837" y="424"/>
                </a:lnTo>
                <a:lnTo>
                  <a:pt x="839" y="424"/>
                </a:lnTo>
                <a:lnTo>
                  <a:pt x="839" y="426"/>
                </a:lnTo>
                <a:lnTo>
                  <a:pt x="840" y="426"/>
                </a:lnTo>
                <a:lnTo>
                  <a:pt x="842" y="426"/>
                </a:lnTo>
                <a:lnTo>
                  <a:pt x="845" y="426"/>
                </a:lnTo>
                <a:lnTo>
                  <a:pt x="843" y="427"/>
                </a:lnTo>
                <a:lnTo>
                  <a:pt x="843" y="429"/>
                </a:lnTo>
                <a:lnTo>
                  <a:pt x="845" y="429"/>
                </a:lnTo>
                <a:lnTo>
                  <a:pt x="845" y="430"/>
                </a:lnTo>
                <a:lnTo>
                  <a:pt x="846" y="430"/>
                </a:lnTo>
                <a:lnTo>
                  <a:pt x="848" y="430"/>
                </a:lnTo>
                <a:lnTo>
                  <a:pt x="849" y="432"/>
                </a:lnTo>
                <a:lnTo>
                  <a:pt x="851" y="432"/>
                </a:lnTo>
                <a:lnTo>
                  <a:pt x="852" y="433"/>
                </a:lnTo>
                <a:lnTo>
                  <a:pt x="854" y="433"/>
                </a:lnTo>
                <a:lnTo>
                  <a:pt x="860" y="435"/>
                </a:lnTo>
                <a:lnTo>
                  <a:pt x="861" y="435"/>
                </a:lnTo>
                <a:lnTo>
                  <a:pt x="863" y="435"/>
                </a:lnTo>
                <a:lnTo>
                  <a:pt x="864" y="435"/>
                </a:lnTo>
                <a:lnTo>
                  <a:pt x="870" y="432"/>
                </a:lnTo>
                <a:lnTo>
                  <a:pt x="872" y="432"/>
                </a:lnTo>
                <a:lnTo>
                  <a:pt x="873" y="432"/>
                </a:lnTo>
                <a:lnTo>
                  <a:pt x="875" y="432"/>
                </a:lnTo>
                <a:lnTo>
                  <a:pt x="875" y="430"/>
                </a:lnTo>
                <a:lnTo>
                  <a:pt x="875" y="429"/>
                </a:lnTo>
                <a:lnTo>
                  <a:pt x="873" y="429"/>
                </a:lnTo>
                <a:lnTo>
                  <a:pt x="873" y="426"/>
                </a:lnTo>
                <a:lnTo>
                  <a:pt x="872" y="424"/>
                </a:lnTo>
                <a:lnTo>
                  <a:pt x="872" y="423"/>
                </a:lnTo>
                <a:lnTo>
                  <a:pt x="870" y="420"/>
                </a:lnTo>
                <a:lnTo>
                  <a:pt x="870" y="418"/>
                </a:lnTo>
                <a:lnTo>
                  <a:pt x="875" y="416"/>
                </a:lnTo>
                <a:lnTo>
                  <a:pt x="873" y="415"/>
                </a:lnTo>
                <a:lnTo>
                  <a:pt x="873" y="413"/>
                </a:lnTo>
                <a:lnTo>
                  <a:pt x="870" y="415"/>
                </a:lnTo>
                <a:lnTo>
                  <a:pt x="869" y="412"/>
                </a:lnTo>
                <a:lnTo>
                  <a:pt x="870" y="412"/>
                </a:lnTo>
                <a:lnTo>
                  <a:pt x="870" y="410"/>
                </a:lnTo>
                <a:lnTo>
                  <a:pt x="872" y="410"/>
                </a:lnTo>
                <a:lnTo>
                  <a:pt x="873" y="409"/>
                </a:lnTo>
                <a:lnTo>
                  <a:pt x="875" y="409"/>
                </a:lnTo>
                <a:lnTo>
                  <a:pt x="877" y="409"/>
                </a:lnTo>
                <a:lnTo>
                  <a:pt x="877" y="407"/>
                </a:lnTo>
                <a:lnTo>
                  <a:pt x="878" y="407"/>
                </a:lnTo>
                <a:lnTo>
                  <a:pt x="880" y="406"/>
                </a:lnTo>
                <a:lnTo>
                  <a:pt x="880" y="404"/>
                </a:lnTo>
                <a:lnTo>
                  <a:pt x="881" y="404"/>
                </a:lnTo>
                <a:lnTo>
                  <a:pt x="880" y="403"/>
                </a:lnTo>
                <a:lnTo>
                  <a:pt x="881" y="403"/>
                </a:lnTo>
                <a:lnTo>
                  <a:pt x="881" y="401"/>
                </a:lnTo>
                <a:lnTo>
                  <a:pt x="881" y="400"/>
                </a:lnTo>
                <a:lnTo>
                  <a:pt x="881" y="398"/>
                </a:lnTo>
                <a:lnTo>
                  <a:pt x="883" y="398"/>
                </a:lnTo>
                <a:lnTo>
                  <a:pt x="884" y="401"/>
                </a:lnTo>
                <a:lnTo>
                  <a:pt x="884" y="403"/>
                </a:lnTo>
                <a:lnTo>
                  <a:pt x="886" y="403"/>
                </a:lnTo>
                <a:lnTo>
                  <a:pt x="886" y="404"/>
                </a:lnTo>
                <a:lnTo>
                  <a:pt x="889" y="403"/>
                </a:lnTo>
                <a:lnTo>
                  <a:pt x="890" y="401"/>
                </a:lnTo>
                <a:lnTo>
                  <a:pt x="892" y="404"/>
                </a:lnTo>
                <a:lnTo>
                  <a:pt x="893" y="406"/>
                </a:lnTo>
                <a:lnTo>
                  <a:pt x="893" y="407"/>
                </a:lnTo>
                <a:lnTo>
                  <a:pt x="895" y="409"/>
                </a:lnTo>
                <a:lnTo>
                  <a:pt x="895" y="410"/>
                </a:lnTo>
                <a:lnTo>
                  <a:pt x="892" y="412"/>
                </a:lnTo>
                <a:lnTo>
                  <a:pt x="892" y="413"/>
                </a:lnTo>
                <a:lnTo>
                  <a:pt x="896" y="410"/>
                </a:lnTo>
                <a:lnTo>
                  <a:pt x="896" y="412"/>
                </a:lnTo>
                <a:lnTo>
                  <a:pt x="898" y="412"/>
                </a:lnTo>
                <a:lnTo>
                  <a:pt x="896" y="413"/>
                </a:lnTo>
                <a:lnTo>
                  <a:pt x="895" y="413"/>
                </a:lnTo>
                <a:lnTo>
                  <a:pt x="893" y="415"/>
                </a:lnTo>
                <a:lnTo>
                  <a:pt x="892" y="415"/>
                </a:lnTo>
                <a:lnTo>
                  <a:pt x="889" y="418"/>
                </a:lnTo>
                <a:lnTo>
                  <a:pt x="890" y="420"/>
                </a:lnTo>
                <a:lnTo>
                  <a:pt x="892" y="421"/>
                </a:lnTo>
                <a:lnTo>
                  <a:pt x="892" y="423"/>
                </a:lnTo>
                <a:lnTo>
                  <a:pt x="893" y="424"/>
                </a:lnTo>
                <a:lnTo>
                  <a:pt x="892" y="424"/>
                </a:lnTo>
                <a:lnTo>
                  <a:pt x="890" y="426"/>
                </a:lnTo>
                <a:lnTo>
                  <a:pt x="889" y="426"/>
                </a:lnTo>
                <a:lnTo>
                  <a:pt x="886" y="426"/>
                </a:lnTo>
                <a:lnTo>
                  <a:pt x="884" y="427"/>
                </a:lnTo>
                <a:lnTo>
                  <a:pt x="886" y="433"/>
                </a:lnTo>
                <a:lnTo>
                  <a:pt x="887" y="433"/>
                </a:lnTo>
                <a:lnTo>
                  <a:pt x="892" y="432"/>
                </a:lnTo>
                <a:lnTo>
                  <a:pt x="893" y="432"/>
                </a:lnTo>
                <a:lnTo>
                  <a:pt x="893" y="430"/>
                </a:lnTo>
                <a:lnTo>
                  <a:pt x="895" y="430"/>
                </a:lnTo>
                <a:lnTo>
                  <a:pt x="901" y="435"/>
                </a:lnTo>
                <a:lnTo>
                  <a:pt x="899" y="436"/>
                </a:lnTo>
                <a:lnTo>
                  <a:pt x="899" y="438"/>
                </a:lnTo>
                <a:lnTo>
                  <a:pt x="898" y="438"/>
                </a:lnTo>
                <a:lnTo>
                  <a:pt x="896" y="438"/>
                </a:lnTo>
                <a:lnTo>
                  <a:pt x="895" y="438"/>
                </a:lnTo>
                <a:lnTo>
                  <a:pt x="893" y="438"/>
                </a:lnTo>
                <a:lnTo>
                  <a:pt x="892" y="438"/>
                </a:lnTo>
                <a:lnTo>
                  <a:pt x="890" y="438"/>
                </a:lnTo>
                <a:lnTo>
                  <a:pt x="889" y="438"/>
                </a:lnTo>
                <a:lnTo>
                  <a:pt x="887" y="438"/>
                </a:lnTo>
                <a:lnTo>
                  <a:pt x="886" y="439"/>
                </a:lnTo>
                <a:lnTo>
                  <a:pt x="884" y="439"/>
                </a:lnTo>
                <a:lnTo>
                  <a:pt x="883" y="441"/>
                </a:lnTo>
                <a:lnTo>
                  <a:pt x="881" y="441"/>
                </a:lnTo>
                <a:lnTo>
                  <a:pt x="881" y="442"/>
                </a:lnTo>
                <a:lnTo>
                  <a:pt x="880" y="436"/>
                </a:lnTo>
                <a:lnTo>
                  <a:pt x="877" y="436"/>
                </a:lnTo>
                <a:lnTo>
                  <a:pt x="872" y="438"/>
                </a:lnTo>
                <a:lnTo>
                  <a:pt x="875" y="445"/>
                </a:lnTo>
                <a:lnTo>
                  <a:pt x="873" y="447"/>
                </a:lnTo>
                <a:lnTo>
                  <a:pt x="873" y="450"/>
                </a:lnTo>
                <a:lnTo>
                  <a:pt x="873" y="456"/>
                </a:lnTo>
                <a:lnTo>
                  <a:pt x="872" y="456"/>
                </a:lnTo>
                <a:lnTo>
                  <a:pt x="870" y="456"/>
                </a:lnTo>
                <a:lnTo>
                  <a:pt x="872" y="456"/>
                </a:lnTo>
                <a:lnTo>
                  <a:pt x="872" y="457"/>
                </a:lnTo>
                <a:lnTo>
                  <a:pt x="870" y="457"/>
                </a:lnTo>
                <a:lnTo>
                  <a:pt x="870" y="459"/>
                </a:lnTo>
                <a:lnTo>
                  <a:pt x="872" y="457"/>
                </a:lnTo>
                <a:lnTo>
                  <a:pt x="872" y="459"/>
                </a:lnTo>
                <a:lnTo>
                  <a:pt x="872" y="460"/>
                </a:lnTo>
                <a:lnTo>
                  <a:pt x="872" y="462"/>
                </a:lnTo>
                <a:lnTo>
                  <a:pt x="873" y="462"/>
                </a:lnTo>
                <a:lnTo>
                  <a:pt x="873" y="463"/>
                </a:lnTo>
                <a:lnTo>
                  <a:pt x="873" y="465"/>
                </a:lnTo>
                <a:lnTo>
                  <a:pt x="877" y="465"/>
                </a:lnTo>
                <a:lnTo>
                  <a:pt x="880" y="465"/>
                </a:lnTo>
                <a:lnTo>
                  <a:pt x="881" y="465"/>
                </a:lnTo>
                <a:lnTo>
                  <a:pt x="883" y="465"/>
                </a:lnTo>
                <a:lnTo>
                  <a:pt x="884" y="465"/>
                </a:lnTo>
                <a:lnTo>
                  <a:pt x="884" y="466"/>
                </a:lnTo>
                <a:lnTo>
                  <a:pt x="886" y="468"/>
                </a:lnTo>
                <a:lnTo>
                  <a:pt x="886" y="469"/>
                </a:lnTo>
                <a:lnTo>
                  <a:pt x="887" y="469"/>
                </a:lnTo>
                <a:lnTo>
                  <a:pt x="887" y="471"/>
                </a:lnTo>
                <a:lnTo>
                  <a:pt x="889" y="473"/>
                </a:lnTo>
                <a:lnTo>
                  <a:pt x="890" y="473"/>
                </a:lnTo>
                <a:lnTo>
                  <a:pt x="893" y="471"/>
                </a:lnTo>
                <a:lnTo>
                  <a:pt x="895" y="471"/>
                </a:lnTo>
                <a:lnTo>
                  <a:pt x="896" y="471"/>
                </a:lnTo>
                <a:lnTo>
                  <a:pt x="896" y="473"/>
                </a:lnTo>
                <a:lnTo>
                  <a:pt x="896" y="474"/>
                </a:lnTo>
                <a:lnTo>
                  <a:pt x="896" y="476"/>
                </a:lnTo>
                <a:lnTo>
                  <a:pt x="895" y="477"/>
                </a:lnTo>
                <a:lnTo>
                  <a:pt x="895" y="480"/>
                </a:lnTo>
                <a:lnTo>
                  <a:pt x="895" y="482"/>
                </a:lnTo>
                <a:lnTo>
                  <a:pt x="893" y="485"/>
                </a:lnTo>
                <a:lnTo>
                  <a:pt x="893" y="486"/>
                </a:lnTo>
                <a:lnTo>
                  <a:pt x="893" y="489"/>
                </a:lnTo>
                <a:lnTo>
                  <a:pt x="893" y="491"/>
                </a:lnTo>
                <a:lnTo>
                  <a:pt x="892" y="491"/>
                </a:lnTo>
                <a:lnTo>
                  <a:pt x="890" y="491"/>
                </a:lnTo>
                <a:lnTo>
                  <a:pt x="890" y="492"/>
                </a:lnTo>
                <a:lnTo>
                  <a:pt x="892" y="492"/>
                </a:lnTo>
                <a:lnTo>
                  <a:pt x="892" y="494"/>
                </a:lnTo>
                <a:lnTo>
                  <a:pt x="892" y="495"/>
                </a:lnTo>
                <a:lnTo>
                  <a:pt x="892" y="497"/>
                </a:lnTo>
                <a:lnTo>
                  <a:pt x="890" y="500"/>
                </a:lnTo>
                <a:lnTo>
                  <a:pt x="890" y="501"/>
                </a:lnTo>
                <a:lnTo>
                  <a:pt x="890" y="503"/>
                </a:lnTo>
                <a:lnTo>
                  <a:pt x="890" y="504"/>
                </a:lnTo>
                <a:lnTo>
                  <a:pt x="889" y="504"/>
                </a:lnTo>
                <a:lnTo>
                  <a:pt x="887" y="503"/>
                </a:lnTo>
                <a:lnTo>
                  <a:pt x="884" y="503"/>
                </a:lnTo>
                <a:lnTo>
                  <a:pt x="884" y="501"/>
                </a:lnTo>
                <a:lnTo>
                  <a:pt x="883" y="501"/>
                </a:lnTo>
                <a:lnTo>
                  <a:pt x="881" y="503"/>
                </a:lnTo>
                <a:lnTo>
                  <a:pt x="881" y="504"/>
                </a:lnTo>
                <a:lnTo>
                  <a:pt x="881" y="506"/>
                </a:lnTo>
                <a:lnTo>
                  <a:pt x="880" y="507"/>
                </a:lnTo>
                <a:lnTo>
                  <a:pt x="880" y="509"/>
                </a:lnTo>
                <a:lnTo>
                  <a:pt x="878" y="510"/>
                </a:lnTo>
                <a:lnTo>
                  <a:pt x="878" y="512"/>
                </a:lnTo>
                <a:lnTo>
                  <a:pt x="878" y="513"/>
                </a:lnTo>
                <a:lnTo>
                  <a:pt x="877" y="515"/>
                </a:lnTo>
                <a:lnTo>
                  <a:pt x="878" y="516"/>
                </a:lnTo>
                <a:lnTo>
                  <a:pt x="877" y="516"/>
                </a:lnTo>
                <a:lnTo>
                  <a:pt x="877" y="518"/>
                </a:lnTo>
                <a:lnTo>
                  <a:pt x="875" y="519"/>
                </a:lnTo>
                <a:lnTo>
                  <a:pt x="875" y="521"/>
                </a:lnTo>
                <a:lnTo>
                  <a:pt x="875" y="522"/>
                </a:lnTo>
                <a:lnTo>
                  <a:pt x="875" y="524"/>
                </a:lnTo>
                <a:lnTo>
                  <a:pt x="875" y="526"/>
                </a:lnTo>
                <a:lnTo>
                  <a:pt x="873" y="527"/>
                </a:lnTo>
                <a:lnTo>
                  <a:pt x="873" y="529"/>
                </a:lnTo>
                <a:lnTo>
                  <a:pt x="872" y="529"/>
                </a:lnTo>
                <a:lnTo>
                  <a:pt x="872" y="530"/>
                </a:lnTo>
                <a:lnTo>
                  <a:pt x="872" y="532"/>
                </a:lnTo>
                <a:lnTo>
                  <a:pt x="872" y="533"/>
                </a:lnTo>
                <a:lnTo>
                  <a:pt x="872" y="535"/>
                </a:lnTo>
                <a:lnTo>
                  <a:pt x="870" y="535"/>
                </a:lnTo>
                <a:lnTo>
                  <a:pt x="870" y="536"/>
                </a:lnTo>
                <a:lnTo>
                  <a:pt x="870" y="538"/>
                </a:lnTo>
                <a:lnTo>
                  <a:pt x="869" y="539"/>
                </a:lnTo>
                <a:lnTo>
                  <a:pt x="870" y="533"/>
                </a:lnTo>
                <a:lnTo>
                  <a:pt x="872" y="530"/>
                </a:lnTo>
                <a:lnTo>
                  <a:pt x="872" y="529"/>
                </a:lnTo>
                <a:lnTo>
                  <a:pt x="872" y="526"/>
                </a:lnTo>
                <a:lnTo>
                  <a:pt x="873" y="522"/>
                </a:lnTo>
                <a:lnTo>
                  <a:pt x="875" y="519"/>
                </a:lnTo>
                <a:lnTo>
                  <a:pt x="875" y="518"/>
                </a:lnTo>
                <a:lnTo>
                  <a:pt x="877" y="515"/>
                </a:lnTo>
                <a:lnTo>
                  <a:pt x="877" y="512"/>
                </a:lnTo>
                <a:lnTo>
                  <a:pt x="878" y="509"/>
                </a:lnTo>
                <a:lnTo>
                  <a:pt x="878" y="507"/>
                </a:lnTo>
                <a:lnTo>
                  <a:pt x="878" y="506"/>
                </a:lnTo>
                <a:lnTo>
                  <a:pt x="878" y="504"/>
                </a:lnTo>
                <a:lnTo>
                  <a:pt x="877" y="504"/>
                </a:lnTo>
                <a:lnTo>
                  <a:pt x="877" y="503"/>
                </a:lnTo>
                <a:lnTo>
                  <a:pt x="875" y="503"/>
                </a:lnTo>
                <a:lnTo>
                  <a:pt x="875" y="501"/>
                </a:lnTo>
                <a:lnTo>
                  <a:pt x="873" y="501"/>
                </a:lnTo>
                <a:lnTo>
                  <a:pt x="872" y="501"/>
                </a:lnTo>
                <a:lnTo>
                  <a:pt x="870" y="500"/>
                </a:lnTo>
                <a:lnTo>
                  <a:pt x="867" y="500"/>
                </a:lnTo>
                <a:lnTo>
                  <a:pt x="864" y="498"/>
                </a:lnTo>
                <a:lnTo>
                  <a:pt x="863" y="498"/>
                </a:lnTo>
                <a:lnTo>
                  <a:pt x="861" y="498"/>
                </a:lnTo>
                <a:lnTo>
                  <a:pt x="861" y="500"/>
                </a:lnTo>
                <a:lnTo>
                  <a:pt x="860" y="500"/>
                </a:lnTo>
                <a:lnTo>
                  <a:pt x="858" y="500"/>
                </a:lnTo>
                <a:lnTo>
                  <a:pt x="855" y="503"/>
                </a:lnTo>
                <a:lnTo>
                  <a:pt x="854" y="503"/>
                </a:lnTo>
                <a:lnTo>
                  <a:pt x="854" y="504"/>
                </a:lnTo>
                <a:lnTo>
                  <a:pt x="852" y="504"/>
                </a:lnTo>
                <a:lnTo>
                  <a:pt x="851" y="506"/>
                </a:lnTo>
                <a:lnTo>
                  <a:pt x="849" y="507"/>
                </a:lnTo>
                <a:lnTo>
                  <a:pt x="848" y="507"/>
                </a:lnTo>
                <a:lnTo>
                  <a:pt x="848" y="509"/>
                </a:lnTo>
                <a:lnTo>
                  <a:pt x="846" y="509"/>
                </a:lnTo>
                <a:lnTo>
                  <a:pt x="845" y="510"/>
                </a:lnTo>
                <a:lnTo>
                  <a:pt x="843" y="512"/>
                </a:lnTo>
                <a:lnTo>
                  <a:pt x="842" y="513"/>
                </a:lnTo>
                <a:lnTo>
                  <a:pt x="840" y="513"/>
                </a:lnTo>
                <a:lnTo>
                  <a:pt x="839" y="515"/>
                </a:lnTo>
                <a:lnTo>
                  <a:pt x="837" y="516"/>
                </a:lnTo>
                <a:lnTo>
                  <a:pt x="836" y="518"/>
                </a:lnTo>
                <a:lnTo>
                  <a:pt x="834" y="519"/>
                </a:lnTo>
                <a:lnTo>
                  <a:pt x="833" y="521"/>
                </a:lnTo>
                <a:lnTo>
                  <a:pt x="831" y="522"/>
                </a:lnTo>
                <a:lnTo>
                  <a:pt x="828" y="524"/>
                </a:lnTo>
                <a:lnTo>
                  <a:pt x="828" y="526"/>
                </a:lnTo>
                <a:lnTo>
                  <a:pt x="827" y="526"/>
                </a:lnTo>
                <a:lnTo>
                  <a:pt x="827" y="527"/>
                </a:lnTo>
                <a:lnTo>
                  <a:pt x="825" y="527"/>
                </a:lnTo>
                <a:lnTo>
                  <a:pt x="825" y="529"/>
                </a:lnTo>
                <a:lnTo>
                  <a:pt x="824" y="529"/>
                </a:lnTo>
                <a:lnTo>
                  <a:pt x="822" y="530"/>
                </a:lnTo>
                <a:lnTo>
                  <a:pt x="821" y="532"/>
                </a:lnTo>
                <a:lnTo>
                  <a:pt x="821" y="533"/>
                </a:lnTo>
                <a:lnTo>
                  <a:pt x="818" y="535"/>
                </a:lnTo>
                <a:lnTo>
                  <a:pt x="816" y="536"/>
                </a:lnTo>
                <a:lnTo>
                  <a:pt x="816" y="538"/>
                </a:lnTo>
                <a:lnTo>
                  <a:pt x="815" y="538"/>
                </a:lnTo>
                <a:lnTo>
                  <a:pt x="815" y="539"/>
                </a:lnTo>
                <a:lnTo>
                  <a:pt x="815" y="542"/>
                </a:lnTo>
                <a:lnTo>
                  <a:pt x="815" y="544"/>
                </a:lnTo>
                <a:lnTo>
                  <a:pt x="815" y="545"/>
                </a:lnTo>
                <a:lnTo>
                  <a:pt x="815" y="547"/>
                </a:lnTo>
                <a:lnTo>
                  <a:pt x="815" y="548"/>
                </a:lnTo>
                <a:lnTo>
                  <a:pt x="815" y="550"/>
                </a:lnTo>
                <a:lnTo>
                  <a:pt x="813" y="550"/>
                </a:lnTo>
                <a:lnTo>
                  <a:pt x="813" y="551"/>
                </a:lnTo>
                <a:lnTo>
                  <a:pt x="813" y="553"/>
                </a:lnTo>
                <a:lnTo>
                  <a:pt x="815" y="556"/>
                </a:lnTo>
                <a:lnTo>
                  <a:pt x="815" y="557"/>
                </a:lnTo>
                <a:lnTo>
                  <a:pt x="815" y="559"/>
                </a:lnTo>
                <a:lnTo>
                  <a:pt x="816" y="562"/>
                </a:lnTo>
                <a:lnTo>
                  <a:pt x="816" y="563"/>
                </a:lnTo>
                <a:lnTo>
                  <a:pt x="816" y="565"/>
                </a:lnTo>
                <a:lnTo>
                  <a:pt x="818" y="568"/>
                </a:lnTo>
                <a:lnTo>
                  <a:pt x="818" y="569"/>
                </a:lnTo>
                <a:lnTo>
                  <a:pt x="818" y="571"/>
                </a:lnTo>
                <a:lnTo>
                  <a:pt x="818" y="572"/>
                </a:lnTo>
                <a:lnTo>
                  <a:pt x="819" y="574"/>
                </a:lnTo>
                <a:lnTo>
                  <a:pt x="819" y="575"/>
                </a:lnTo>
                <a:lnTo>
                  <a:pt x="819" y="577"/>
                </a:lnTo>
                <a:lnTo>
                  <a:pt x="819" y="579"/>
                </a:lnTo>
                <a:lnTo>
                  <a:pt x="819" y="580"/>
                </a:lnTo>
                <a:lnTo>
                  <a:pt x="821" y="580"/>
                </a:lnTo>
                <a:lnTo>
                  <a:pt x="821" y="582"/>
                </a:lnTo>
                <a:lnTo>
                  <a:pt x="821" y="583"/>
                </a:lnTo>
                <a:lnTo>
                  <a:pt x="821" y="585"/>
                </a:lnTo>
                <a:lnTo>
                  <a:pt x="821" y="586"/>
                </a:lnTo>
                <a:lnTo>
                  <a:pt x="821" y="588"/>
                </a:lnTo>
                <a:lnTo>
                  <a:pt x="821" y="589"/>
                </a:lnTo>
                <a:lnTo>
                  <a:pt x="819" y="589"/>
                </a:lnTo>
                <a:lnTo>
                  <a:pt x="819" y="591"/>
                </a:lnTo>
                <a:lnTo>
                  <a:pt x="818" y="591"/>
                </a:lnTo>
                <a:lnTo>
                  <a:pt x="818" y="592"/>
                </a:lnTo>
                <a:lnTo>
                  <a:pt x="818" y="594"/>
                </a:lnTo>
                <a:lnTo>
                  <a:pt x="818" y="595"/>
                </a:lnTo>
                <a:lnTo>
                  <a:pt x="818" y="597"/>
                </a:lnTo>
                <a:lnTo>
                  <a:pt x="818" y="598"/>
                </a:lnTo>
                <a:lnTo>
                  <a:pt x="818" y="600"/>
                </a:lnTo>
                <a:lnTo>
                  <a:pt x="818" y="603"/>
                </a:lnTo>
                <a:lnTo>
                  <a:pt x="818" y="604"/>
                </a:lnTo>
                <a:lnTo>
                  <a:pt x="818" y="606"/>
                </a:lnTo>
                <a:lnTo>
                  <a:pt x="819" y="607"/>
                </a:lnTo>
                <a:lnTo>
                  <a:pt x="821" y="609"/>
                </a:lnTo>
                <a:lnTo>
                  <a:pt x="825" y="612"/>
                </a:lnTo>
                <a:lnTo>
                  <a:pt x="827" y="612"/>
                </a:lnTo>
                <a:lnTo>
                  <a:pt x="827" y="613"/>
                </a:lnTo>
                <a:lnTo>
                  <a:pt x="828" y="613"/>
                </a:lnTo>
                <a:lnTo>
                  <a:pt x="830" y="615"/>
                </a:lnTo>
                <a:lnTo>
                  <a:pt x="831" y="615"/>
                </a:lnTo>
                <a:lnTo>
                  <a:pt x="833" y="616"/>
                </a:lnTo>
                <a:lnTo>
                  <a:pt x="834" y="616"/>
                </a:lnTo>
                <a:lnTo>
                  <a:pt x="836" y="616"/>
                </a:lnTo>
                <a:lnTo>
                  <a:pt x="837" y="616"/>
                </a:lnTo>
                <a:lnTo>
                  <a:pt x="840" y="616"/>
                </a:lnTo>
                <a:lnTo>
                  <a:pt x="842" y="616"/>
                </a:lnTo>
                <a:lnTo>
                  <a:pt x="843" y="616"/>
                </a:lnTo>
                <a:lnTo>
                  <a:pt x="843" y="615"/>
                </a:lnTo>
                <a:lnTo>
                  <a:pt x="845" y="612"/>
                </a:lnTo>
                <a:lnTo>
                  <a:pt x="846" y="612"/>
                </a:lnTo>
                <a:lnTo>
                  <a:pt x="848" y="612"/>
                </a:lnTo>
                <a:lnTo>
                  <a:pt x="848" y="613"/>
                </a:lnTo>
                <a:lnTo>
                  <a:pt x="851" y="615"/>
                </a:lnTo>
                <a:lnTo>
                  <a:pt x="851" y="616"/>
                </a:lnTo>
                <a:lnTo>
                  <a:pt x="852" y="618"/>
                </a:lnTo>
                <a:lnTo>
                  <a:pt x="854" y="619"/>
                </a:lnTo>
                <a:lnTo>
                  <a:pt x="855" y="619"/>
                </a:lnTo>
                <a:lnTo>
                  <a:pt x="855" y="621"/>
                </a:lnTo>
                <a:lnTo>
                  <a:pt x="855" y="622"/>
                </a:lnTo>
                <a:lnTo>
                  <a:pt x="855" y="624"/>
                </a:lnTo>
                <a:lnTo>
                  <a:pt x="855" y="625"/>
                </a:lnTo>
                <a:lnTo>
                  <a:pt x="855" y="627"/>
                </a:lnTo>
                <a:lnTo>
                  <a:pt x="854" y="628"/>
                </a:lnTo>
                <a:lnTo>
                  <a:pt x="854" y="630"/>
                </a:lnTo>
                <a:lnTo>
                  <a:pt x="852" y="630"/>
                </a:lnTo>
                <a:lnTo>
                  <a:pt x="849" y="633"/>
                </a:lnTo>
                <a:lnTo>
                  <a:pt x="848" y="635"/>
                </a:lnTo>
                <a:lnTo>
                  <a:pt x="846" y="636"/>
                </a:lnTo>
                <a:lnTo>
                  <a:pt x="845" y="638"/>
                </a:lnTo>
                <a:lnTo>
                  <a:pt x="843" y="641"/>
                </a:lnTo>
                <a:lnTo>
                  <a:pt x="842" y="644"/>
                </a:lnTo>
                <a:lnTo>
                  <a:pt x="842" y="647"/>
                </a:lnTo>
                <a:lnTo>
                  <a:pt x="840" y="650"/>
                </a:lnTo>
                <a:lnTo>
                  <a:pt x="840" y="651"/>
                </a:lnTo>
                <a:lnTo>
                  <a:pt x="840" y="653"/>
                </a:lnTo>
                <a:lnTo>
                  <a:pt x="842" y="654"/>
                </a:lnTo>
                <a:lnTo>
                  <a:pt x="842" y="657"/>
                </a:lnTo>
                <a:lnTo>
                  <a:pt x="842" y="659"/>
                </a:lnTo>
                <a:lnTo>
                  <a:pt x="842" y="660"/>
                </a:lnTo>
                <a:lnTo>
                  <a:pt x="843" y="662"/>
                </a:lnTo>
                <a:lnTo>
                  <a:pt x="845" y="663"/>
                </a:lnTo>
                <a:lnTo>
                  <a:pt x="845" y="665"/>
                </a:lnTo>
                <a:lnTo>
                  <a:pt x="845" y="666"/>
                </a:lnTo>
                <a:lnTo>
                  <a:pt x="846" y="668"/>
                </a:lnTo>
                <a:lnTo>
                  <a:pt x="848" y="669"/>
                </a:lnTo>
                <a:lnTo>
                  <a:pt x="848" y="671"/>
                </a:lnTo>
                <a:lnTo>
                  <a:pt x="848" y="672"/>
                </a:lnTo>
                <a:lnTo>
                  <a:pt x="849" y="672"/>
                </a:lnTo>
                <a:lnTo>
                  <a:pt x="849" y="674"/>
                </a:lnTo>
                <a:lnTo>
                  <a:pt x="848" y="672"/>
                </a:lnTo>
                <a:lnTo>
                  <a:pt x="846" y="672"/>
                </a:lnTo>
                <a:lnTo>
                  <a:pt x="846" y="674"/>
                </a:lnTo>
                <a:lnTo>
                  <a:pt x="846" y="675"/>
                </a:lnTo>
                <a:lnTo>
                  <a:pt x="846" y="680"/>
                </a:lnTo>
                <a:lnTo>
                  <a:pt x="848" y="680"/>
                </a:lnTo>
                <a:lnTo>
                  <a:pt x="849" y="680"/>
                </a:lnTo>
                <a:lnTo>
                  <a:pt x="851" y="680"/>
                </a:lnTo>
                <a:lnTo>
                  <a:pt x="851" y="678"/>
                </a:lnTo>
                <a:lnTo>
                  <a:pt x="852" y="677"/>
                </a:lnTo>
                <a:lnTo>
                  <a:pt x="851" y="677"/>
                </a:lnTo>
                <a:lnTo>
                  <a:pt x="851" y="675"/>
                </a:lnTo>
                <a:lnTo>
                  <a:pt x="851" y="674"/>
                </a:lnTo>
                <a:lnTo>
                  <a:pt x="852" y="675"/>
                </a:lnTo>
                <a:lnTo>
                  <a:pt x="854" y="677"/>
                </a:lnTo>
                <a:lnTo>
                  <a:pt x="852" y="677"/>
                </a:lnTo>
                <a:lnTo>
                  <a:pt x="852" y="678"/>
                </a:lnTo>
                <a:lnTo>
                  <a:pt x="851" y="680"/>
                </a:lnTo>
                <a:lnTo>
                  <a:pt x="849" y="681"/>
                </a:lnTo>
                <a:lnTo>
                  <a:pt x="848" y="681"/>
                </a:lnTo>
                <a:lnTo>
                  <a:pt x="846" y="681"/>
                </a:lnTo>
                <a:lnTo>
                  <a:pt x="846" y="683"/>
                </a:lnTo>
                <a:lnTo>
                  <a:pt x="846" y="685"/>
                </a:lnTo>
                <a:lnTo>
                  <a:pt x="846" y="686"/>
                </a:lnTo>
                <a:lnTo>
                  <a:pt x="846" y="688"/>
                </a:lnTo>
                <a:lnTo>
                  <a:pt x="846" y="691"/>
                </a:lnTo>
                <a:lnTo>
                  <a:pt x="848" y="692"/>
                </a:lnTo>
                <a:lnTo>
                  <a:pt x="848" y="694"/>
                </a:lnTo>
                <a:lnTo>
                  <a:pt x="848" y="695"/>
                </a:lnTo>
                <a:lnTo>
                  <a:pt x="848" y="697"/>
                </a:lnTo>
                <a:lnTo>
                  <a:pt x="848" y="698"/>
                </a:lnTo>
                <a:lnTo>
                  <a:pt x="848" y="700"/>
                </a:lnTo>
                <a:lnTo>
                  <a:pt x="848" y="701"/>
                </a:lnTo>
                <a:lnTo>
                  <a:pt x="848" y="703"/>
                </a:lnTo>
                <a:lnTo>
                  <a:pt x="848" y="704"/>
                </a:lnTo>
                <a:lnTo>
                  <a:pt x="846" y="704"/>
                </a:lnTo>
                <a:lnTo>
                  <a:pt x="846" y="706"/>
                </a:lnTo>
                <a:lnTo>
                  <a:pt x="846" y="707"/>
                </a:lnTo>
                <a:lnTo>
                  <a:pt x="845" y="707"/>
                </a:lnTo>
                <a:lnTo>
                  <a:pt x="845" y="709"/>
                </a:lnTo>
                <a:lnTo>
                  <a:pt x="845" y="710"/>
                </a:lnTo>
                <a:lnTo>
                  <a:pt x="843" y="710"/>
                </a:lnTo>
                <a:lnTo>
                  <a:pt x="843" y="712"/>
                </a:lnTo>
                <a:lnTo>
                  <a:pt x="843" y="713"/>
                </a:lnTo>
                <a:lnTo>
                  <a:pt x="842" y="713"/>
                </a:lnTo>
                <a:lnTo>
                  <a:pt x="842" y="715"/>
                </a:lnTo>
                <a:lnTo>
                  <a:pt x="842" y="716"/>
                </a:lnTo>
                <a:lnTo>
                  <a:pt x="842" y="718"/>
                </a:lnTo>
                <a:lnTo>
                  <a:pt x="840" y="719"/>
                </a:lnTo>
                <a:lnTo>
                  <a:pt x="840" y="721"/>
                </a:lnTo>
                <a:lnTo>
                  <a:pt x="840" y="722"/>
                </a:lnTo>
                <a:lnTo>
                  <a:pt x="839" y="722"/>
                </a:lnTo>
                <a:lnTo>
                  <a:pt x="839" y="724"/>
                </a:lnTo>
                <a:lnTo>
                  <a:pt x="839" y="725"/>
                </a:lnTo>
                <a:lnTo>
                  <a:pt x="839" y="727"/>
                </a:lnTo>
                <a:lnTo>
                  <a:pt x="837" y="727"/>
                </a:lnTo>
                <a:lnTo>
                  <a:pt x="837" y="728"/>
                </a:lnTo>
                <a:lnTo>
                  <a:pt x="837" y="730"/>
                </a:lnTo>
                <a:lnTo>
                  <a:pt x="837" y="731"/>
                </a:lnTo>
                <a:lnTo>
                  <a:pt x="837" y="733"/>
                </a:lnTo>
                <a:lnTo>
                  <a:pt x="836" y="733"/>
                </a:lnTo>
                <a:lnTo>
                  <a:pt x="836" y="734"/>
                </a:lnTo>
                <a:lnTo>
                  <a:pt x="836" y="736"/>
                </a:lnTo>
                <a:lnTo>
                  <a:pt x="836" y="738"/>
                </a:lnTo>
                <a:lnTo>
                  <a:pt x="834" y="736"/>
                </a:lnTo>
                <a:lnTo>
                  <a:pt x="834" y="738"/>
                </a:lnTo>
                <a:lnTo>
                  <a:pt x="834" y="739"/>
                </a:lnTo>
                <a:lnTo>
                  <a:pt x="833" y="739"/>
                </a:lnTo>
                <a:lnTo>
                  <a:pt x="834" y="739"/>
                </a:lnTo>
                <a:lnTo>
                  <a:pt x="834" y="741"/>
                </a:lnTo>
                <a:lnTo>
                  <a:pt x="833" y="741"/>
                </a:lnTo>
                <a:lnTo>
                  <a:pt x="833" y="742"/>
                </a:lnTo>
                <a:lnTo>
                  <a:pt x="833" y="744"/>
                </a:lnTo>
                <a:lnTo>
                  <a:pt x="833" y="745"/>
                </a:lnTo>
                <a:lnTo>
                  <a:pt x="833" y="747"/>
                </a:lnTo>
                <a:lnTo>
                  <a:pt x="834" y="747"/>
                </a:lnTo>
                <a:lnTo>
                  <a:pt x="834" y="748"/>
                </a:lnTo>
                <a:lnTo>
                  <a:pt x="833" y="748"/>
                </a:lnTo>
                <a:lnTo>
                  <a:pt x="833" y="750"/>
                </a:lnTo>
                <a:lnTo>
                  <a:pt x="831" y="750"/>
                </a:lnTo>
                <a:lnTo>
                  <a:pt x="833" y="750"/>
                </a:lnTo>
                <a:lnTo>
                  <a:pt x="831" y="751"/>
                </a:lnTo>
                <a:lnTo>
                  <a:pt x="831" y="750"/>
                </a:lnTo>
                <a:lnTo>
                  <a:pt x="831" y="751"/>
                </a:lnTo>
                <a:lnTo>
                  <a:pt x="831" y="753"/>
                </a:lnTo>
                <a:lnTo>
                  <a:pt x="830" y="754"/>
                </a:lnTo>
                <a:lnTo>
                  <a:pt x="830" y="756"/>
                </a:lnTo>
                <a:lnTo>
                  <a:pt x="828" y="756"/>
                </a:lnTo>
                <a:lnTo>
                  <a:pt x="828" y="757"/>
                </a:lnTo>
                <a:lnTo>
                  <a:pt x="828" y="759"/>
                </a:lnTo>
                <a:lnTo>
                  <a:pt x="828" y="760"/>
                </a:lnTo>
                <a:lnTo>
                  <a:pt x="827" y="760"/>
                </a:lnTo>
                <a:lnTo>
                  <a:pt x="828" y="760"/>
                </a:lnTo>
                <a:lnTo>
                  <a:pt x="827" y="760"/>
                </a:lnTo>
                <a:lnTo>
                  <a:pt x="827" y="762"/>
                </a:lnTo>
                <a:lnTo>
                  <a:pt x="825" y="765"/>
                </a:lnTo>
                <a:lnTo>
                  <a:pt x="824" y="768"/>
                </a:lnTo>
                <a:lnTo>
                  <a:pt x="824" y="769"/>
                </a:lnTo>
                <a:lnTo>
                  <a:pt x="822" y="771"/>
                </a:lnTo>
                <a:lnTo>
                  <a:pt x="821" y="771"/>
                </a:lnTo>
                <a:lnTo>
                  <a:pt x="819" y="769"/>
                </a:lnTo>
                <a:lnTo>
                  <a:pt x="819" y="768"/>
                </a:lnTo>
                <a:lnTo>
                  <a:pt x="821" y="768"/>
                </a:lnTo>
                <a:lnTo>
                  <a:pt x="822" y="769"/>
                </a:lnTo>
                <a:lnTo>
                  <a:pt x="822" y="768"/>
                </a:lnTo>
                <a:lnTo>
                  <a:pt x="824" y="768"/>
                </a:lnTo>
                <a:lnTo>
                  <a:pt x="824" y="766"/>
                </a:lnTo>
                <a:lnTo>
                  <a:pt x="822" y="766"/>
                </a:lnTo>
                <a:lnTo>
                  <a:pt x="821" y="766"/>
                </a:lnTo>
                <a:lnTo>
                  <a:pt x="819" y="766"/>
                </a:lnTo>
                <a:lnTo>
                  <a:pt x="819" y="768"/>
                </a:lnTo>
                <a:lnTo>
                  <a:pt x="818" y="769"/>
                </a:lnTo>
                <a:lnTo>
                  <a:pt x="816" y="768"/>
                </a:lnTo>
                <a:lnTo>
                  <a:pt x="815" y="768"/>
                </a:lnTo>
                <a:lnTo>
                  <a:pt x="813" y="766"/>
                </a:lnTo>
                <a:lnTo>
                  <a:pt x="812" y="766"/>
                </a:lnTo>
                <a:lnTo>
                  <a:pt x="812" y="765"/>
                </a:lnTo>
                <a:lnTo>
                  <a:pt x="812" y="766"/>
                </a:lnTo>
                <a:lnTo>
                  <a:pt x="810" y="765"/>
                </a:lnTo>
                <a:lnTo>
                  <a:pt x="809" y="765"/>
                </a:lnTo>
                <a:lnTo>
                  <a:pt x="807" y="765"/>
                </a:lnTo>
                <a:lnTo>
                  <a:pt x="806" y="765"/>
                </a:lnTo>
                <a:lnTo>
                  <a:pt x="806" y="763"/>
                </a:lnTo>
                <a:lnTo>
                  <a:pt x="804" y="763"/>
                </a:lnTo>
                <a:lnTo>
                  <a:pt x="803" y="763"/>
                </a:lnTo>
                <a:lnTo>
                  <a:pt x="801" y="763"/>
                </a:lnTo>
                <a:lnTo>
                  <a:pt x="800" y="762"/>
                </a:lnTo>
                <a:lnTo>
                  <a:pt x="798" y="760"/>
                </a:lnTo>
                <a:lnTo>
                  <a:pt x="797" y="760"/>
                </a:lnTo>
                <a:lnTo>
                  <a:pt x="795" y="760"/>
                </a:lnTo>
                <a:lnTo>
                  <a:pt x="794" y="759"/>
                </a:lnTo>
                <a:lnTo>
                  <a:pt x="792" y="759"/>
                </a:lnTo>
                <a:lnTo>
                  <a:pt x="791" y="759"/>
                </a:lnTo>
                <a:lnTo>
                  <a:pt x="789" y="757"/>
                </a:lnTo>
                <a:lnTo>
                  <a:pt x="786" y="757"/>
                </a:lnTo>
                <a:lnTo>
                  <a:pt x="785" y="756"/>
                </a:lnTo>
                <a:lnTo>
                  <a:pt x="783" y="754"/>
                </a:lnTo>
                <a:lnTo>
                  <a:pt x="778" y="750"/>
                </a:lnTo>
                <a:lnTo>
                  <a:pt x="775" y="748"/>
                </a:lnTo>
                <a:lnTo>
                  <a:pt x="778" y="745"/>
                </a:lnTo>
                <a:lnTo>
                  <a:pt x="777" y="745"/>
                </a:lnTo>
                <a:lnTo>
                  <a:pt x="775" y="745"/>
                </a:lnTo>
                <a:lnTo>
                  <a:pt x="774" y="745"/>
                </a:lnTo>
                <a:lnTo>
                  <a:pt x="775" y="745"/>
                </a:lnTo>
                <a:lnTo>
                  <a:pt x="775" y="744"/>
                </a:lnTo>
                <a:lnTo>
                  <a:pt x="774" y="745"/>
                </a:lnTo>
                <a:lnTo>
                  <a:pt x="772" y="745"/>
                </a:lnTo>
                <a:lnTo>
                  <a:pt x="772" y="744"/>
                </a:lnTo>
                <a:lnTo>
                  <a:pt x="771" y="744"/>
                </a:lnTo>
                <a:lnTo>
                  <a:pt x="769" y="744"/>
                </a:lnTo>
                <a:lnTo>
                  <a:pt x="769" y="742"/>
                </a:lnTo>
                <a:lnTo>
                  <a:pt x="768" y="742"/>
                </a:lnTo>
                <a:lnTo>
                  <a:pt x="768" y="741"/>
                </a:lnTo>
                <a:lnTo>
                  <a:pt x="766" y="741"/>
                </a:lnTo>
                <a:lnTo>
                  <a:pt x="766" y="739"/>
                </a:lnTo>
                <a:lnTo>
                  <a:pt x="766" y="736"/>
                </a:lnTo>
                <a:lnTo>
                  <a:pt x="768" y="734"/>
                </a:lnTo>
                <a:lnTo>
                  <a:pt x="766" y="734"/>
                </a:lnTo>
                <a:lnTo>
                  <a:pt x="766" y="733"/>
                </a:lnTo>
                <a:lnTo>
                  <a:pt x="765" y="733"/>
                </a:lnTo>
                <a:lnTo>
                  <a:pt x="765" y="731"/>
                </a:lnTo>
                <a:lnTo>
                  <a:pt x="763" y="731"/>
                </a:lnTo>
                <a:lnTo>
                  <a:pt x="762" y="731"/>
                </a:lnTo>
                <a:lnTo>
                  <a:pt x="760" y="731"/>
                </a:lnTo>
                <a:lnTo>
                  <a:pt x="760" y="730"/>
                </a:lnTo>
                <a:lnTo>
                  <a:pt x="759" y="730"/>
                </a:lnTo>
                <a:lnTo>
                  <a:pt x="756" y="730"/>
                </a:lnTo>
                <a:lnTo>
                  <a:pt x="754" y="730"/>
                </a:lnTo>
                <a:lnTo>
                  <a:pt x="753" y="730"/>
                </a:lnTo>
                <a:lnTo>
                  <a:pt x="751" y="730"/>
                </a:lnTo>
                <a:lnTo>
                  <a:pt x="750" y="730"/>
                </a:lnTo>
                <a:lnTo>
                  <a:pt x="747" y="739"/>
                </a:lnTo>
                <a:lnTo>
                  <a:pt x="745" y="745"/>
                </a:lnTo>
                <a:lnTo>
                  <a:pt x="744" y="747"/>
                </a:lnTo>
                <a:lnTo>
                  <a:pt x="741" y="753"/>
                </a:lnTo>
                <a:lnTo>
                  <a:pt x="739" y="753"/>
                </a:lnTo>
                <a:lnTo>
                  <a:pt x="738" y="754"/>
                </a:lnTo>
                <a:lnTo>
                  <a:pt x="738" y="756"/>
                </a:lnTo>
                <a:lnTo>
                  <a:pt x="738" y="757"/>
                </a:lnTo>
                <a:lnTo>
                  <a:pt x="738" y="759"/>
                </a:lnTo>
                <a:lnTo>
                  <a:pt x="739" y="760"/>
                </a:lnTo>
                <a:lnTo>
                  <a:pt x="741" y="760"/>
                </a:lnTo>
                <a:lnTo>
                  <a:pt x="741" y="763"/>
                </a:lnTo>
                <a:lnTo>
                  <a:pt x="741" y="765"/>
                </a:lnTo>
                <a:lnTo>
                  <a:pt x="739" y="766"/>
                </a:lnTo>
                <a:lnTo>
                  <a:pt x="732" y="794"/>
                </a:lnTo>
                <a:lnTo>
                  <a:pt x="732" y="795"/>
                </a:lnTo>
                <a:lnTo>
                  <a:pt x="732" y="797"/>
                </a:lnTo>
                <a:lnTo>
                  <a:pt x="730" y="798"/>
                </a:lnTo>
                <a:lnTo>
                  <a:pt x="730" y="800"/>
                </a:lnTo>
                <a:lnTo>
                  <a:pt x="730" y="801"/>
                </a:lnTo>
                <a:lnTo>
                  <a:pt x="729" y="801"/>
                </a:lnTo>
                <a:lnTo>
                  <a:pt x="727" y="801"/>
                </a:lnTo>
                <a:lnTo>
                  <a:pt x="720" y="798"/>
                </a:lnTo>
                <a:lnTo>
                  <a:pt x="717" y="797"/>
                </a:lnTo>
                <a:lnTo>
                  <a:pt x="717" y="798"/>
                </a:lnTo>
                <a:lnTo>
                  <a:pt x="715" y="801"/>
                </a:lnTo>
                <a:lnTo>
                  <a:pt x="715" y="803"/>
                </a:lnTo>
                <a:lnTo>
                  <a:pt x="714" y="803"/>
                </a:lnTo>
                <a:lnTo>
                  <a:pt x="714" y="804"/>
                </a:lnTo>
                <a:lnTo>
                  <a:pt x="714" y="806"/>
                </a:lnTo>
                <a:lnTo>
                  <a:pt x="714" y="807"/>
                </a:lnTo>
                <a:lnTo>
                  <a:pt x="712" y="807"/>
                </a:lnTo>
                <a:lnTo>
                  <a:pt x="712" y="809"/>
                </a:lnTo>
                <a:lnTo>
                  <a:pt x="712" y="810"/>
                </a:lnTo>
                <a:lnTo>
                  <a:pt x="712" y="812"/>
                </a:lnTo>
                <a:lnTo>
                  <a:pt x="712" y="813"/>
                </a:lnTo>
                <a:lnTo>
                  <a:pt x="712" y="815"/>
                </a:lnTo>
                <a:lnTo>
                  <a:pt x="712" y="816"/>
                </a:lnTo>
                <a:lnTo>
                  <a:pt x="712" y="818"/>
                </a:lnTo>
                <a:lnTo>
                  <a:pt x="711" y="818"/>
                </a:lnTo>
                <a:lnTo>
                  <a:pt x="712" y="819"/>
                </a:lnTo>
                <a:lnTo>
                  <a:pt x="711" y="821"/>
                </a:lnTo>
                <a:lnTo>
                  <a:pt x="711" y="822"/>
                </a:lnTo>
                <a:lnTo>
                  <a:pt x="709" y="822"/>
                </a:lnTo>
                <a:lnTo>
                  <a:pt x="709" y="824"/>
                </a:lnTo>
                <a:lnTo>
                  <a:pt x="711" y="824"/>
                </a:lnTo>
                <a:lnTo>
                  <a:pt x="711" y="825"/>
                </a:lnTo>
                <a:lnTo>
                  <a:pt x="711" y="827"/>
                </a:lnTo>
                <a:lnTo>
                  <a:pt x="712" y="827"/>
                </a:lnTo>
                <a:lnTo>
                  <a:pt x="712" y="828"/>
                </a:lnTo>
                <a:lnTo>
                  <a:pt x="712" y="830"/>
                </a:lnTo>
                <a:lnTo>
                  <a:pt x="712" y="831"/>
                </a:lnTo>
                <a:lnTo>
                  <a:pt x="712" y="833"/>
                </a:lnTo>
                <a:lnTo>
                  <a:pt x="712" y="834"/>
                </a:lnTo>
                <a:lnTo>
                  <a:pt x="712" y="836"/>
                </a:lnTo>
                <a:lnTo>
                  <a:pt x="712" y="837"/>
                </a:lnTo>
                <a:lnTo>
                  <a:pt x="712" y="839"/>
                </a:lnTo>
                <a:lnTo>
                  <a:pt x="712" y="844"/>
                </a:lnTo>
                <a:lnTo>
                  <a:pt x="712" y="848"/>
                </a:lnTo>
                <a:lnTo>
                  <a:pt x="712" y="851"/>
                </a:lnTo>
                <a:lnTo>
                  <a:pt x="714" y="851"/>
                </a:lnTo>
                <a:lnTo>
                  <a:pt x="714" y="853"/>
                </a:lnTo>
                <a:lnTo>
                  <a:pt x="714" y="854"/>
                </a:lnTo>
                <a:lnTo>
                  <a:pt x="714" y="856"/>
                </a:lnTo>
                <a:lnTo>
                  <a:pt x="714" y="857"/>
                </a:lnTo>
                <a:lnTo>
                  <a:pt x="714" y="859"/>
                </a:lnTo>
                <a:lnTo>
                  <a:pt x="714" y="860"/>
                </a:lnTo>
                <a:lnTo>
                  <a:pt x="715" y="862"/>
                </a:lnTo>
                <a:lnTo>
                  <a:pt x="715" y="863"/>
                </a:lnTo>
                <a:lnTo>
                  <a:pt x="715" y="865"/>
                </a:lnTo>
                <a:lnTo>
                  <a:pt x="715" y="866"/>
                </a:lnTo>
                <a:lnTo>
                  <a:pt x="718" y="877"/>
                </a:lnTo>
                <a:lnTo>
                  <a:pt x="718" y="878"/>
                </a:lnTo>
                <a:lnTo>
                  <a:pt x="718" y="880"/>
                </a:lnTo>
                <a:lnTo>
                  <a:pt x="718" y="881"/>
                </a:lnTo>
                <a:lnTo>
                  <a:pt x="720" y="881"/>
                </a:lnTo>
                <a:lnTo>
                  <a:pt x="721" y="881"/>
                </a:lnTo>
                <a:lnTo>
                  <a:pt x="721" y="884"/>
                </a:lnTo>
                <a:lnTo>
                  <a:pt x="721" y="886"/>
                </a:lnTo>
                <a:lnTo>
                  <a:pt x="721" y="887"/>
                </a:lnTo>
                <a:lnTo>
                  <a:pt x="721" y="889"/>
                </a:lnTo>
                <a:lnTo>
                  <a:pt x="721" y="887"/>
                </a:lnTo>
                <a:lnTo>
                  <a:pt x="721" y="886"/>
                </a:lnTo>
                <a:lnTo>
                  <a:pt x="720" y="884"/>
                </a:lnTo>
                <a:lnTo>
                  <a:pt x="720" y="883"/>
                </a:lnTo>
                <a:lnTo>
                  <a:pt x="720" y="881"/>
                </a:lnTo>
                <a:lnTo>
                  <a:pt x="718" y="881"/>
                </a:lnTo>
                <a:lnTo>
                  <a:pt x="718" y="883"/>
                </a:lnTo>
                <a:lnTo>
                  <a:pt x="717" y="883"/>
                </a:lnTo>
                <a:lnTo>
                  <a:pt x="718" y="883"/>
                </a:lnTo>
                <a:lnTo>
                  <a:pt x="718" y="884"/>
                </a:lnTo>
                <a:lnTo>
                  <a:pt x="717" y="897"/>
                </a:lnTo>
                <a:lnTo>
                  <a:pt x="715" y="897"/>
                </a:lnTo>
                <a:lnTo>
                  <a:pt x="715" y="898"/>
                </a:lnTo>
                <a:lnTo>
                  <a:pt x="715" y="900"/>
                </a:lnTo>
                <a:lnTo>
                  <a:pt x="717" y="900"/>
                </a:lnTo>
                <a:lnTo>
                  <a:pt x="717" y="901"/>
                </a:lnTo>
                <a:lnTo>
                  <a:pt x="715" y="900"/>
                </a:lnTo>
                <a:lnTo>
                  <a:pt x="714" y="900"/>
                </a:lnTo>
                <a:lnTo>
                  <a:pt x="714" y="901"/>
                </a:lnTo>
                <a:lnTo>
                  <a:pt x="714" y="903"/>
                </a:lnTo>
                <a:lnTo>
                  <a:pt x="715" y="904"/>
                </a:lnTo>
                <a:lnTo>
                  <a:pt x="717" y="904"/>
                </a:lnTo>
                <a:lnTo>
                  <a:pt x="717" y="906"/>
                </a:lnTo>
                <a:lnTo>
                  <a:pt x="717" y="907"/>
                </a:lnTo>
                <a:lnTo>
                  <a:pt x="714" y="907"/>
                </a:lnTo>
                <a:lnTo>
                  <a:pt x="714" y="909"/>
                </a:lnTo>
                <a:lnTo>
                  <a:pt x="717" y="909"/>
                </a:lnTo>
                <a:lnTo>
                  <a:pt x="720" y="909"/>
                </a:lnTo>
                <a:lnTo>
                  <a:pt x="723" y="909"/>
                </a:lnTo>
                <a:lnTo>
                  <a:pt x="723" y="910"/>
                </a:lnTo>
                <a:lnTo>
                  <a:pt x="723" y="912"/>
                </a:lnTo>
                <a:lnTo>
                  <a:pt x="723" y="913"/>
                </a:lnTo>
                <a:lnTo>
                  <a:pt x="723" y="915"/>
                </a:lnTo>
                <a:lnTo>
                  <a:pt x="721" y="916"/>
                </a:lnTo>
                <a:lnTo>
                  <a:pt x="720" y="916"/>
                </a:lnTo>
                <a:lnTo>
                  <a:pt x="718" y="916"/>
                </a:lnTo>
                <a:lnTo>
                  <a:pt x="717" y="916"/>
                </a:lnTo>
                <a:lnTo>
                  <a:pt x="717" y="918"/>
                </a:lnTo>
                <a:lnTo>
                  <a:pt x="718" y="922"/>
                </a:lnTo>
                <a:lnTo>
                  <a:pt x="720" y="924"/>
                </a:lnTo>
                <a:lnTo>
                  <a:pt x="720" y="925"/>
                </a:lnTo>
                <a:lnTo>
                  <a:pt x="720" y="927"/>
                </a:lnTo>
                <a:lnTo>
                  <a:pt x="721" y="927"/>
                </a:lnTo>
                <a:lnTo>
                  <a:pt x="721" y="928"/>
                </a:lnTo>
                <a:lnTo>
                  <a:pt x="723" y="930"/>
                </a:lnTo>
                <a:lnTo>
                  <a:pt x="724" y="933"/>
                </a:lnTo>
                <a:lnTo>
                  <a:pt x="726" y="933"/>
                </a:lnTo>
                <a:lnTo>
                  <a:pt x="726" y="934"/>
                </a:lnTo>
                <a:lnTo>
                  <a:pt x="727" y="934"/>
                </a:lnTo>
                <a:lnTo>
                  <a:pt x="727" y="936"/>
                </a:lnTo>
                <a:lnTo>
                  <a:pt x="729" y="936"/>
                </a:lnTo>
                <a:lnTo>
                  <a:pt x="729" y="937"/>
                </a:lnTo>
                <a:lnTo>
                  <a:pt x="730" y="937"/>
                </a:lnTo>
                <a:lnTo>
                  <a:pt x="732" y="939"/>
                </a:lnTo>
                <a:lnTo>
                  <a:pt x="733" y="939"/>
                </a:lnTo>
                <a:lnTo>
                  <a:pt x="733" y="940"/>
                </a:lnTo>
                <a:lnTo>
                  <a:pt x="735" y="940"/>
                </a:lnTo>
                <a:lnTo>
                  <a:pt x="736" y="940"/>
                </a:lnTo>
                <a:lnTo>
                  <a:pt x="738" y="939"/>
                </a:lnTo>
                <a:lnTo>
                  <a:pt x="739" y="937"/>
                </a:lnTo>
                <a:lnTo>
                  <a:pt x="741" y="937"/>
                </a:lnTo>
                <a:lnTo>
                  <a:pt x="742" y="937"/>
                </a:lnTo>
                <a:lnTo>
                  <a:pt x="742" y="936"/>
                </a:lnTo>
                <a:lnTo>
                  <a:pt x="741" y="936"/>
                </a:lnTo>
                <a:lnTo>
                  <a:pt x="741" y="934"/>
                </a:lnTo>
                <a:lnTo>
                  <a:pt x="741" y="933"/>
                </a:lnTo>
                <a:lnTo>
                  <a:pt x="741" y="934"/>
                </a:lnTo>
                <a:lnTo>
                  <a:pt x="742" y="934"/>
                </a:lnTo>
                <a:lnTo>
                  <a:pt x="742" y="936"/>
                </a:lnTo>
                <a:lnTo>
                  <a:pt x="742" y="937"/>
                </a:lnTo>
                <a:lnTo>
                  <a:pt x="744" y="937"/>
                </a:lnTo>
                <a:lnTo>
                  <a:pt x="744" y="936"/>
                </a:lnTo>
                <a:lnTo>
                  <a:pt x="745" y="936"/>
                </a:lnTo>
                <a:lnTo>
                  <a:pt x="745" y="934"/>
                </a:lnTo>
                <a:lnTo>
                  <a:pt x="747" y="933"/>
                </a:lnTo>
                <a:lnTo>
                  <a:pt x="745" y="931"/>
                </a:lnTo>
                <a:lnTo>
                  <a:pt x="745" y="930"/>
                </a:lnTo>
                <a:lnTo>
                  <a:pt x="747" y="930"/>
                </a:lnTo>
                <a:lnTo>
                  <a:pt x="744" y="928"/>
                </a:lnTo>
                <a:lnTo>
                  <a:pt x="745" y="928"/>
                </a:lnTo>
                <a:lnTo>
                  <a:pt x="747" y="928"/>
                </a:lnTo>
                <a:lnTo>
                  <a:pt x="748" y="928"/>
                </a:lnTo>
                <a:lnTo>
                  <a:pt x="750" y="928"/>
                </a:lnTo>
                <a:lnTo>
                  <a:pt x="751" y="927"/>
                </a:lnTo>
                <a:lnTo>
                  <a:pt x="753" y="927"/>
                </a:lnTo>
                <a:lnTo>
                  <a:pt x="754" y="927"/>
                </a:lnTo>
                <a:lnTo>
                  <a:pt x="756" y="927"/>
                </a:lnTo>
                <a:lnTo>
                  <a:pt x="757" y="928"/>
                </a:lnTo>
                <a:lnTo>
                  <a:pt x="759" y="928"/>
                </a:lnTo>
                <a:lnTo>
                  <a:pt x="759" y="930"/>
                </a:lnTo>
                <a:lnTo>
                  <a:pt x="760" y="930"/>
                </a:lnTo>
                <a:lnTo>
                  <a:pt x="762" y="931"/>
                </a:lnTo>
                <a:lnTo>
                  <a:pt x="763" y="931"/>
                </a:lnTo>
                <a:lnTo>
                  <a:pt x="765" y="933"/>
                </a:lnTo>
                <a:lnTo>
                  <a:pt x="766" y="933"/>
                </a:lnTo>
                <a:lnTo>
                  <a:pt x="766" y="934"/>
                </a:lnTo>
                <a:lnTo>
                  <a:pt x="766" y="933"/>
                </a:lnTo>
                <a:lnTo>
                  <a:pt x="768" y="933"/>
                </a:lnTo>
                <a:lnTo>
                  <a:pt x="769" y="933"/>
                </a:lnTo>
                <a:lnTo>
                  <a:pt x="769" y="934"/>
                </a:lnTo>
                <a:lnTo>
                  <a:pt x="769" y="936"/>
                </a:lnTo>
                <a:lnTo>
                  <a:pt x="768" y="939"/>
                </a:lnTo>
                <a:lnTo>
                  <a:pt x="768" y="940"/>
                </a:lnTo>
                <a:lnTo>
                  <a:pt x="768" y="942"/>
                </a:lnTo>
                <a:lnTo>
                  <a:pt x="768" y="943"/>
                </a:lnTo>
                <a:lnTo>
                  <a:pt x="768" y="945"/>
                </a:lnTo>
                <a:lnTo>
                  <a:pt x="766" y="945"/>
                </a:lnTo>
                <a:lnTo>
                  <a:pt x="768" y="946"/>
                </a:lnTo>
                <a:lnTo>
                  <a:pt x="766" y="948"/>
                </a:lnTo>
                <a:lnTo>
                  <a:pt x="766" y="950"/>
                </a:lnTo>
                <a:lnTo>
                  <a:pt x="766" y="951"/>
                </a:lnTo>
                <a:lnTo>
                  <a:pt x="766" y="953"/>
                </a:lnTo>
                <a:lnTo>
                  <a:pt x="766" y="954"/>
                </a:lnTo>
                <a:lnTo>
                  <a:pt x="765" y="954"/>
                </a:lnTo>
                <a:lnTo>
                  <a:pt x="765" y="957"/>
                </a:lnTo>
                <a:lnTo>
                  <a:pt x="763" y="962"/>
                </a:lnTo>
                <a:lnTo>
                  <a:pt x="763" y="963"/>
                </a:lnTo>
                <a:lnTo>
                  <a:pt x="763" y="965"/>
                </a:lnTo>
                <a:lnTo>
                  <a:pt x="762" y="966"/>
                </a:lnTo>
                <a:lnTo>
                  <a:pt x="762" y="968"/>
                </a:lnTo>
                <a:lnTo>
                  <a:pt x="762" y="969"/>
                </a:lnTo>
                <a:lnTo>
                  <a:pt x="762" y="972"/>
                </a:lnTo>
                <a:lnTo>
                  <a:pt x="762" y="975"/>
                </a:lnTo>
                <a:lnTo>
                  <a:pt x="762" y="977"/>
                </a:lnTo>
                <a:lnTo>
                  <a:pt x="762" y="978"/>
                </a:lnTo>
                <a:lnTo>
                  <a:pt x="763" y="978"/>
                </a:lnTo>
                <a:lnTo>
                  <a:pt x="765" y="980"/>
                </a:lnTo>
                <a:lnTo>
                  <a:pt x="763" y="980"/>
                </a:lnTo>
                <a:lnTo>
                  <a:pt x="763" y="981"/>
                </a:lnTo>
                <a:lnTo>
                  <a:pt x="763" y="983"/>
                </a:lnTo>
                <a:lnTo>
                  <a:pt x="765" y="983"/>
                </a:lnTo>
                <a:lnTo>
                  <a:pt x="765" y="984"/>
                </a:lnTo>
                <a:lnTo>
                  <a:pt x="766" y="984"/>
                </a:lnTo>
                <a:lnTo>
                  <a:pt x="766" y="986"/>
                </a:lnTo>
                <a:lnTo>
                  <a:pt x="765" y="986"/>
                </a:lnTo>
                <a:lnTo>
                  <a:pt x="765" y="987"/>
                </a:lnTo>
                <a:lnTo>
                  <a:pt x="765" y="989"/>
                </a:lnTo>
                <a:lnTo>
                  <a:pt x="766" y="989"/>
                </a:lnTo>
                <a:lnTo>
                  <a:pt x="766" y="990"/>
                </a:lnTo>
                <a:lnTo>
                  <a:pt x="765" y="990"/>
                </a:lnTo>
                <a:lnTo>
                  <a:pt x="766" y="992"/>
                </a:lnTo>
                <a:lnTo>
                  <a:pt x="768" y="993"/>
                </a:lnTo>
                <a:lnTo>
                  <a:pt x="769" y="993"/>
                </a:lnTo>
                <a:lnTo>
                  <a:pt x="771" y="995"/>
                </a:lnTo>
                <a:lnTo>
                  <a:pt x="772" y="995"/>
                </a:lnTo>
                <a:lnTo>
                  <a:pt x="774" y="996"/>
                </a:lnTo>
                <a:lnTo>
                  <a:pt x="775" y="996"/>
                </a:lnTo>
                <a:lnTo>
                  <a:pt x="777" y="996"/>
                </a:lnTo>
                <a:lnTo>
                  <a:pt x="777" y="995"/>
                </a:lnTo>
                <a:lnTo>
                  <a:pt x="778" y="995"/>
                </a:lnTo>
                <a:lnTo>
                  <a:pt x="778" y="993"/>
                </a:lnTo>
                <a:lnTo>
                  <a:pt x="777" y="993"/>
                </a:lnTo>
                <a:lnTo>
                  <a:pt x="778" y="993"/>
                </a:lnTo>
                <a:lnTo>
                  <a:pt x="778" y="992"/>
                </a:lnTo>
                <a:lnTo>
                  <a:pt x="780" y="992"/>
                </a:lnTo>
                <a:lnTo>
                  <a:pt x="780" y="990"/>
                </a:lnTo>
                <a:lnTo>
                  <a:pt x="780" y="992"/>
                </a:lnTo>
                <a:lnTo>
                  <a:pt x="782" y="992"/>
                </a:lnTo>
                <a:lnTo>
                  <a:pt x="782" y="993"/>
                </a:lnTo>
                <a:lnTo>
                  <a:pt x="783" y="996"/>
                </a:lnTo>
                <a:lnTo>
                  <a:pt x="782" y="996"/>
                </a:lnTo>
                <a:lnTo>
                  <a:pt x="782" y="998"/>
                </a:lnTo>
                <a:lnTo>
                  <a:pt x="780" y="998"/>
                </a:lnTo>
                <a:lnTo>
                  <a:pt x="780" y="999"/>
                </a:lnTo>
                <a:lnTo>
                  <a:pt x="778" y="1001"/>
                </a:lnTo>
                <a:lnTo>
                  <a:pt x="778" y="1003"/>
                </a:lnTo>
                <a:lnTo>
                  <a:pt x="778" y="1004"/>
                </a:lnTo>
                <a:lnTo>
                  <a:pt x="777" y="1006"/>
                </a:lnTo>
                <a:lnTo>
                  <a:pt x="775" y="1007"/>
                </a:lnTo>
                <a:lnTo>
                  <a:pt x="775" y="1009"/>
                </a:lnTo>
                <a:lnTo>
                  <a:pt x="775" y="1010"/>
                </a:lnTo>
                <a:lnTo>
                  <a:pt x="774" y="1010"/>
                </a:lnTo>
                <a:lnTo>
                  <a:pt x="774" y="1012"/>
                </a:lnTo>
                <a:lnTo>
                  <a:pt x="774" y="1013"/>
                </a:lnTo>
                <a:lnTo>
                  <a:pt x="774" y="1015"/>
                </a:lnTo>
                <a:lnTo>
                  <a:pt x="772" y="1016"/>
                </a:lnTo>
                <a:lnTo>
                  <a:pt x="772" y="1018"/>
                </a:lnTo>
                <a:lnTo>
                  <a:pt x="772" y="1016"/>
                </a:lnTo>
                <a:lnTo>
                  <a:pt x="771" y="1018"/>
                </a:lnTo>
                <a:lnTo>
                  <a:pt x="771" y="1019"/>
                </a:lnTo>
                <a:lnTo>
                  <a:pt x="771" y="1021"/>
                </a:lnTo>
                <a:lnTo>
                  <a:pt x="772" y="1021"/>
                </a:lnTo>
                <a:lnTo>
                  <a:pt x="772" y="1019"/>
                </a:lnTo>
                <a:lnTo>
                  <a:pt x="772" y="1021"/>
                </a:lnTo>
                <a:lnTo>
                  <a:pt x="771" y="1021"/>
                </a:lnTo>
                <a:lnTo>
                  <a:pt x="771" y="1022"/>
                </a:lnTo>
                <a:lnTo>
                  <a:pt x="772" y="1024"/>
                </a:lnTo>
                <a:lnTo>
                  <a:pt x="772" y="1025"/>
                </a:lnTo>
                <a:lnTo>
                  <a:pt x="772" y="1027"/>
                </a:lnTo>
                <a:lnTo>
                  <a:pt x="772" y="1028"/>
                </a:lnTo>
                <a:lnTo>
                  <a:pt x="774" y="1030"/>
                </a:lnTo>
                <a:lnTo>
                  <a:pt x="775" y="1031"/>
                </a:lnTo>
                <a:lnTo>
                  <a:pt x="775" y="1033"/>
                </a:lnTo>
                <a:lnTo>
                  <a:pt x="768" y="1033"/>
                </a:lnTo>
                <a:lnTo>
                  <a:pt x="766" y="1033"/>
                </a:lnTo>
                <a:lnTo>
                  <a:pt x="766" y="1034"/>
                </a:lnTo>
                <a:lnTo>
                  <a:pt x="766" y="1040"/>
                </a:lnTo>
                <a:lnTo>
                  <a:pt x="766" y="1042"/>
                </a:lnTo>
                <a:lnTo>
                  <a:pt x="772" y="1042"/>
                </a:lnTo>
                <a:lnTo>
                  <a:pt x="772" y="1043"/>
                </a:lnTo>
                <a:lnTo>
                  <a:pt x="772" y="1045"/>
                </a:lnTo>
                <a:lnTo>
                  <a:pt x="763" y="1045"/>
                </a:lnTo>
                <a:lnTo>
                  <a:pt x="762" y="1045"/>
                </a:lnTo>
                <a:lnTo>
                  <a:pt x="759" y="1045"/>
                </a:lnTo>
                <a:lnTo>
                  <a:pt x="757" y="1045"/>
                </a:lnTo>
                <a:lnTo>
                  <a:pt x="753" y="1045"/>
                </a:lnTo>
                <a:lnTo>
                  <a:pt x="754" y="1049"/>
                </a:lnTo>
                <a:lnTo>
                  <a:pt x="763" y="1049"/>
                </a:lnTo>
                <a:lnTo>
                  <a:pt x="774" y="1049"/>
                </a:lnTo>
                <a:lnTo>
                  <a:pt x="774" y="1051"/>
                </a:lnTo>
                <a:lnTo>
                  <a:pt x="774" y="1054"/>
                </a:lnTo>
                <a:lnTo>
                  <a:pt x="774" y="1056"/>
                </a:lnTo>
                <a:lnTo>
                  <a:pt x="775" y="1056"/>
                </a:lnTo>
                <a:lnTo>
                  <a:pt x="775" y="1057"/>
                </a:lnTo>
                <a:lnTo>
                  <a:pt x="774" y="1057"/>
                </a:lnTo>
                <a:lnTo>
                  <a:pt x="774" y="1056"/>
                </a:lnTo>
                <a:lnTo>
                  <a:pt x="772" y="1056"/>
                </a:lnTo>
                <a:lnTo>
                  <a:pt x="772" y="1057"/>
                </a:lnTo>
                <a:lnTo>
                  <a:pt x="771" y="1056"/>
                </a:lnTo>
                <a:lnTo>
                  <a:pt x="771" y="1054"/>
                </a:lnTo>
                <a:lnTo>
                  <a:pt x="769" y="1054"/>
                </a:lnTo>
                <a:lnTo>
                  <a:pt x="769" y="1056"/>
                </a:lnTo>
                <a:lnTo>
                  <a:pt x="768" y="1056"/>
                </a:lnTo>
                <a:lnTo>
                  <a:pt x="766" y="1056"/>
                </a:lnTo>
                <a:lnTo>
                  <a:pt x="765" y="1056"/>
                </a:lnTo>
                <a:lnTo>
                  <a:pt x="763" y="1056"/>
                </a:lnTo>
                <a:lnTo>
                  <a:pt x="766" y="1056"/>
                </a:lnTo>
                <a:lnTo>
                  <a:pt x="768" y="1056"/>
                </a:lnTo>
                <a:lnTo>
                  <a:pt x="769" y="1056"/>
                </a:lnTo>
                <a:lnTo>
                  <a:pt x="771" y="1056"/>
                </a:lnTo>
                <a:lnTo>
                  <a:pt x="771" y="1057"/>
                </a:lnTo>
                <a:lnTo>
                  <a:pt x="772" y="1059"/>
                </a:lnTo>
                <a:lnTo>
                  <a:pt x="774" y="1059"/>
                </a:lnTo>
                <a:lnTo>
                  <a:pt x="775" y="1059"/>
                </a:lnTo>
                <a:lnTo>
                  <a:pt x="775" y="1060"/>
                </a:lnTo>
                <a:lnTo>
                  <a:pt x="768" y="1060"/>
                </a:lnTo>
                <a:lnTo>
                  <a:pt x="757" y="1060"/>
                </a:lnTo>
                <a:lnTo>
                  <a:pt x="756" y="1060"/>
                </a:lnTo>
                <a:lnTo>
                  <a:pt x="756" y="1062"/>
                </a:lnTo>
                <a:lnTo>
                  <a:pt x="756" y="1063"/>
                </a:lnTo>
                <a:lnTo>
                  <a:pt x="756" y="1068"/>
                </a:lnTo>
                <a:lnTo>
                  <a:pt x="757" y="1075"/>
                </a:lnTo>
                <a:lnTo>
                  <a:pt x="757" y="1078"/>
                </a:lnTo>
                <a:lnTo>
                  <a:pt x="759" y="1081"/>
                </a:lnTo>
                <a:lnTo>
                  <a:pt x="759" y="1084"/>
                </a:lnTo>
                <a:lnTo>
                  <a:pt x="759" y="1086"/>
                </a:lnTo>
                <a:lnTo>
                  <a:pt x="732" y="1084"/>
                </a:lnTo>
                <a:lnTo>
                  <a:pt x="729" y="1068"/>
                </a:lnTo>
                <a:lnTo>
                  <a:pt x="730" y="1068"/>
                </a:lnTo>
                <a:lnTo>
                  <a:pt x="733" y="1068"/>
                </a:lnTo>
                <a:lnTo>
                  <a:pt x="736" y="1068"/>
                </a:lnTo>
                <a:lnTo>
                  <a:pt x="745" y="1068"/>
                </a:lnTo>
                <a:lnTo>
                  <a:pt x="750" y="1068"/>
                </a:lnTo>
                <a:lnTo>
                  <a:pt x="750" y="1063"/>
                </a:lnTo>
                <a:lnTo>
                  <a:pt x="745" y="1063"/>
                </a:lnTo>
                <a:lnTo>
                  <a:pt x="745" y="1062"/>
                </a:lnTo>
                <a:lnTo>
                  <a:pt x="745" y="1060"/>
                </a:lnTo>
                <a:lnTo>
                  <a:pt x="745" y="1057"/>
                </a:lnTo>
                <a:lnTo>
                  <a:pt x="745" y="1056"/>
                </a:lnTo>
                <a:lnTo>
                  <a:pt x="741" y="1056"/>
                </a:lnTo>
                <a:lnTo>
                  <a:pt x="738" y="1056"/>
                </a:lnTo>
                <a:lnTo>
                  <a:pt x="736" y="1056"/>
                </a:lnTo>
                <a:lnTo>
                  <a:pt x="735" y="1056"/>
                </a:lnTo>
                <a:lnTo>
                  <a:pt x="729" y="1056"/>
                </a:lnTo>
                <a:lnTo>
                  <a:pt x="727" y="1051"/>
                </a:lnTo>
                <a:lnTo>
                  <a:pt x="727" y="1046"/>
                </a:lnTo>
                <a:lnTo>
                  <a:pt x="726" y="1046"/>
                </a:lnTo>
                <a:lnTo>
                  <a:pt x="724" y="1046"/>
                </a:lnTo>
                <a:lnTo>
                  <a:pt x="726" y="1051"/>
                </a:lnTo>
                <a:lnTo>
                  <a:pt x="729" y="1080"/>
                </a:lnTo>
                <a:lnTo>
                  <a:pt x="709" y="1080"/>
                </a:lnTo>
                <a:lnTo>
                  <a:pt x="668" y="1080"/>
                </a:lnTo>
                <a:lnTo>
                  <a:pt x="668" y="1078"/>
                </a:lnTo>
                <a:lnTo>
                  <a:pt x="668" y="1077"/>
                </a:lnTo>
                <a:lnTo>
                  <a:pt x="667" y="1077"/>
                </a:lnTo>
                <a:lnTo>
                  <a:pt x="656" y="1077"/>
                </a:lnTo>
                <a:lnTo>
                  <a:pt x="656" y="1078"/>
                </a:lnTo>
                <a:lnTo>
                  <a:pt x="656" y="1080"/>
                </a:lnTo>
                <a:lnTo>
                  <a:pt x="668" y="1080"/>
                </a:lnTo>
                <a:lnTo>
                  <a:pt x="667" y="1104"/>
                </a:lnTo>
                <a:lnTo>
                  <a:pt x="659" y="1104"/>
                </a:lnTo>
                <a:lnTo>
                  <a:pt x="659" y="1107"/>
                </a:lnTo>
                <a:lnTo>
                  <a:pt x="659" y="1109"/>
                </a:lnTo>
                <a:lnTo>
                  <a:pt x="658" y="1113"/>
                </a:lnTo>
                <a:lnTo>
                  <a:pt x="667" y="1113"/>
                </a:lnTo>
                <a:lnTo>
                  <a:pt x="667" y="1125"/>
                </a:lnTo>
                <a:lnTo>
                  <a:pt x="665" y="1146"/>
                </a:lnTo>
                <a:lnTo>
                  <a:pt x="650" y="1146"/>
                </a:lnTo>
                <a:lnTo>
                  <a:pt x="632" y="1146"/>
                </a:lnTo>
                <a:lnTo>
                  <a:pt x="632" y="1155"/>
                </a:lnTo>
                <a:lnTo>
                  <a:pt x="632" y="1180"/>
                </a:lnTo>
                <a:lnTo>
                  <a:pt x="632" y="1196"/>
                </a:lnTo>
                <a:lnTo>
                  <a:pt x="635" y="1196"/>
                </a:lnTo>
                <a:lnTo>
                  <a:pt x="635" y="1199"/>
                </a:lnTo>
                <a:lnTo>
                  <a:pt x="635" y="1213"/>
                </a:lnTo>
                <a:lnTo>
                  <a:pt x="632" y="1213"/>
                </a:lnTo>
                <a:lnTo>
                  <a:pt x="622" y="1213"/>
                </a:lnTo>
                <a:lnTo>
                  <a:pt x="599" y="1211"/>
                </a:lnTo>
                <a:lnTo>
                  <a:pt x="599" y="1195"/>
                </a:lnTo>
                <a:lnTo>
                  <a:pt x="599" y="1187"/>
                </a:lnTo>
                <a:lnTo>
                  <a:pt x="599" y="1178"/>
                </a:lnTo>
                <a:lnTo>
                  <a:pt x="599" y="1152"/>
                </a:lnTo>
                <a:lnTo>
                  <a:pt x="599" y="1148"/>
                </a:lnTo>
                <a:lnTo>
                  <a:pt x="599" y="1145"/>
                </a:lnTo>
                <a:lnTo>
                  <a:pt x="601" y="1145"/>
                </a:lnTo>
                <a:lnTo>
                  <a:pt x="605" y="1145"/>
                </a:lnTo>
                <a:lnTo>
                  <a:pt x="611" y="1146"/>
                </a:lnTo>
                <a:lnTo>
                  <a:pt x="613" y="1107"/>
                </a:lnTo>
                <a:lnTo>
                  <a:pt x="613" y="1104"/>
                </a:lnTo>
                <a:lnTo>
                  <a:pt x="607" y="1104"/>
                </a:lnTo>
                <a:lnTo>
                  <a:pt x="601" y="1104"/>
                </a:lnTo>
                <a:lnTo>
                  <a:pt x="601" y="1102"/>
                </a:lnTo>
                <a:lnTo>
                  <a:pt x="602" y="1078"/>
                </a:lnTo>
                <a:lnTo>
                  <a:pt x="602" y="1048"/>
                </a:lnTo>
                <a:lnTo>
                  <a:pt x="578" y="1048"/>
                </a:lnTo>
                <a:lnTo>
                  <a:pt x="572" y="1048"/>
                </a:lnTo>
                <a:lnTo>
                  <a:pt x="575" y="1045"/>
                </a:lnTo>
                <a:lnTo>
                  <a:pt x="578" y="1039"/>
                </a:lnTo>
                <a:lnTo>
                  <a:pt x="595" y="1015"/>
                </a:lnTo>
                <a:lnTo>
                  <a:pt x="601" y="1007"/>
                </a:lnTo>
                <a:lnTo>
                  <a:pt x="599" y="1007"/>
                </a:lnTo>
                <a:lnTo>
                  <a:pt x="595" y="1007"/>
                </a:lnTo>
                <a:lnTo>
                  <a:pt x="590" y="1007"/>
                </a:lnTo>
                <a:lnTo>
                  <a:pt x="578" y="1007"/>
                </a:lnTo>
                <a:lnTo>
                  <a:pt x="572" y="1007"/>
                </a:lnTo>
                <a:lnTo>
                  <a:pt x="557" y="1007"/>
                </a:lnTo>
                <a:lnTo>
                  <a:pt x="557" y="1009"/>
                </a:lnTo>
                <a:lnTo>
                  <a:pt x="558" y="1010"/>
                </a:lnTo>
                <a:lnTo>
                  <a:pt x="558" y="1013"/>
                </a:lnTo>
                <a:lnTo>
                  <a:pt x="558" y="1015"/>
                </a:lnTo>
                <a:lnTo>
                  <a:pt x="558" y="1028"/>
                </a:lnTo>
                <a:lnTo>
                  <a:pt x="558" y="1037"/>
                </a:lnTo>
                <a:lnTo>
                  <a:pt x="545" y="1037"/>
                </a:lnTo>
                <a:lnTo>
                  <a:pt x="545" y="1033"/>
                </a:lnTo>
                <a:lnTo>
                  <a:pt x="542" y="1033"/>
                </a:lnTo>
                <a:lnTo>
                  <a:pt x="542" y="1031"/>
                </a:lnTo>
                <a:lnTo>
                  <a:pt x="536" y="1031"/>
                </a:lnTo>
                <a:lnTo>
                  <a:pt x="536" y="1033"/>
                </a:lnTo>
                <a:lnTo>
                  <a:pt x="536" y="1034"/>
                </a:lnTo>
                <a:lnTo>
                  <a:pt x="536" y="1045"/>
                </a:lnTo>
                <a:lnTo>
                  <a:pt x="536" y="1051"/>
                </a:lnTo>
                <a:lnTo>
                  <a:pt x="536" y="1052"/>
                </a:lnTo>
                <a:lnTo>
                  <a:pt x="534" y="1052"/>
                </a:lnTo>
                <a:lnTo>
                  <a:pt x="530" y="1052"/>
                </a:lnTo>
                <a:lnTo>
                  <a:pt x="528" y="1052"/>
                </a:lnTo>
                <a:lnTo>
                  <a:pt x="528" y="1054"/>
                </a:lnTo>
                <a:lnTo>
                  <a:pt x="527" y="1054"/>
                </a:lnTo>
                <a:lnTo>
                  <a:pt x="518" y="1054"/>
                </a:lnTo>
                <a:lnTo>
                  <a:pt x="516" y="1054"/>
                </a:lnTo>
                <a:lnTo>
                  <a:pt x="512" y="1054"/>
                </a:lnTo>
                <a:lnTo>
                  <a:pt x="510" y="1054"/>
                </a:lnTo>
                <a:lnTo>
                  <a:pt x="509" y="1054"/>
                </a:lnTo>
                <a:lnTo>
                  <a:pt x="509" y="1051"/>
                </a:lnTo>
                <a:lnTo>
                  <a:pt x="509" y="1049"/>
                </a:lnTo>
                <a:lnTo>
                  <a:pt x="509" y="1034"/>
                </a:lnTo>
                <a:lnTo>
                  <a:pt x="507" y="1034"/>
                </a:lnTo>
                <a:lnTo>
                  <a:pt x="507" y="1028"/>
                </a:lnTo>
                <a:lnTo>
                  <a:pt x="507" y="1010"/>
                </a:lnTo>
                <a:lnTo>
                  <a:pt x="507" y="1009"/>
                </a:lnTo>
                <a:lnTo>
                  <a:pt x="507" y="1006"/>
                </a:lnTo>
                <a:lnTo>
                  <a:pt x="504" y="1006"/>
                </a:lnTo>
                <a:lnTo>
                  <a:pt x="493" y="1006"/>
                </a:lnTo>
                <a:lnTo>
                  <a:pt x="489" y="1006"/>
                </a:lnTo>
                <a:lnTo>
                  <a:pt x="477" y="1006"/>
                </a:lnTo>
                <a:lnTo>
                  <a:pt x="472" y="1006"/>
                </a:lnTo>
                <a:lnTo>
                  <a:pt x="469" y="1006"/>
                </a:lnTo>
                <a:lnTo>
                  <a:pt x="454" y="1004"/>
                </a:lnTo>
                <a:lnTo>
                  <a:pt x="436" y="1004"/>
                </a:lnTo>
                <a:lnTo>
                  <a:pt x="426" y="1004"/>
                </a:lnTo>
                <a:lnTo>
                  <a:pt x="423" y="1004"/>
                </a:lnTo>
                <a:lnTo>
                  <a:pt x="421" y="1004"/>
                </a:lnTo>
                <a:lnTo>
                  <a:pt x="417" y="1004"/>
                </a:lnTo>
                <a:lnTo>
                  <a:pt x="409" y="1004"/>
                </a:lnTo>
                <a:lnTo>
                  <a:pt x="408" y="1004"/>
                </a:lnTo>
                <a:lnTo>
                  <a:pt x="406" y="1004"/>
                </a:lnTo>
                <a:lnTo>
                  <a:pt x="404" y="1004"/>
                </a:lnTo>
                <a:lnTo>
                  <a:pt x="404" y="1015"/>
                </a:lnTo>
                <a:lnTo>
                  <a:pt x="403" y="1096"/>
                </a:lnTo>
                <a:lnTo>
                  <a:pt x="403" y="1140"/>
                </a:lnTo>
                <a:lnTo>
                  <a:pt x="404" y="1140"/>
                </a:lnTo>
                <a:lnTo>
                  <a:pt x="408" y="1140"/>
                </a:lnTo>
                <a:lnTo>
                  <a:pt x="415" y="1140"/>
                </a:lnTo>
                <a:lnTo>
                  <a:pt x="418" y="1140"/>
                </a:lnTo>
                <a:lnTo>
                  <a:pt x="444" y="1142"/>
                </a:lnTo>
                <a:lnTo>
                  <a:pt x="468" y="1142"/>
                </a:lnTo>
                <a:lnTo>
                  <a:pt x="468" y="1175"/>
                </a:lnTo>
                <a:lnTo>
                  <a:pt x="468" y="1195"/>
                </a:lnTo>
                <a:lnTo>
                  <a:pt x="468" y="1210"/>
                </a:lnTo>
                <a:lnTo>
                  <a:pt x="457" y="1210"/>
                </a:lnTo>
                <a:lnTo>
                  <a:pt x="433" y="1208"/>
                </a:lnTo>
                <a:lnTo>
                  <a:pt x="430" y="1208"/>
                </a:lnTo>
                <a:lnTo>
                  <a:pt x="430" y="1196"/>
                </a:lnTo>
                <a:lnTo>
                  <a:pt x="429" y="1196"/>
                </a:lnTo>
                <a:lnTo>
                  <a:pt x="423" y="1196"/>
                </a:lnTo>
                <a:lnTo>
                  <a:pt x="421" y="1198"/>
                </a:lnTo>
                <a:lnTo>
                  <a:pt x="408" y="1198"/>
                </a:lnTo>
                <a:lnTo>
                  <a:pt x="404" y="1198"/>
                </a:lnTo>
                <a:lnTo>
                  <a:pt x="403" y="1198"/>
                </a:lnTo>
                <a:lnTo>
                  <a:pt x="401" y="1242"/>
                </a:lnTo>
                <a:lnTo>
                  <a:pt x="404" y="1242"/>
                </a:lnTo>
                <a:lnTo>
                  <a:pt x="406" y="1242"/>
                </a:lnTo>
                <a:lnTo>
                  <a:pt x="408" y="1242"/>
                </a:lnTo>
                <a:lnTo>
                  <a:pt x="409" y="1242"/>
                </a:lnTo>
                <a:lnTo>
                  <a:pt x="415" y="1242"/>
                </a:lnTo>
                <a:lnTo>
                  <a:pt x="421" y="1242"/>
                </a:lnTo>
                <a:lnTo>
                  <a:pt x="427" y="1242"/>
                </a:lnTo>
                <a:lnTo>
                  <a:pt x="433" y="1242"/>
                </a:lnTo>
                <a:lnTo>
                  <a:pt x="435" y="1242"/>
                </a:lnTo>
                <a:lnTo>
                  <a:pt x="429" y="1249"/>
                </a:lnTo>
                <a:lnTo>
                  <a:pt x="426" y="1255"/>
                </a:lnTo>
                <a:lnTo>
                  <a:pt x="421" y="1261"/>
                </a:lnTo>
                <a:lnTo>
                  <a:pt x="420" y="1263"/>
                </a:lnTo>
                <a:lnTo>
                  <a:pt x="418" y="1261"/>
                </a:lnTo>
                <a:lnTo>
                  <a:pt x="415" y="1266"/>
                </a:lnTo>
                <a:lnTo>
                  <a:pt x="406" y="1266"/>
                </a:lnTo>
                <a:lnTo>
                  <a:pt x="404" y="1266"/>
                </a:lnTo>
                <a:lnTo>
                  <a:pt x="401" y="1266"/>
                </a:lnTo>
                <a:lnTo>
                  <a:pt x="401" y="1292"/>
                </a:lnTo>
                <a:lnTo>
                  <a:pt x="401" y="1328"/>
                </a:lnTo>
                <a:lnTo>
                  <a:pt x="401" y="1342"/>
                </a:lnTo>
                <a:lnTo>
                  <a:pt x="398" y="1342"/>
                </a:lnTo>
                <a:lnTo>
                  <a:pt x="385" y="1342"/>
                </a:lnTo>
                <a:lnTo>
                  <a:pt x="385" y="1337"/>
                </a:lnTo>
                <a:lnTo>
                  <a:pt x="380" y="1334"/>
                </a:lnTo>
                <a:lnTo>
                  <a:pt x="376" y="1330"/>
                </a:lnTo>
                <a:lnTo>
                  <a:pt x="373" y="1328"/>
                </a:lnTo>
                <a:lnTo>
                  <a:pt x="364" y="1340"/>
                </a:lnTo>
                <a:lnTo>
                  <a:pt x="358" y="1340"/>
                </a:lnTo>
                <a:lnTo>
                  <a:pt x="355" y="1342"/>
                </a:lnTo>
                <a:lnTo>
                  <a:pt x="349" y="1342"/>
                </a:lnTo>
                <a:lnTo>
                  <a:pt x="334" y="1342"/>
                </a:lnTo>
                <a:lnTo>
                  <a:pt x="335" y="1307"/>
                </a:lnTo>
                <a:lnTo>
                  <a:pt x="367" y="1308"/>
                </a:lnTo>
                <a:lnTo>
                  <a:pt x="367" y="1307"/>
                </a:lnTo>
                <a:lnTo>
                  <a:pt x="368" y="1290"/>
                </a:lnTo>
                <a:lnTo>
                  <a:pt x="368" y="1287"/>
                </a:lnTo>
                <a:lnTo>
                  <a:pt x="371" y="1287"/>
                </a:lnTo>
                <a:lnTo>
                  <a:pt x="371" y="1283"/>
                </a:lnTo>
                <a:lnTo>
                  <a:pt x="377" y="1283"/>
                </a:lnTo>
                <a:lnTo>
                  <a:pt x="382" y="1283"/>
                </a:lnTo>
                <a:lnTo>
                  <a:pt x="383" y="1283"/>
                </a:lnTo>
                <a:lnTo>
                  <a:pt x="383" y="1281"/>
                </a:lnTo>
                <a:lnTo>
                  <a:pt x="383" y="1278"/>
                </a:lnTo>
                <a:lnTo>
                  <a:pt x="383" y="1275"/>
                </a:lnTo>
                <a:lnTo>
                  <a:pt x="368" y="1275"/>
                </a:lnTo>
                <a:lnTo>
                  <a:pt x="368" y="1227"/>
                </a:lnTo>
                <a:lnTo>
                  <a:pt x="368" y="1190"/>
                </a:lnTo>
                <a:lnTo>
                  <a:pt x="368" y="1140"/>
                </a:lnTo>
                <a:lnTo>
                  <a:pt x="370" y="1107"/>
                </a:lnTo>
                <a:lnTo>
                  <a:pt x="353" y="1107"/>
                </a:lnTo>
                <a:lnTo>
                  <a:pt x="353" y="1078"/>
                </a:lnTo>
                <a:lnTo>
                  <a:pt x="353" y="1071"/>
                </a:lnTo>
                <a:lnTo>
                  <a:pt x="350" y="1071"/>
                </a:lnTo>
                <a:lnTo>
                  <a:pt x="337" y="1071"/>
                </a:lnTo>
                <a:lnTo>
                  <a:pt x="337" y="1039"/>
                </a:lnTo>
                <a:lnTo>
                  <a:pt x="337" y="1030"/>
                </a:lnTo>
                <a:lnTo>
                  <a:pt x="329" y="1030"/>
                </a:lnTo>
                <a:lnTo>
                  <a:pt x="323" y="1030"/>
                </a:lnTo>
                <a:lnTo>
                  <a:pt x="322" y="1030"/>
                </a:lnTo>
                <a:lnTo>
                  <a:pt x="320" y="1030"/>
                </a:lnTo>
                <a:lnTo>
                  <a:pt x="319" y="1030"/>
                </a:lnTo>
                <a:lnTo>
                  <a:pt x="317" y="1031"/>
                </a:lnTo>
                <a:lnTo>
                  <a:pt x="316" y="1031"/>
                </a:lnTo>
                <a:lnTo>
                  <a:pt x="311" y="1034"/>
                </a:lnTo>
                <a:lnTo>
                  <a:pt x="308" y="1034"/>
                </a:lnTo>
                <a:lnTo>
                  <a:pt x="302" y="1037"/>
                </a:lnTo>
                <a:lnTo>
                  <a:pt x="303" y="1019"/>
                </a:lnTo>
                <a:lnTo>
                  <a:pt x="303" y="1006"/>
                </a:lnTo>
                <a:lnTo>
                  <a:pt x="303" y="1003"/>
                </a:lnTo>
                <a:lnTo>
                  <a:pt x="299" y="1003"/>
                </a:lnTo>
                <a:lnTo>
                  <a:pt x="297" y="1004"/>
                </a:lnTo>
                <a:lnTo>
                  <a:pt x="296" y="1006"/>
                </a:lnTo>
                <a:lnTo>
                  <a:pt x="279" y="1018"/>
                </a:lnTo>
                <a:lnTo>
                  <a:pt x="279" y="1003"/>
                </a:lnTo>
                <a:lnTo>
                  <a:pt x="269" y="1003"/>
                </a:lnTo>
                <a:lnTo>
                  <a:pt x="269" y="1025"/>
                </a:lnTo>
                <a:lnTo>
                  <a:pt x="252" y="1037"/>
                </a:lnTo>
                <a:lnTo>
                  <a:pt x="252" y="1003"/>
                </a:lnTo>
                <a:lnTo>
                  <a:pt x="251" y="1003"/>
                </a:lnTo>
                <a:lnTo>
                  <a:pt x="239" y="1003"/>
                </a:lnTo>
                <a:lnTo>
                  <a:pt x="204" y="1003"/>
                </a:lnTo>
                <a:lnTo>
                  <a:pt x="202" y="1003"/>
                </a:lnTo>
                <a:lnTo>
                  <a:pt x="187" y="1001"/>
                </a:lnTo>
                <a:lnTo>
                  <a:pt x="183" y="1001"/>
                </a:lnTo>
                <a:lnTo>
                  <a:pt x="169" y="1001"/>
                </a:lnTo>
                <a:lnTo>
                  <a:pt x="136" y="1001"/>
                </a:lnTo>
                <a:lnTo>
                  <a:pt x="129" y="1001"/>
                </a:lnTo>
                <a:lnTo>
                  <a:pt x="115" y="1001"/>
                </a:lnTo>
                <a:lnTo>
                  <a:pt x="101" y="1001"/>
                </a:lnTo>
                <a:lnTo>
                  <a:pt x="101" y="987"/>
                </a:lnTo>
                <a:close/>
                <a:moveTo>
                  <a:pt x="462" y="271"/>
                </a:moveTo>
                <a:lnTo>
                  <a:pt x="463" y="271"/>
                </a:lnTo>
                <a:lnTo>
                  <a:pt x="466" y="267"/>
                </a:lnTo>
                <a:lnTo>
                  <a:pt x="468" y="264"/>
                </a:lnTo>
                <a:lnTo>
                  <a:pt x="471" y="259"/>
                </a:lnTo>
                <a:lnTo>
                  <a:pt x="472" y="256"/>
                </a:lnTo>
                <a:lnTo>
                  <a:pt x="474" y="253"/>
                </a:lnTo>
                <a:lnTo>
                  <a:pt x="475" y="250"/>
                </a:lnTo>
                <a:lnTo>
                  <a:pt x="465" y="257"/>
                </a:lnTo>
                <a:lnTo>
                  <a:pt x="459" y="262"/>
                </a:lnTo>
                <a:lnTo>
                  <a:pt x="462" y="271"/>
                </a:lnTo>
                <a:close/>
                <a:moveTo>
                  <a:pt x="611" y="204"/>
                </a:moveTo>
                <a:lnTo>
                  <a:pt x="613" y="204"/>
                </a:lnTo>
                <a:lnTo>
                  <a:pt x="613" y="209"/>
                </a:lnTo>
                <a:lnTo>
                  <a:pt x="616" y="209"/>
                </a:lnTo>
                <a:lnTo>
                  <a:pt x="617" y="209"/>
                </a:lnTo>
                <a:lnTo>
                  <a:pt x="617" y="204"/>
                </a:lnTo>
                <a:lnTo>
                  <a:pt x="617" y="203"/>
                </a:lnTo>
                <a:lnTo>
                  <a:pt x="611" y="203"/>
                </a:lnTo>
                <a:lnTo>
                  <a:pt x="611" y="204"/>
                </a:lnTo>
                <a:close/>
                <a:moveTo>
                  <a:pt x="623" y="204"/>
                </a:moveTo>
                <a:lnTo>
                  <a:pt x="623" y="209"/>
                </a:lnTo>
                <a:lnTo>
                  <a:pt x="626" y="209"/>
                </a:lnTo>
                <a:lnTo>
                  <a:pt x="626" y="204"/>
                </a:lnTo>
                <a:lnTo>
                  <a:pt x="626" y="203"/>
                </a:lnTo>
                <a:lnTo>
                  <a:pt x="623" y="203"/>
                </a:lnTo>
                <a:lnTo>
                  <a:pt x="623" y="204"/>
                </a:lnTo>
                <a:close/>
                <a:moveTo>
                  <a:pt x="644" y="206"/>
                </a:moveTo>
                <a:lnTo>
                  <a:pt x="646" y="209"/>
                </a:lnTo>
                <a:lnTo>
                  <a:pt x="647" y="209"/>
                </a:lnTo>
                <a:lnTo>
                  <a:pt x="649" y="209"/>
                </a:lnTo>
                <a:lnTo>
                  <a:pt x="650" y="209"/>
                </a:lnTo>
                <a:lnTo>
                  <a:pt x="650" y="203"/>
                </a:lnTo>
                <a:lnTo>
                  <a:pt x="649" y="203"/>
                </a:lnTo>
                <a:lnTo>
                  <a:pt x="644" y="204"/>
                </a:lnTo>
                <a:lnTo>
                  <a:pt x="644" y="206"/>
                </a:lnTo>
                <a:close/>
                <a:moveTo>
                  <a:pt x="652" y="209"/>
                </a:moveTo>
                <a:lnTo>
                  <a:pt x="659" y="209"/>
                </a:lnTo>
                <a:lnTo>
                  <a:pt x="659" y="212"/>
                </a:lnTo>
                <a:lnTo>
                  <a:pt x="667" y="212"/>
                </a:lnTo>
                <a:lnTo>
                  <a:pt x="667" y="203"/>
                </a:lnTo>
                <a:lnTo>
                  <a:pt x="659" y="203"/>
                </a:lnTo>
                <a:lnTo>
                  <a:pt x="652" y="203"/>
                </a:lnTo>
                <a:lnTo>
                  <a:pt x="652" y="209"/>
                </a:lnTo>
                <a:close/>
                <a:moveTo>
                  <a:pt x="659" y="403"/>
                </a:moveTo>
                <a:lnTo>
                  <a:pt x="664" y="403"/>
                </a:lnTo>
                <a:lnTo>
                  <a:pt x="664" y="401"/>
                </a:lnTo>
                <a:lnTo>
                  <a:pt x="670" y="401"/>
                </a:lnTo>
                <a:lnTo>
                  <a:pt x="670" y="400"/>
                </a:lnTo>
                <a:lnTo>
                  <a:pt x="670" y="398"/>
                </a:lnTo>
                <a:lnTo>
                  <a:pt x="670" y="395"/>
                </a:lnTo>
                <a:lnTo>
                  <a:pt x="679" y="395"/>
                </a:lnTo>
                <a:lnTo>
                  <a:pt x="679" y="391"/>
                </a:lnTo>
                <a:lnTo>
                  <a:pt x="679" y="388"/>
                </a:lnTo>
                <a:lnTo>
                  <a:pt x="679" y="385"/>
                </a:lnTo>
                <a:lnTo>
                  <a:pt x="679" y="383"/>
                </a:lnTo>
                <a:lnTo>
                  <a:pt x="682" y="383"/>
                </a:lnTo>
                <a:lnTo>
                  <a:pt x="682" y="379"/>
                </a:lnTo>
                <a:lnTo>
                  <a:pt x="670" y="379"/>
                </a:lnTo>
                <a:lnTo>
                  <a:pt x="668" y="379"/>
                </a:lnTo>
                <a:lnTo>
                  <a:pt x="661" y="377"/>
                </a:lnTo>
                <a:lnTo>
                  <a:pt x="661" y="371"/>
                </a:lnTo>
                <a:lnTo>
                  <a:pt x="659" y="371"/>
                </a:lnTo>
                <a:lnTo>
                  <a:pt x="661" y="377"/>
                </a:lnTo>
                <a:lnTo>
                  <a:pt x="661" y="380"/>
                </a:lnTo>
                <a:lnTo>
                  <a:pt x="667" y="380"/>
                </a:lnTo>
                <a:lnTo>
                  <a:pt x="668" y="380"/>
                </a:lnTo>
                <a:lnTo>
                  <a:pt x="668" y="382"/>
                </a:lnTo>
                <a:lnTo>
                  <a:pt x="668" y="385"/>
                </a:lnTo>
                <a:lnTo>
                  <a:pt x="668" y="398"/>
                </a:lnTo>
                <a:lnTo>
                  <a:pt x="668" y="400"/>
                </a:lnTo>
                <a:lnTo>
                  <a:pt x="661" y="400"/>
                </a:lnTo>
                <a:lnTo>
                  <a:pt x="659" y="400"/>
                </a:lnTo>
                <a:lnTo>
                  <a:pt x="659" y="401"/>
                </a:lnTo>
                <a:lnTo>
                  <a:pt x="659" y="403"/>
                </a:lnTo>
                <a:close/>
                <a:moveTo>
                  <a:pt x="664" y="1054"/>
                </a:moveTo>
                <a:lnTo>
                  <a:pt x="668" y="1054"/>
                </a:lnTo>
                <a:lnTo>
                  <a:pt x="670" y="1054"/>
                </a:lnTo>
                <a:lnTo>
                  <a:pt x="670" y="1052"/>
                </a:lnTo>
                <a:lnTo>
                  <a:pt x="668" y="1052"/>
                </a:lnTo>
                <a:lnTo>
                  <a:pt x="664" y="1052"/>
                </a:lnTo>
                <a:lnTo>
                  <a:pt x="664" y="1054"/>
                </a:lnTo>
                <a:close/>
                <a:moveTo>
                  <a:pt x="665" y="114"/>
                </a:moveTo>
                <a:lnTo>
                  <a:pt x="667" y="114"/>
                </a:lnTo>
                <a:lnTo>
                  <a:pt x="674" y="114"/>
                </a:lnTo>
                <a:lnTo>
                  <a:pt x="674" y="120"/>
                </a:lnTo>
                <a:lnTo>
                  <a:pt x="679" y="120"/>
                </a:lnTo>
                <a:lnTo>
                  <a:pt x="679" y="114"/>
                </a:lnTo>
                <a:lnTo>
                  <a:pt x="676" y="114"/>
                </a:lnTo>
                <a:lnTo>
                  <a:pt x="665" y="114"/>
                </a:lnTo>
                <a:close/>
                <a:moveTo>
                  <a:pt x="668" y="362"/>
                </a:moveTo>
                <a:lnTo>
                  <a:pt x="680" y="362"/>
                </a:lnTo>
                <a:lnTo>
                  <a:pt x="682" y="370"/>
                </a:lnTo>
                <a:lnTo>
                  <a:pt x="682" y="371"/>
                </a:lnTo>
                <a:lnTo>
                  <a:pt x="683" y="371"/>
                </a:lnTo>
                <a:lnTo>
                  <a:pt x="683" y="370"/>
                </a:lnTo>
                <a:lnTo>
                  <a:pt x="683" y="362"/>
                </a:lnTo>
                <a:lnTo>
                  <a:pt x="688" y="362"/>
                </a:lnTo>
                <a:lnTo>
                  <a:pt x="690" y="370"/>
                </a:lnTo>
                <a:lnTo>
                  <a:pt x="690" y="371"/>
                </a:lnTo>
                <a:lnTo>
                  <a:pt x="702" y="370"/>
                </a:lnTo>
                <a:lnTo>
                  <a:pt x="702" y="350"/>
                </a:lnTo>
                <a:lnTo>
                  <a:pt x="702" y="345"/>
                </a:lnTo>
                <a:lnTo>
                  <a:pt x="700" y="345"/>
                </a:lnTo>
                <a:lnTo>
                  <a:pt x="682" y="345"/>
                </a:lnTo>
                <a:lnTo>
                  <a:pt x="682" y="353"/>
                </a:lnTo>
                <a:lnTo>
                  <a:pt x="682" y="354"/>
                </a:lnTo>
                <a:lnTo>
                  <a:pt x="668" y="354"/>
                </a:lnTo>
                <a:lnTo>
                  <a:pt x="668" y="362"/>
                </a:lnTo>
                <a:close/>
                <a:moveTo>
                  <a:pt x="670" y="1048"/>
                </a:moveTo>
                <a:lnTo>
                  <a:pt x="674" y="1048"/>
                </a:lnTo>
                <a:lnTo>
                  <a:pt x="674" y="1045"/>
                </a:lnTo>
                <a:lnTo>
                  <a:pt x="699" y="1046"/>
                </a:lnTo>
                <a:lnTo>
                  <a:pt x="699" y="1045"/>
                </a:lnTo>
                <a:lnTo>
                  <a:pt x="697" y="1042"/>
                </a:lnTo>
                <a:lnTo>
                  <a:pt x="697" y="1040"/>
                </a:lnTo>
                <a:lnTo>
                  <a:pt x="670" y="1040"/>
                </a:lnTo>
                <a:lnTo>
                  <a:pt x="670" y="1043"/>
                </a:lnTo>
                <a:lnTo>
                  <a:pt x="670" y="1048"/>
                </a:lnTo>
                <a:close/>
                <a:moveTo>
                  <a:pt x="670" y="1036"/>
                </a:moveTo>
                <a:lnTo>
                  <a:pt x="696" y="1036"/>
                </a:lnTo>
                <a:lnTo>
                  <a:pt x="696" y="1031"/>
                </a:lnTo>
                <a:lnTo>
                  <a:pt x="693" y="1031"/>
                </a:lnTo>
                <a:lnTo>
                  <a:pt x="676" y="1031"/>
                </a:lnTo>
                <a:lnTo>
                  <a:pt x="670" y="1031"/>
                </a:lnTo>
                <a:lnTo>
                  <a:pt x="670" y="1036"/>
                </a:lnTo>
                <a:close/>
                <a:moveTo>
                  <a:pt x="671" y="1022"/>
                </a:moveTo>
                <a:lnTo>
                  <a:pt x="682" y="1022"/>
                </a:lnTo>
                <a:lnTo>
                  <a:pt x="682" y="1009"/>
                </a:lnTo>
                <a:lnTo>
                  <a:pt x="671" y="1009"/>
                </a:lnTo>
                <a:lnTo>
                  <a:pt x="671" y="1019"/>
                </a:lnTo>
                <a:lnTo>
                  <a:pt x="671" y="1022"/>
                </a:lnTo>
                <a:close/>
                <a:moveTo>
                  <a:pt x="685" y="1022"/>
                </a:moveTo>
                <a:lnTo>
                  <a:pt x="693" y="1022"/>
                </a:lnTo>
                <a:lnTo>
                  <a:pt x="690" y="1009"/>
                </a:lnTo>
                <a:lnTo>
                  <a:pt x="685" y="1009"/>
                </a:lnTo>
                <a:lnTo>
                  <a:pt x="685" y="1022"/>
                </a:lnTo>
                <a:close/>
                <a:moveTo>
                  <a:pt x="0" y="937"/>
                </a:moveTo>
                <a:lnTo>
                  <a:pt x="0" y="933"/>
                </a:lnTo>
                <a:lnTo>
                  <a:pt x="9" y="933"/>
                </a:lnTo>
                <a:lnTo>
                  <a:pt x="18" y="933"/>
                </a:lnTo>
                <a:lnTo>
                  <a:pt x="24" y="933"/>
                </a:lnTo>
                <a:lnTo>
                  <a:pt x="24" y="966"/>
                </a:lnTo>
                <a:lnTo>
                  <a:pt x="24" y="987"/>
                </a:lnTo>
                <a:lnTo>
                  <a:pt x="32" y="987"/>
                </a:lnTo>
                <a:lnTo>
                  <a:pt x="34" y="987"/>
                </a:lnTo>
                <a:lnTo>
                  <a:pt x="32" y="987"/>
                </a:lnTo>
                <a:lnTo>
                  <a:pt x="27" y="987"/>
                </a:lnTo>
                <a:lnTo>
                  <a:pt x="24" y="987"/>
                </a:lnTo>
                <a:lnTo>
                  <a:pt x="14" y="987"/>
                </a:lnTo>
                <a:lnTo>
                  <a:pt x="11" y="983"/>
                </a:lnTo>
                <a:lnTo>
                  <a:pt x="8" y="981"/>
                </a:lnTo>
                <a:lnTo>
                  <a:pt x="8" y="980"/>
                </a:lnTo>
                <a:lnTo>
                  <a:pt x="6" y="980"/>
                </a:lnTo>
                <a:lnTo>
                  <a:pt x="5" y="980"/>
                </a:lnTo>
                <a:lnTo>
                  <a:pt x="3" y="980"/>
                </a:lnTo>
                <a:lnTo>
                  <a:pt x="0" y="980"/>
                </a:lnTo>
                <a:lnTo>
                  <a:pt x="0" y="937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7403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2A4C3-7617-4717-0B71-BC307977D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326DA-41AD-8194-9532-CAC6A9EA8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US </a:t>
            </a:r>
            <a:r>
              <a:rPr lang="zh-CN" altLang="zh-CN" dirty="0"/>
              <a:t>Wisconsin</a:t>
            </a:r>
            <a:r>
              <a:rPr lang="en-US" altLang="zh-CN" dirty="0"/>
              <a:t> Top 10 Cities - Janesville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D628836-DDA0-05D3-4AFD-F9FC0E3FDE60}"/>
              </a:ext>
            </a:extLst>
          </p:cNvPr>
          <p:cNvSpPr>
            <a:spLocks noEditPoints="1"/>
          </p:cNvSpPr>
          <p:nvPr/>
        </p:nvSpPr>
        <p:spPr bwMode="auto">
          <a:xfrm>
            <a:off x="1547664" y="1131590"/>
            <a:ext cx="2448272" cy="3553063"/>
          </a:xfrm>
          <a:custGeom>
            <a:avLst/>
            <a:gdLst>
              <a:gd name="T0" fmla="*/ 28 w 718"/>
              <a:gd name="T1" fmla="*/ 549 h 1042"/>
              <a:gd name="T2" fmla="*/ 45 w 718"/>
              <a:gd name="T3" fmla="*/ 484 h 1042"/>
              <a:gd name="T4" fmla="*/ 57 w 718"/>
              <a:gd name="T5" fmla="*/ 465 h 1042"/>
              <a:gd name="T6" fmla="*/ 98 w 718"/>
              <a:gd name="T7" fmla="*/ 448 h 1042"/>
              <a:gd name="T8" fmla="*/ 141 w 718"/>
              <a:gd name="T9" fmla="*/ 392 h 1042"/>
              <a:gd name="T10" fmla="*/ 78 w 718"/>
              <a:gd name="T11" fmla="*/ 269 h 1042"/>
              <a:gd name="T12" fmla="*/ 117 w 718"/>
              <a:gd name="T13" fmla="*/ 321 h 1042"/>
              <a:gd name="T14" fmla="*/ 149 w 718"/>
              <a:gd name="T15" fmla="*/ 294 h 1042"/>
              <a:gd name="T16" fmla="*/ 182 w 718"/>
              <a:gd name="T17" fmla="*/ 277 h 1042"/>
              <a:gd name="T18" fmla="*/ 220 w 718"/>
              <a:gd name="T19" fmla="*/ 298 h 1042"/>
              <a:gd name="T20" fmla="*/ 235 w 718"/>
              <a:gd name="T21" fmla="*/ 366 h 1042"/>
              <a:gd name="T22" fmla="*/ 226 w 718"/>
              <a:gd name="T23" fmla="*/ 263 h 1042"/>
              <a:gd name="T24" fmla="*/ 194 w 718"/>
              <a:gd name="T25" fmla="*/ 244 h 1042"/>
              <a:gd name="T26" fmla="*/ 221 w 718"/>
              <a:gd name="T27" fmla="*/ 185 h 1042"/>
              <a:gd name="T28" fmla="*/ 236 w 718"/>
              <a:gd name="T29" fmla="*/ 210 h 1042"/>
              <a:gd name="T30" fmla="*/ 334 w 718"/>
              <a:gd name="T31" fmla="*/ 157 h 1042"/>
              <a:gd name="T32" fmla="*/ 369 w 718"/>
              <a:gd name="T33" fmla="*/ 154 h 1042"/>
              <a:gd name="T34" fmla="*/ 437 w 718"/>
              <a:gd name="T35" fmla="*/ 151 h 1042"/>
              <a:gd name="T36" fmla="*/ 469 w 718"/>
              <a:gd name="T37" fmla="*/ 148 h 1042"/>
              <a:gd name="T38" fmla="*/ 479 w 718"/>
              <a:gd name="T39" fmla="*/ 153 h 1042"/>
              <a:gd name="T40" fmla="*/ 497 w 718"/>
              <a:gd name="T41" fmla="*/ 125 h 1042"/>
              <a:gd name="T42" fmla="*/ 520 w 718"/>
              <a:gd name="T43" fmla="*/ 56 h 1042"/>
              <a:gd name="T44" fmla="*/ 622 w 718"/>
              <a:gd name="T45" fmla="*/ 48 h 1042"/>
              <a:gd name="T46" fmla="*/ 546 w 718"/>
              <a:gd name="T47" fmla="*/ 104 h 1042"/>
              <a:gd name="T48" fmla="*/ 500 w 718"/>
              <a:gd name="T49" fmla="*/ 135 h 1042"/>
              <a:gd name="T50" fmla="*/ 564 w 718"/>
              <a:gd name="T51" fmla="*/ 174 h 1042"/>
              <a:gd name="T52" fmla="*/ 601 w 718"/>
              <a:gd name="T53" fmla="*/ 181 h 1042"/>
              <a:gd name="T54" fmla="*/ 609 w 718"/>
              <a:gd name="T55" fmla="*/ 218 h 1042"/>
              <a:gd name="T56" fmla="*/ 603 w 718"/>
              <a:gd name="T57" fmla="*/ 303 h 1042"/>
              <a:gd name="T58" fmla="*/ 627 w 718"/>
              <a:gd name="T59" fmla="*/ 354 h 1042"/>
              <a:gd name="T60" fmla="*/ 675 w 718"/>
              <a:gd name="T61" fmla="*/ 397 h 1042"/>
              <a:gd name="T62" fmla="*/ 630 w 718"/>
              <a:gd name="T63" fmla="*/ 398 h 1042"/>
              <a:gd name="T64" fmla="*/ 644 w 718"/>
              <a:gd name="T65" fmla="*/ 431 h 1042"/>
              <a:gd name="T66" fmla="*/ 622 w 718"/>
              <a:gd name="T67" fmla="*/ 481 h 1042"/>
              <a:gd name="T68" fmla="*/ 576 w 718"/>
              <a:gd name="T69" fmla="*/ 605 h 1042"/>
              <a:gd name="T70" fmla="*/ 464 w 718"/>
              <a:gd name="T71" fmla="*/ 596 h 1042"/>
              <a:gd name="T72" fmla="*/ 411 w 718"/>
              <a:gd name="T73" fmla="*/ 598 h 1042"/>
              <a:gd name="T74" fmla="*/ 431 w 718"/>
              <a:gd name="T75" fmla="*/ 631 h 1042"/>
              <a:gd name="T76" fmla="*/ 363 w 718"/>
              <a:gd name="T77" fmla="*/ 742 h 1042"/>
              <a:gd name="T78" fmla="*/ 342 w 718"/>
              <a:gd name="T79" fmla="*/ 937 h 1042"/>
              <a:gd name="T80" fmla="*/ 250 w 718"/>
              <a:gd name="T81" fmla="*/ 980 h 1042"/>
              <a:gd name="T82" fmla="*/ 199 w 718"/>
              <a:gd name="T83" fmla="*/ 1039 h 1042"/>
              <a:gd name="T84" fmla="*/ 125 w 718"/>
              <a:gd name="T85" fmla="*/ 914 h 1042"/>
              <a:gd name="T86" fmla="*/ 123 w 718"/>
              <a:gd name="T87" fmla="*/ 863 h 1042"/>
              <a:gd name="T88" fmla="*/ 227 w 718"/>
              <a:gd name="T89" fmla="*/ 857 h 1042"/>
              <a:gd name="T90" fmla="*/ 235 w 718"/>
              <a:gd name="T91" fmla="*/ 843 h 1042"/>
              <a:gd name="T92" fmla="*/ 245 w 718"/>
              <a:gd name="T93" fmla="*/ 817 h 1042"/>
              <a:gd name="T94" fmla="*/ 191 w 718"/>
              <a:gd name="T95" fmla="*/ 769 h 1042"/>
              <a:gd name="T96" fmla="*/ 129 w 718"/>
              <a:gd name="T97" fmla="*/ 836 h 1042"/>
              <a:gd name="T98" fmla="*/ 95 w 718"/>
              <a:gd name="T99" fmla="*/ 763 h 1042"/>
              <a:gd name="T100" fmla="*/ 92 w 718"/>
              <a:gd name="T101" fmla="*/ 813 h 1042"/>
              <a:gd name="T102" fmla="*/ 86 w 718"/>
              <a:gd name="T103" fmla="*/ 869 h 1042"/>
              <a:gd name="T104" fmla="*/ 72 w 718"/>
              <a:gd name="T105" fmla="*/ 813 h 1042"/>
              <a:gd name="T106" fmla="*/ 37 w 718"/>
              <a:gd name="T107" fmla="*/ 790 h 1042"/>
              <a:gd name="T108" fmla="*/ 93 w 718"/>
              <a:gd name="T109" fmla="*/ 704 h 1042"/>
              <a:gd name="T110" fmla="*/ 89 w 718"/>
              <a:gd name="T111" fmla="*/ 651 h 1042"/>
              <a:gd name="T112" fmla="*/ 83 w 718"/>
              <a:gd name="T113" fmla="*/ 590 h 1042"/>
              <a:gd name="T114" fmla="*/ 110 w 718"/>
              <a:gd name="T115" fmla="*/ 542 h 1042"/>
              <a:gd name="T116" fmla="*/ 46 w 718"/>
              <a:gd name="T117" fmla="*/ 571 h 1042"/>
              <a:gd name="T118" fmla="*/ 99 w 718"/>
              <a:gd name="T119" fmla="*/ 648 h 1042"/>
              <a:gd name="T120" fmla="*/ 155 w 718"/>
              <a:gd name="T121" fmla="*/ 321 h 1042"/>
              <a:gd name="T122" fmla="*/ 166 w 718"/>
              <a:gd name="T123" fmla="*/ 325 h 1042"/>
              <a:gd name="T124" fmla="*/ 125 w 718"/>
              <a:gd name="T125" fmla="*/ 642 h 10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18" h="1042">
                <a:moveTo>
                  <a:pt x="211" y="830"/>
                </a:moveTo>
                <a:lnTo>
                  <a:pt x="212" y="831"/>
                </a:lnTo>
                <a:lnTo>
                  <a:pt x="215" y="833"/>
                </a:lnTo>
                <a:lnTo>
                  <a:pt x="215" y="837"/>
                </a:lnTo>
                <a:lnTo>
                  <a:pt x="211" y="837"/>
                </a:lnTo>
                <a:lnTo>
                  <a:pt x="211" y="836"/>
                </a:lnTo>
                <a:lnTo>
                  <a:pt x="211" y="831"/>
                </a:lnTo>
                <a:lnTo>
                  <a:pt x="211" y="830"/>
                </a:lnTo>
                <a:close/>
                <a:moveTo>
                  <a:pt x="45" y="413"/>
                </a:moveTo>
                <a:lnTo>
                  <a:pt x="48" y="413"/>
                </a:lnTo>
                <a:lnTo>
                  <a:pt x="48" y="418"/>
                </a:lnTo>
                <a:lnTo>
                  <a:pt x="46" y="418"/>
                </a:lnTo>
                <a:lnTo>
                  <a:pt x="45" y="418"/>
                </a:lnTo>
                <a:lnTo>
                  <a:pt x="45" y="416"/>
                </a:lnTo>
                <a:lnTo>
                  <a:pt x="45" y="413"/>
                </a:lnTo>
                <a:close/>
                <a:moveTo>
                  <a:pt x="0" y="562"/>
                </a:moveTo>
                <a:lnTo>
                  <a:pt x="4" y="562"/>
                </a:lnTo>
                <a:lnTo>
                  <a:pt x="4" y="560"/>
                </a:lnTo>
                <a:lnTo>
                  <a:pt x="7" y="560"/>
                </a:lnTo>
                <a:lnTo>
                  <a:pt x="7" y="563"/>
                </a:lnTo>
                <a:lnTo>
                  <a:pt x="7" y="566"/>
                </a:lnTo>
                <a:lnTo>
                  <a:pt x="7" y="569"/>
                </a:lnTo>
                <a:lnTo>
                  <a:pt x="10" y="566"/>
                </a:lnTo>
                <a:lnTo>
                  <a:pt x="12" y="566"/>
                </a:lnTo>
                <a:lnTo>
                  <a:pt x="13" y="565"/>
                </a:lnTo>
                <a:lnTo>
                  <a:pt x="25" y="554"/>
                </a:lnTo>
                <a:lnTo>
                  <a:pt x="28" y="549"/>
                </a:lnTo>
                <a:lnTo>
                  <a:pt x="30" y="548"/>
                </a:lnTo>
                <a:lnTo>
                  <a:pt x="31" y="546"/>
                </a:lnTo>
                <a:lnTo>
                  <a:pt x="33" y="545"/>
                </a:lnTo>
                <a:lnTo>
                  <a:pt x="36" y="543"/>
                </a:lnTo>
                <a:lnTo>
                  <a:pt x="34" y="542"/>
                </a:lnTo>
                <a:lnTo>
                  <a:pt x="45" y="542"/>
                </a:lnTo>
                <a:lnTo>
                  <a:pt x="46" y="542"/>
                </a:lnTo>
                <a:lnTo>
                  <a:pt x="46" y="540"/>
                </a:lnTo>
                <a:lnTo>
                  <a:pt x="46" y="509"/>
                </a:lnTo>
                <a:lnTo>
                  <a:pt x="45" y="492"/>
                </a:lnTo>
                <a:lnTo>
                  <a:pt x="54" y="492"/>
                </a:lnTo>
                <a:lnTo>
                  <a:pt x="57" y="492"/>
                </a:lnTo>
                <a:lnTo>
                  <a:pt x="60" y="492"/>
                </a:lnTo>
                <a:lnTo>
                  <a:pt x="62" y="492"/>
                </a:lnTo>
                <a:lnTo>
                  <a:pt x="63" y="492"/>
                </a:lnTo>
                <a:lnTo>
                  <a:pt x="63" y="487"/>
                </a:lnTo>
                <a:lnTo>
                  <a:pt x="62" y="487"/>
                </a:lnTo>
                <a:lnTo>
                  <a:pt x="57" y="489"/>
                </a:lnTo>
                <a:lnTo>
                  <a:pt x="57" y="490"/>
                </a:lnTo>
                <a:lnTo>
                  <a:pt x="55" y="490"/>
                </a:lnTo>
                <a:lnTo>
                  <a:pt x="51" y="490"/>
                </a:lnTo>
                <a:lnTo>
                  <a:pt x="51" y="489"/>
                </a:lnTo>
                <a:lnTo>
                  <a:pt x="49" y="489"/>
                </a:lnTo>
                <a:lnTo>
                  <a:pt x="49" y="487"/>
                </a:lnTo>
                <a:lnTo>
                  <a:pt x="48" y="486"/>
                </a:lnTo>
                <a:lnTo>
                  <a:pt x="48" y="484"/>
                </a:lnTo>
                <a:lnTo>
                  <a:pt x="45" y="484"/>
                </a:lnTo>
                <a:lnTo>
                  <a:pt x="45" y="480"/>
                </a:lnTo>
                <a:lnTo>
                  <a:pt x="45" y="469"/>
                </a:lnTo>
                <a:lnTo>
                  <a:pt x="45" y="468"/>
                </a:lnTo>
                <a:lnTo>
                  <a:pt x="45" y="466"/>
                </a:lnTo>
                <a:lnTo>
                  <a:pt x="21" y="466"/>
                </a:lnTo>
                <a:lnTo>
                  <a:pt x="19" y="392"/>
                </a:lnTo>
                <a:lnTo>
                  <a:pt x="39" y="392"/>
                </a:lnTo>
                <a:lnTo>
                  <a:pt x="45" y="392"/>
                </a:lnTo>
                <a:lnTo>
                  <a:pt x="45" y="398"/>
                </a:lnTo>
                <a:lnTo>
                  <a:pt x="45" y="400"/>
                </a:lnTo>
                <a:lnTo>
                  <a:pt x="45" y="404"/>
                </a:lnTo>
                <a:lnTo>
                  <a:pt x="45" y="410"/>
                </a:lnTo>
                <a:lnTo>
                  <a:pt x="40" y="410"/>
                </a:lnTo>
                <a:lnTo>
                  <a:pt x="40" y="418"/>
                </a:lnTo>
                <a:lnTo>
                  <a:pt x="45" y="418"/>
                </a:lnTo>
                <a:lnTo>
                  <a:pt x="45" y="421"/>
                </a:lnTo>
                <a:lnTo>
                  <a:pt x="45" y="425"/>
                </a:lnTo>
                <a:lnTo>
                  <a:pt x="45" y="434"/>
                </a:lnTo>
                <a:lnTo>
                  <a:pt x="40" y="434"/>
                </a:lnTo>
                <a:lnTo>
                  <a:pt x="40" y="442"/>
                </a:lnTo>
                <a:lnTo>
                  <a:pt x="39" y="442"/>
                </a:lnTo>
                <a:lnTo>
                  <a:pt x="39" y="456"/>
                </a:lnTo>
                <a:lnTo>
                  <a:pt x="39" y="462"/>
                </a:lnTo>
                <a:lnTo>
                  <a:pt x="43" y="462"/>
                </a:lnTo>
                <a:lnTo>
                  <a:pt x="45" y="462"/>
                </a:lnTo>
                <a:lnTo>
                  <a:pt x="45" y="465"/>
                </a:lnTo>
                <a:lnTo>
                  <a:pt x="57" y="465"/>
                </a:lnTo>
                <a:lnTo>
                  <a:pt x="57" y="453"/>
                </a:lnTo>
                <a:lnTo>
                  <a:pt x="57" y="442"/>
                </a:lnTo>
                <a:lnTo>
                  <a:pt x="69" y="442"/>
                </a:lnTo>
                <a:lnTo>
                  <a:pt x="69" y="480"/>
                </a:lnTo>
                <a:lnTo>
                  <a:pt x="69" y="490"/>
                </a:lnTo>
                <a:lnTo>
                  <a:pt x="69" y="492"/>
                </a:lnTo>
                <a:lnTo>
                  <a:pt x="93" y="490"/>
                </a:lnTo>
                <a:lnTo>
                  <a:pt x="95" y="490"/>
                </a:lnTo>
                <a:lnTo>
                  <a:pt x="95" y="486"/>
                </a:lnTo>
                <a:lnTo>
                  <a:pt x="95" y="474"/>
                </a:lnTo>
                <a:lnTo>
                  <a:pt x="90" y="468"/>
                </a:lnTo>
                <a:lnTo>
                  <a:pt x="80" y="450"/>
                </a:lnTo>
                <a:lnTo>
                  <a:pt x="80" y="431"/>
                </a:lnTo>
                <a:lnTo>
                  <a:pt x="80" y="430"/>
                </a:lnTo>
                <a:lnTo>
                  <a:pt x="77" y="425"/>
                </a:lnTo>
                <a:lnTo>
                  <a:pt x="75" y="421"/>
                </a:lnTo>
                <a:lnTo>
                  <a:pt x="75" y="419"/>
                </a:lnTo>
                <a:lnTo>
                  <a:pt x="89" y="419"/>
                </a:lnTo>
                <a:lnTo>
                  <a:pt x="90" y="419"/>
                </a:lnTo>
                <a:lnTo>
                  <a:pt x="90" y="421"/>
                </a:lnTo>
                <a:lnTo>
                  <a:pt x="90" y="425"/>
                </a:lnTo>
                <a:lnTo>
                  <a:pt x="92" y="425"/>
                </a:lnTo>
                <a:lnTo>
                  <a:pt x="93" y="425"/>
                </a:lnTo>
                <a:lnTo>
                  <a:pt x="93" y="442"/>
                </a:lnTo>
                <a:lnTo>
                  <a:pt x="95" y="442"/>
                </a:lnTo>
                <a:lnTo>
                  <a:pt x="95" y="448"/>
                </a:lnTo>
                <a:lnTo>
                  <a:pt x="98" y="448"/>
                </a:lnTo>
                <a:lnTo>
                  <a:pt x="99" y="453"/>
                </a:lnTo>
                <a:lnTo>
                  <a:pt x="99" y="454"/>
                </a:lnTo>
                <a:lnTo>
                  <a:pt x="104" y="454"/>
                </a:lnTo>
                <a:lnTo>
                  <a:pt x="116" y="454"/>
                </a:lnTo>
                <a:lnTo>
                  <a:pt x="117" y="459"/>
                </a:lnTo>
                <a:lnTo>
                  <a:pt x="119" y="466"/>
                </a:lnTo>
                <a:lnTo>
                  <a:pt x="141" y="466"/>
                </a:lnTo>
                <a:lnTo>
                  <a:pt x="141" y="460"/>
                </a:lnTo>
                <a:lnTo>
                  <a:pt x="141" y="442"/>
                </a:lnTo>
                <a:lnTo>
                  <a:pt x="141" y="433"/>
                </a:lnTo>
                <a:lnTo>
                  <a:pt x="141" y="428"/>
                </a:lnTo>
                <a:lnTo>
                  <a:pt x="134" y="422"/>
                </a:lnTo>
                <a:lnTo>
                  <a:pt x="93" y="424"/>
                </a:lnTo>
                <a:lnTo>
                  <a:pt x="93" y="418"/>
                </a:lnTo>
                <a:lnTo>
                  <a:pt x="87" y="418"/>
                </a:lnTo>
                <a:lnTo>
                  <a:pt x="87" y="393"/>
                </a:lnTo>
                <a:lnTo>
                  <a:pt x="87" y="392"/>
                </a:lnTo>
                <a:lnTo>
                  <a:pt x="90" y="392"/>
                </a:lnTo>
                <a:lnTo>
                  <a:pt x="92" y="393"/>
                </a:lnTo>
                <a:lnTo>
                  <a:pt x="95" y="395"/>
                </a:lnTo>
                <a:lnTo>
                  <a:pt x="96" y="395"/>
                </a:lnTo>
                <a:lnTo>
                  <a:pt x="98" y="397"/>
                </a:lnTo>
                <a:lnTo>
                  <a:pt x="102" y="400"/>
                </a:lnTo>
                <a:lnTo>
                  <a:pt x="102" y="393"/>
                </a:lnTo>
                <a:lnTo>
                  <a:pt x="102" y="392"/>
                </a:lnTo>
                <a:lnTo>
                  <a:pt x="140" y="392"/>
                </a:lnTo>
                <a:lnTo>
                  <a:pt x="141" y="392"/>
                </a:lnTo>
                <a:lnTo>
                  <a:pt x="141" y="386"/>
                </a:lnTo>
                <a:lnTo>
                  <a:pt x="140" y="344"/>
                </a:lnTo>
                <a:lnTo>
                  <a:pt x="126" y="344"/>
                </a:lnTo>
                <a:lnTo>
                  <a:pt x="92" y="344"/>
                </a:lnTo>
                <a:lnTo>
                  <a:pt x="68" y="344"/>
                </a:lnTo>
                <a:lnTo>
                  <a:pt x="68" y="369"/>
                </a:lnTo>
                <a:lnTo>
                  <a:pt x="69" y="392"/>
                </a:lnTo>
                <a:lnTo>
                  <a:pt x="62" y="392"/>
                </a:lnTo>
                <a:lnTo>
                  <a:pt x="49" y="392"/>
                </a:lnTo>
                <a:lnTo>
                  <a:pt x="51" y="392"/>
                </a:lnTo>
                <a:lnTo>
                  <a:pt x="51" y="384"/>
                </a:lnTo>
                <a:lnTo>
                  <a:pt x="49" y="383"/>
                </a:lnTo>
                <a:lnTo>
                  <a:pt x="45" y="383"/>
                </a:lnTo>
                <a:lnTo>
                  <a:pt x="45" y="359"/>
                </a:lnTo>
                <a:lnTo>
                  <a:pt x="45" y="357"/>
                </a:lnTo>
                <a:lnTo>
                  <a:pt x="43" y="344"/>
                </a:lnTo>
                <a:lnTo>
                  <a:pt x="43" y="342"/>
                </a:lnTo>
                <a:lnTo>
                  <a:pt x="42" y="294"/>
                </a:lnTo>
                <a:lnTo>
                  <a:pt x="42" y="286"/>
                </a:lnTo>
                <a:lnTo>
                  <a:pt x="42" y="284"/>
                </a:lnTo>
                <a:lnTo>
                  <a:pt x="42" y="260"/>
                </a:lnTo>
                <a:lnTo>
                  <a:pt x="60" y="265"/>
                </a:lnTo>
                <a:lnTo>
                  <a:pt x="63" y="266"/>
                </a:lnTo>
                <a:lnTo>
                  <a:pt x="66" y="266"/>
                </a:lnTo>
                <a:lnTo>
                  <a:pt x="71" y="268"/>
                </a:lnTo>
                <a:lnTo>
                  <a:pt x="72" y="268"/>
                </a:lnTo>
                <a:lnTo>
                  <a:pt x="78" y="269"/>
                </a:lnTo>
                <a:lnTo>
                  <a:pt x="84" y="271"/>
                </a:lnTo>
                <a:lnTo>
                  <a:pt x="86" y="271"/>
                </a:lnTo>
                <a:lnTo>
                  <a:pt x="87" y="271"/>
                </a:lnTo>
                <a:lnTo>
                  <a:pt x="89" y="272"/>
                </a:lnTo>
                <a:lnTo>
                  <a:pt x="90" y="272"/>
                </a:lnTo>
                <a:lnTo>
                  <a:pt x="93" y="274"/>
                </a:lnTo>
                <a:lnTo>
                  <a:pt x="96" y="275"/>
                </a:lnTo>
                <a:lnTo>
                  <a:pt x="98" y="275"/>
                </a:lnTo>
                <a:lnTo>
                  <a:pt x="99" y="277"/>
                </a:lnTo>
                <a:lnTo>
                  <a:pt x="102" y="278"/>
                </a:lnTo>
                <a:lnTo>
                  <a:pt x="102" y="277"/>
                </a:lnTo>
                <a:lnTo>
                  <a:pt x="116" y="284"/>
                </a:lnTo>
                <a:lnTo>
                  <a:pt x="119" y="286"/>
                </a:lnTo>
                <a:lnTo>
                  <a:pt x="119" y="287"/>
                </a:lnTo>
                <a:lnTo>
                  <a:pt x="123" y="291"/>
                </a:lnTo>
                <a:lnTo>
                  <a:pt x="126" y="292"/>
                </a:lnTo>
                <a:lnTo>
                  <a:pt x="129" y="294"/>
                </a:lnTo>
                <a:lnTo>
                  <a:pt x="131" y="295"/>
                </a:lnTo>
                <a:lnTo>
                  <a:pt x="132" y="297"/>
                </a:lnTo>
                <a:lnTo>
                  <a:pt x="138" y="301"/>
                </a:lnTo>
                <a:lnTo>
                  <a:pt x="125" y="301"/>
                </a:lnTo>
                <a:lnTo>
                  <a:pt x="120" y="303"/>
                </a:lnTo>
                <a:lnTo>
                  <a:pt x="120" y="304"/>
                </a:lnTo>
                <a:lnTo>
                  <a:pt x="120" y="310"/>
                </a:lnTo>
                <a:lnTo>
                  <a:pt x="119" y="313"/>
                </a:lnTo>
                <a:lnTo>
                  <a:pt x="119" y="315"/>
                </a:lnTo>
                <a:lnTo>
                  <a:pt x="117" y="321"/>
                </a:lnTo>
                <a:lnTo>
                  <a:pt x="122" y="324"/>
                </a:lnTo>
                <a:lnTo>
                  <a:pt x="129" y="322"/>
                </a:lnTo>
                <a:lnTo>
                  <a:pt x="140" y="322"/>
                </a:lnTo>
                <a:lnTo>
                  <a:pt x="140" y="319"/>
                </a:lnTo>
                <a:lnTo>
                  <a:pt x="140" y="313"/>
                </a:lnTo>
                <a:lnTo>
                  <a:pt x="141" y="313"/>
                </a:lnTo>
                <a:lnTo>
                  <a:pt x="143" y="313"/>
                </a:lnTo>
                <a:lnTo>
                  <a:pt x="144" y="313"/>
                </a:lnTo>
                <a:lnTo>
                  <a:pt x="144" y="315"/>
                </a:lnTo>
                <a:lnTo>
                  <a:pt x="147" y="316"/>
                </a:lnTo>
                <a:lnTo>
                  <a:pt x="147" y="318"/>
                </a:lnTo>
                <a:lnTo>
                  <a:pt x="149" y="318"/>
                </a:lnTo>
                <a:lnTo>
                  <a:pt x="150" y="316"/>
                </a:lnTo>
                <a:lnTo>
                  <a:pt x="150" y="318"/>
                </a:lnTo>
                <a:lnTo>
                  <a:pt x="152" y="318"/>
                </a:lnTo>
                <a:lnTo>
                  <a:pt x="154" y="319"/>
                </a:lnTo>
                <a:lnTo>
                  <a:pt x="155" y="318"/>
                </a:lnTo>
                <a:lnTo>
                  <a:pt x="157" y="318"/>
                </a:lnTo>
                <a:lnTo>
                  <a:pt x="157" y="316"/>
                </a:lnTo>
                <a:lnTo>
                  <a:pt x="144" y="304"/>
                </a:lnTo>
                <a:lnTo>
                  <a:pt x="143" y="303"/>
                </a:lnTo>
                <a:lnTo>
                  <a:pt x="140" y="301"/>
                </a:lnTo>
                <a:lnTo>
                  <a:pt x="140" y="300"/>
                </a:lnTo>
                <a:lnTo>
                  <a:pt x="140" y="297"/>
                </a:lnTo>
                <a:lnTo>
                  <a:pt x="147" y="300"/>
                </a:lnTo>
                <a:lnTo>
                  <a:pt x="149" y="295"/>
                </a:lnTo>
                <a:lnTo>
                  <a:pt x="149" y="294"/>
                </a:lnTo>
                <a:lnTo>
                  <a:pt x="150" y="291"/>
                </a:lnTo>
                <a:lnTo>
                  <a:pt x="152" y="291"/>
                </a:lnTo>
                <a:lnTo>
                  <a:pt x="154" y="291"/>
                </a:lnTo>
                <a:lnTo>
                  <a:pt x="155" y="291"/>
                </a:lnTo>
                <a:lnTo>
                  <a:pt x="157" y="291"/>
                </a:lnTo>
                <a:lnTo>
                  <a:pt x="157" y="289"/>
                </a:lnTo>
                <a:lnTo>
                  <a:pt x="158" y="289"/>
                </a:lnTo>
                <a:lnTo>
                  <a:pt x="160" y="287"/>
                </a:lnTo>
                <a:lnTo>
                  <a:pt x="161" y="287"/>
                </a:lnTo>
                <a:lnTo>
                  <a:pt x="163" y="287"/>
                </a:lnTo>
                <a:lnTo>
                  <a:pt x="163" y="286"/>
                </a:lnTo>
                <a:lnTo>
                  <a:pt x="164" y="286"/>
                </a:lnTo>
                <a:lnTo>
                  <a:pt x="166" y="286"/>
                </a:lnTo>
                <a:lnTo>
                  <a:pt x="167" y="284"/>
                </a:lnTo>
                <a:lnTo>
                  <a:pt x="169" y="283"/>
                </a:lnTo>
                <a:lnTo>
                  <a:pt x="170" y="283"/>
                </a:lnTo>
                <a:lnTo>
                  <a:pt x="170" y="281"/>
                </a:lnTo>
                <a:lnTo>
                  <a:pt x="172" y="281"/>
                </a:lnTo>
                <a:lnTo>
                  <a:pt x="173" y="281"/>
                </a:lnTo>
                <a:lnTo>
                  <a:pt x="173" y="280"/>
                </a:lnTo>
                <a:lnTo>
                  <a:pt x="175" y="280"/>
                </a:lnTo>
                <a:lnTo>
                  <a:pt x="176" y="280"/>
                </a:lnTo>
                <a:lnTo>
                  <a:pt x="176" y="278"/>
                </a:lnTo>
                <a:lnTo>
                  <a:pt x="178" y="278"/>
                </a:lnTo>
                <a:lnTo>
                  <a:pt x="179" y="278"/>
                </a:lnTo>
                <a:lnTo>
                  <a:pt x="181" y="277"/>
                </a:lnTo>
                <a:lnTo>
                  <a:pt x="182" y="277"/>
                </a:lnTo>
                <a:lnTo>
                  <a:pt x="185" y="277"/>
                </a:lnTo>
                <a:lnTo>
                  <a:pt x="187" y="277"/>
                </a:lnTo>
                <a:lnTo>
                  <a:pt x="188" y="277"/>
                </a:lnTo>
                <a:lnTo>
                  <a:pt x="190" y="277"/>
                </a:lnTo>
                <a:lnTo>
                  <a:pt x="193" y="277"/>
                </a:lnTo>
                <a:lnTo>
                  <a:pt x="194" y="277"/>
                </a:lnTo>
                <a:lnTo>
                  <a:pt x="196" y="277"/>
                </a:lnTo>
                <a:lnTo>
                  <a:pt x="197" y="275"/>
                </a:lnTo>
                <a:lnTo>
                  <a:pt x="199" y="275"/>
                </a:lnTo>
                <a:lnTo>
                  <a:pt x="200" y="275"/>
                </a:lnTo>
                <a:lnTo>
                  <a:pt x="202" y="275"/>
                </a:lnTo>
                <a:lnTo>
                  <a:pt x="203" y="275"/>
                </a:lnTo>
                <a:lnTo>
                  <a:pt x="205" y="275"/>
                </a:lnTo>
                <a:lnTo>
                  <a:pt x="206" y="275"/>
                </a:lnTo>
                <a:lnTo>
                  <a:pt x="208" y="275"/>
                </a:lnTo>
                <a:lnTo>
                  <a:pt x="211" y="277"/>
                </a:lnTo>
                <a:lnTo>
                  <a:pt x="212" y="278"/>
                </a:lnTo>
                <a:lnTo>
                  <a:pt x="214" y="280"/>
                </a:lnTo>
                <a:lnTo>
                  <a:pt x="215" y="281"/>
                </a:lnTo>
                <a:lnTo>
                  <a:pt x="217" y="283"/>
                </a:lnTo>
                <a:lnTo>
                  <a:pt x="218" y="284"/>
                </a:lnTo>
                <a:lnTo>
                  <a:pt x="220" y="287"/>
                </a:lnTo>
                <a:lnTo>
                  <a:pt x="220" y="289"/>
                </a:lnTo>
                <a:lnTo>
                  <a:pt x="220" y="291"/>
                </a:lnTo>
                <a:lnTo>
                  <a:pt x="220" y="292"/>
                </a:lnTo>
                <a:lnTo>
                  <a:pt x="220" y="295"/>
                </a:lnTo>
                <a:lnTo>
                  <a:pt x="220" y="298"/>
                </a:lnTo>
                <a:lnTo>
                  <a:pt x="218" y="303"/>
                </a:lnTo>
                <a:lnTo>
                  <a:pt x="215" y="307"/>
                </a:lnTo>
                <a:lnTo>
                  <a:pt x="214" y="310"/>
                </a:lnTo>
                <a:lnTo>
                  <a:pt x="214" y="313"/>
                </a:lnTo>
                <a:lnTo>
                  <a:pt x="212" y="313"/>
                </a:lnTo>
                <a:lnTo>
                  <a:pt x="217" y="313"/>
                </a:lnTo>
                <a:lnTo>
                  <a:pt x="220" y="313"/>
                </a:lnTo>
                <a:lnTo>
                  <a:pt x="230" y="313"/>
                </a:lnTo>
                <a:lnTo>
                  <a:pt x="233" y="313"/>
                </a:lnTo>
                <a:lnTo>
                  <a:pt x="232" y="313"/>
                </a:lnTo>
                <a:lnTo>
                  <a:pt x="230" y="316"/>
                </a:lnTo>
                <a:lnTo>
                  <a:pt x="230" y="318"/>
                </a:lnTo>
                <a:lnTo>
                  <a:pt x="230" y="319"/>
                </a:lnTo>
                <a:lnTo>
                  <a:pt x="230" y="321"/>
                </a:lnTo>
                <a:lnTo>
                  <a:pt x="215" y="327"/>
                </a:lnTo>
                <a:lnTo>
                  <a:pt x="211" y="328"/>
                </a:lnTo>
                <a:lnTo>
                  <a:pt x="212" y="331"/>
                </a:lnTo>
                <a:lnTo>
                  <a:pt x="217" y="334"/>
                </a:lnTo>
                <a:lnTo>
                  <a:pt x="220" y="337"/>
                </a:lnTo>
                <a:lnTo>
                  <a:pt x="223" y="340"/>
                </a:lnTo>
                <a:lnTo>
                  <a:pt x="226" y="345"/>
                </a:lnTo>
                <a:lnTo>
                  <a:pt x="226" y="347"/>
                </a:lnTo>
                <a:lnTo>
                  <a:pt x="229" y="351"/>
                </a:lnTo>
                <a:lnTo>
                  <a:pt x="230" y="357"/>
                </a:lnTo>
                <a:lnTo>
                  <a:pt x="230" y="362"/>
                </a:lnTo>
                <a:lnTo>
                  <a:pt x="232" y="366"/>
                </a:lnTo>
                <a:lnTo>
                  <a:pt x="235" y="366"/>
                </a:lnTo>
                <a:lnTo>
                  <a:pt x="239" y="366"/>
                </a:lnTo>
                <a:lnTo>
                  <a:pt x="242" y="366"/>
                </a:lnTo>
                <a:lnTo>
                  <a:pt x="244" y="366"/>
                </a:lnTo>
                <a:lnTo>
                  <a:pt x="242" y="363"/>
                </a:lnTo>
                <a:lnTo>
                  <a:pt x="247" y="363"/>
                </a:lnTo>
                <a:lnTo>
                  <a:pt x="247" y="357"/>
                </a:lnTo>
                <a:lnTo>
                  <a:pt x="247" y="313"/>
                </a:lnTo>
                <a:lnTo>
                  <a:pt x="245" y="315"/>
                </a:lnTo>
                <a:lnTo>
                  <a:pt x="242" y="316"/>
                </a:lnTo>
                <a:lnTo>
                  <a:pt x="239" y="316"/>
                </a:lnTo>
                <a:lnTo>
                  <a:pt x="236" y="318"/>
                </a:lnTo>
                <a:lnTo>
                  <a:pt x="232" y="321"/>
                </a:lnTo>
                <a:lnTo>
                  <a:pt x="230" y="321"/>
                </a:lnTo>
                <a:lnTo>
                  <a:pt x="230" y="319"/>
                </a:lnTo>
                <a:lnTo>
                  <a:pt x="230" y="318"/>
                </a:lnTo>
                <a:lnTo>
                  <a:pt x="241" y="301"/>
                </a:lnTo>
                <a:lnTo>
                  <a:pt x="244" y="297"/>
                </a:lnTo>
                <a:lnTo>
                  <a:pt x="247" y="295"/>
                </a:lnTo>
                <a:lnTo>
                  <a:pt x="247" y="294"/>
                </a:lnTo>
                <a:lnTo>
                  <a:pt x="247" y="281"/>
                </a:lnTo>
                <a:lnTo>
                  <a:pt x="245" y="275"/>
                </a:lnTo>
                <a:lnTo>
                  <a:pt x="244" y="263"/>
                </a:lnTo>
                <a:lnTo>
                  <a:pt x="242" y="263"/>
                </a:lnTo>
                <a:lnTo>
                  <a:pt x="238" y="263"/>
                </a:lnTo>
                <a:lnTo>
                  <a:pt x="236" y="263"/>
                </a:lnTo>
                <a:lnTo>
                  <a:pt x="232" y="263"/>
                </a:lnTo>
                <a:lnTo>
                  <a:pt x="226" y="263"/>
                </a:lnTo>
                <a:lnTo>
                  <a:pt x="220" y="263"/>
                </a:lnTo>
                <a:lnTo>
                  <a:pt x="217" y="263"/>
                </a:lnTo>
                <a:lnTo>
                  <a:pt x="217" y="251"/>
                </a:lnTo>
                <a:lnTo>
                  <a:pt x="217" y="247"/>
                </a:lnTo>
                <a:lnTo>
                  <a:pt x="217" y="244"/>
                </a:lnTo>
                <a:lnTo>
                  <a:pt x="215" y="244"/>
                </a:lnTo>
                <a:lnTo>
                  <a:pt x="214" y="247"/>
                </a:lnTo>
                <a:lnTo>
                  <a:pt x="214" y="253"/>
                </a:lnTo>
                <a:lnTo>
                  <a:pt x="214" y="268"/>
                </a:lnTo>
                <a:lnTo>
                  <a:pt x="214" y="271"/>
                </a:lnTo>
                <a:lnTo>
                  <a:pt x="214" y="274"/>
                </a:lnTo>
                <a:lnTo>
                  <a:pt x="211" y="272"/>
                </a:lnTo>
                <a:lnTo>
                  <a:pt x="211" y="271"/>
                </a:lnTo>
                <a:lnTo>
                  <a:pt x="209" y="271"/>
                </a:lnTo>
                <a:lnTo>
                  <a:pt x="208" y="271"/>
                </a:lnTo>
                <a:lnTo>
                  <a:pt x="208" y="272"/>
                </a:lnTo>
                <a:lnTo>
                  <a:pt x="206" y="271"/>
                </a:lnTo>
                <a:lnTo>
                  <a:pt x="205" y="271"/>
                </a:lnTo>
                <a:lnTo>
                  <a:pt x="203" y="271"/>
                </a:lnTo>
                <a:lnTo>
                  <a:pt x="203" y="257"/>
                </a:lnTo>
                <a:lnTo>
                  <a:pt x="200" y="256"/>
                </a:lnTo>
                <a:lnTo>
                  <a:pt x="197" y="254"/>
                </a:lnTo>
                <a:lnTo>
                  <a:pt x="194" y="253"/>
                </a:lnTo>
                <a:lnTo>
                  <a:pt x="193" y="253"/>
                </a:lnTo>
                <a:lnTo>
                  <a:pt x="193" y="245"/>
                </a:lnTo>
                <a:lnTo>
                  <a:pt x="193" y="244"/>
                </a:lnTo>
                <a:lnTo>
                  <a:pt x="194" y="244"/>
                </a:lnTo>
                <a:lnTo>
                  <a:pt x="197" y="242"/>
                </a:lnTo>
                <a:lnTo>
                  <a:pt x="206" y="238"/>
                </a:lnTo>
                <a:lnTo>
                  <a:pt x="209" y="231"/>
                </a:lnTo>
                <a:lnTo>
                  <a:pt x="211" y="228"/>
                </a:lnTo>
                <a:lnTo>
                  <a:pt x="211" y="227"/>
                </a:lnTo>
                <a:lnTo>
                  <a:pt x="212" y="227"/>
                </a:lnTo>
                <a:lnTo>
                  <a:pt x="209" y="225"/>
                </a:lnTo>
                <a:lnTo>
                  <a:pt x="208" y="224"/>
                </a:lnTo>
                <a:lnTo>
                  <a:pt x="206" y="222"/>
                </a:lnTo>
                <a:lnTo>
                  <a:pt x="206" y="221"/>
                </a:lnTo>
                <a:lnTo>
                  <a:pt x="205" y="221"/>
                </a:lnTo>
                <a:lnTo>
                  <a:pt x="205" y="219"/>
                </a:lnTo>
                <a:lnTo>
                  <a:pt x="203" y="219"/>
                </a:lnTo>
                <a:lnTo>
                  <a:pt x="202" y="219"/>
                </a:lnTo>
                <a:lnTo>
                  <a:pt x="202" y="218"/>
                </a:lnTo>
                <a:lnTo>
                  <a:pt x="202" y="215"/>
                </a:lnTo>
                <a:lnTo>
                  <a:pt x="194" y="215"/>
                </a:lnTo>
                <a:lnTo>
                  <a:pt x="193" y="215"/>
                </a:lnTo>
                <a:lnTo>
                  <a:pt x="193" y="210"/>
                </a:lnTo>
                <a:lnTo>
                  <a:pt x="188" y="210"/>
                </a:lnTo>
                <a:lnTo>
                  <a:pt x="188" y="209"/>
                </a:lnTo>
                <a:lnTo>
                  <a:pt x="188" y="195"/>
                </a:lnTo>
                <a:lnTo>
                  <a:pt x="211" y="195"/>
                </a:lnTo>
                <a:lnTo>
                  <a:pt x="215" y="195"/>
                </a:lnTo>
                <a:lnTo>
                  <a:pt x="215" y="194"/>
                </a:lnTo>
                <a:lnTo>
                  <a:pt x="215" y="185"/>
                </a:lnTo>
                <a:lnTo>
                  <a:pt x="221" y="185"/>
                </a:lnTo>
                <a:lnTo>
                  <a:pt x="221" y="192"/>
                </a:lnTo>
                <a:lnTo>
                  <a:pt x="221" y="194"/>
                </a:lnTo>
                <a:lnTo>
                  <a:pt x="221" y="195"/>
                </a:lnTo>
                <a:lnTo>
                  <a:pt x="220" y="195"/>
                </a:lnTo>
                <a:lnTo>
                  <a:pt x="218" y="195"/>
                </a:lnTo>
                <a:lnTo>
                  <a:pt x="217" y="195"/>
                </a:lnTo>
                <a:lnTo>
                  <a:pt x="215" y="195"/>
                </a:lnTo>
                <a:lnTo>
                  <a:pt x="215" y="197"/>
                </a:lnTo>
                <a:lnTo>
                  <a:pt x="215" y="215"/>
                </a:lnTo>
                <a:lnTo>
                  <a:pt x="221" y="215"/>
                </a:lnTo>
                <a:lnTo>
                  <a:pt x="223" y="215"/>
                </a:lnTo>
                <a:lnTo>
                  <a:pt x="224" y="215"/>
                </a:lnTo>
                <a:lnTo>
                  <a:pt x="227" y="215"/>
                </a:lnTo>
                <a:lnTo>
                  <a:pt x="229" y="225"/>
                </a:lnTo>
                <a:lnTo>
                  <a:pt x="229" y="228"/>
                </a:lnTo>
                <a:lnTo>
                  <a:pt x="229" y="230"/>
                </a:lnTo>
                <a:lnTo>
                  <a:pt x="229" y="238"/>
                </a:lnTo>
                <a:lnTo>
                  <a:pt x="229" y="244"/>
                </a:lnTo>
                <a:lnTo>
                  <a:pt x="230" y="244"/>
                </a:lnTo>
                <a:lnTo>
                  <a:pt x="238" y="244"/>
                </a:lnTo>
                <a:lnTo>
                  <a:pt x="241" y="244"/>
                </a:lnTo>
                <a:lnTo>
                  <a:pt x="241" y="242"/>
                </a:lnTo>
                <a:lnTo>
                  <a:pt x="241" y="239"/>
                </a:lnTo>
                <a:lnTo>
                  <a:pt x="239" y="224"/>
                </a:lnTo>
                <a:lnTo>
                  <a:pt x="238" y="222"/>
                </a:lnTo>
                <a:lnTo>
                  <a:pt x="238" y="213"/>
                </a:lnTo>
                <a:lnTo>
                  <a:pt x="236" y="210"/>
                </a:lnTo>
                <a:lnTo>
                  <a:pt x="236" y="200"/>
                </a:lnTo>
                <a:lnTo>
                  <a:pt x="236" y="197"/>
                </a:lnTo>
                <a:lnTo>
                  <a:pt x="236" y="195"/>
                </a:lnTo>
                <a:lnTo>
                  <a:pt x="239" y="197"/>
                </a:lnTo>
                <a:lnTo>
                  <a:pt x="245" y="198"/>
                </a:lnTo>
                <a:lnTo>
                  <a:pt x="255" y="201"/>
                </a:lnTo>
                <a:lnTo>
                  <a:pt x="261" y="204"/>
                </a:lnTo>
                <a:lnTo>
                  <a:pt x="262" y="204"/>
                </a:lnTo>
                <a:lnTo>
                  <a:pt x="267" y="206"/>
                </a:lnTo>
                <a:lnTo>
                  <a:pt x="270" y="207"/>
                </a:lnTo>
                <a:lnTo>
                  <a:pt x="277" y="210"/>
                </a:lnTo>
                <a:lnTo>
                  <a:pt x="310" y="222"/>
                </a:lnTo>
                <a:lnTo>
                  <a:pt x="319" y="227"/>
                </a:lnTo>
                <a:lnTo>
                  <a:pt x="319" y="225"/>
                </a:lnTo>
                <a:lnTo>
                  <a:pt x="319" y="224"/>
                </a:lnTo>
                <a:lnTo>
                  <a:pt x="319" y="197"/>
                </a:lnTo>
                <a:lnTo>
                  <a:pt x="319" y="195"/>
                </a:lnTo>
                <a:lnTo>
                  <a:pt x="327" y="195"/>
                </a:lnTo>
                <a:lnTo>
                  <a:pt x="334" y="197"/>
                </a:lnTo>
                <a:lnTo>
                  <a:pt x="334" y="186"/>
                </a:lnTo>
                <a:lnTo>
                  <a:pt x="334" y="178"/>
                </a:lnTo>
                <a:lnTo>
                  <a:pt x="334" y="174"/>
                </a:lnTo>
                <a:lnTo>
                  <a:pt x="334" y="172"/>
                </a:lnTo>
                <a:lnTo>
                  <a:pt x="334" y="163"/>
                </a:lnTo>
                <a:lnTo>
                  <a:pt x="334" y="162"/>
                </a:lnTo>
                <a:lnTo>
                  <a:pt x="334" y="160"/>
                </a:lnTo>
                <a:lnTo>
                  <a:pt x="334" y="157"/>
                </a:lnTo>
                <a:lnTo>
                  <a:pt x="334" y="154"/>
                </a:lnTo>
                <a:lnTo>
                  <a:pt x="334" y="145"/>
                </a:lnTo>
                <a:lnTo>
                  <a:pt x="334" y="119"/>
                </a:lnTo>
                <a:lnTo>
                  <a:pt x="328" y="119"/>
                </a:lnTo>
                <a:lnTo>
                  <a:pt x="328" y="118"/>
                </a:lnTo>
                <a:lnTo>
                  <a:pt x="328" y="110"/>
                </a:lnTo>
                <a:lnTo>
                  <a:pt x="330" y="110"/>
                </a:lnTo>
                <a:lnTo>
                  <a:pt x="330" y="118"/>
                </a:lnTo>
                <a:lnTo>
                  <a:pt x="334" y="118"/>
                </a:lnTo>
                <a:lnTo>
                  <a:pt x="334" y="109"/>
                </a:lnTo>
                <a:lnTo>
                  <a:pt x="334" y="97"/>
                </a:lnTo>
                <a:lnTo>
                  <a:pt x="357" y="98"/>
                </a:lnTo>
                <a:lnTo>
                  <a:pt x="369" y="98"/>
                </a:lnTo>
                <a:lnTo>
                  <a:pt x="369" y="119"/>
                </a:lnTo>
                <a:lnTo>
                  <a:pt x="369" y="121"/>
                </a:lnTo>
                <a:lnTo>
                  <a:pt x="369" y="124"/>
                </a:lnTo>
                <a:lnTo>
                  <a:pt x="371" y="124"/>
                </a:lnTo>
                <a:lnTo>
                  <a:pt x="372" y="124"/>
                </a:lnTo>
                <a:lnTo>
                  <a:pt x="372" y="133"/>
                </a:lnTo>
                <a:lnTo>
                  <a:pt x="372" y="138"/>
                </a:lnTo>
                <a:lnTo>
                  <a:pt x="374" y="142"/>
                </a:lnTo>
                <a:lnTo>
                  <a:pt x="374" y="147"/>
                </a:lnTo>
                <a:lnTo>
                  <a:pt x="375" y="150"/>
                </a:lnTo>
                <a:lnTo>
                  <a:pt x="372" y="154"/>
                </a:lnTo>
                <a:lnTo>
                  <a:pt x="371" y="156"/>
                </a:lnTo>
                <a:lnTo>
                  <a:pt x="371" y="154"/>
                </a:lnTo>
                <a:lnTo>
                  <a:pt x="369" y="154"/>
                </a:lnTo>
                <a:lnTo>
                  <a:pt x="369" y="150"/>
                </a:lnTo>
                <a:lnTo>
                  <a:pt x="369" y="147"/>
                </a:lnTo>
                <a:lnTo>
                  <a:pt x="360" y="147"/>
                </a:lnTo>
                <a:lnTo>
                  <a:pt x="359" y="147"/>
                </a:lnTo>
                <a:lnTo>
                  <a:pt x="357" y="147"/>
                </a:lnTo>
                <a:lnTo>
                  <a:pt x="357" y="159"/>
                </a:lnTo>
                <a:lnTo>
                  <a:pt x="369" y="159"/>
                </a:lnTo>
                <a:lnTo>
                  <a:pt x="371" y="159"/>
                </a:lnTo>
                <a:lnTo>
                  <a:pt x="372" y="159"/>
                </a:lnTo>
                <a:lnTo>
                  <a:pt x="375" y="151"/>
                </a:lnTo>
                <a:lnTo>
                  <a:pt x="377" y="151"/>
                </a:lnTo>
                <a:lnTo>
                  <a:pt x="378" y="150"/>
                </a:lnTo>
                <a:lnTo>
                  <a:pt x="378" y="148"/>
                </a:lnTo>
                <a:lnTo>
                  <a:pt x="380" y="148"/>
                </a:lnTo>
                <a:lnTo>
                  <a:pt x="380" y="147"/>
                </a:lnTo>
                <a:lnTo>
                  <a:pt x="381" y="145"/>
                </a:lnTo>
                <a:lnTo>
                  <a:pt x="381" y="144"/>
                </a:lnTo>
                <a:lnTo>
                  <a:pt x="383" y="142"/>
                </a:lnTo>
                <a:lnTo>
                  <a:pt x="387" y="142"/>
                </a:lnTo>
                <a:lnTo>
                  <a:pt x="393" y="144"/>
                </a:lnTo>
                <a:lnTo>
                  <a:pt x="399" y="144"/>
                </a:lnTo>
                <a:lnTo>
                  <a:pt x="401" y="144"/>
                </a:lnTo>
                <a:lnTo>
                  <a:pt x="404" y="144"/>
                </a:lnTo>
                <a:lnTo>
                  <a:pt x="405" y="144"/>
                </a:lnTo>
                <a:lnTo>
                  <a:pt x="405" y="150"/>
                </a:lnTo>
                <a:lnTo>
                  <a:pt x="431" y="151"/>
                </a:lnTo>
                <a:lnTo>
                  <a:pt x="437" y="151"/>
                </a:lnTo>
                <a:lnTo>
                  <a:pt x="446" y="136"/>
                </a:lnTo>
                <a:lnTo>
                  <a:pt x="446" y="135"/>
                </a:lnTo>
                <a:lnTo>
                  <a:pt x="448" y="133"/>
                </a:lnTo>
                <a:lnTo>
                  <a:pt x="448" y="135"/>
                </a:lnTo>
                <a:lnTo>
                  <a:pt x="448" y="136"/>
                </a:lnTo>
                <a:lnTo>
                  <a:pt x="448" y="138"/>
                </a:lnTo>
                <a:lnTo>
                  <a:pt x="448" y="136"/>
                </a:lnTo>
                <a:lnTo>
                  <a:pt x="451" y="130"/>
                </a:lnTo>
                <a:lnTo>
                  <a:pt x="454" y="124"/>
                </a:lnTo>
                <a:lnTo>
                  <a:pt x="457" y="119"/>
                </a:lnTo>
                <a:lnTo>
                  <a:pt x="461" y="112"/>
                </a:lnTo>
                <a:lnTo>
                  <a:pt x="466" y="103"/>
                </a:lnTo>
                <a:lnTo>
                  <a:pt x="467" y="103"/>
                </a:lnTo>
                <a:lnTo>
                  <a:pt x="478" y="103"/>
                </a:lnTo>
                <a:lnTo>
                  <a:pt x="479" y="103"/>
                </a:lnTo>
                <a:lnTo>
                  <a:pt x="479" y="112"/>
                </a:lnTo>
                <a:lnTo>
                  <a:pt x="479" y="115"/>
                </a:lnTo>
                <a:lnTo>
                  <a:pt x="479" y="116"/>
                </a:lnTo>
                <a:lnTo>
                  <a:pt x="479" y="121"/>
                </a:lnTo>
                <a:lnTo>
                  <a:pt x="476" y="125"/>
                </a:lnTo>
                <a:lnTo>
                  <a:pt x="479" y="127"/>
                </a:lnTo>
                <a:lnTo>
                  <a:pt x="478" y="130"/>
                </a:lnTo>
                <a:lnTo>
                  <a:pt x="476" y="132"/>
                </a:lnTo>
                <a:lnTo>
                  <a:pt x="476" y="133"/>
                </a:lnTo>
                <a:lnTo>
                  <a:pt x="472" y="141"/>
                </a:lnTo>
                <a:lnTo>
                  <a:pt x="469" y="147"/>
                </a:lnTo>
                <a:lnTo>
                  <a:pt x="469" y="148"/>
                </a:lnTo>
                <a:lnTo>
                  <a:pt x="467" y="151"/>
                </a:lnTo>
                <a:lnTo>
                  <a:pt x="467" y="153"/>
                </a:lnTo>
                <a:lnTo>
                  <a:pt x="467" y="154"/>
                </a:lnTo>
                <a:lnTo>
                  <a:pt x="466" y="156"/>
                </a:lnTo>
                <a:lnTo>
                  <a:pt x="463" y="154"/>
                </a:lnTo>
                <a:lnTo>
                  <a:pt x="463" y="153"/>
                </a:lnTo>
                <a:lnTo>
                  <a:pt x="461" y="156"/>
                </a:lnTo>
                <a:lnTo>
                  <a:pt x="460" y="157"/>
                </a:lnTo>
                <a:lnTo>
                  <a:pt x="460" y="159"/>
                </a:lnTo>
                <a:lnTo>
                  <a:pt x="460" y="160"/>
                </a:lnTo>
                <a:lnTo>
                  <a:pt x="463" y="162"/>
                </a:lnTo>
                <a:lnTo>
                  <a:pt x="464" y="160"/>
                </a:lnTo>
                <a:lnTo>
                  <a:pt x="466" y="159"/>
                </a:lnTo>
                <a:lnTo>
                  <a:pt x="467" y="156"/>
                </a:lnTo>
                <a:lnTo>
                  <a:pt x="467" y="157"/>
                </a:lnTo>
                <a:lnTo>
                  <a:pt x="472" y="159"/>
                </a:lnTo>
                <a:lnTo>
                  <a:pt x="473" y="157"/>
                </a:lnTo>
                <a:lnTo>
                  <a:pt x="469" y="154"/>
                </a:lnTo>
                <a:lnTo>
                  <a:pt x="467" y="154"/>
                </a:lnTo>
                <a:lnTo>
                  <a:pt x="469" y="153"/>
                </a:lnTo>
                <a:lnTo>
                  <a:pt x="475" y="156"/>
                </a:lnTo>
                <a:lnTo>
                  <a:pt x="475" y="154"/>
                </a:lnTo>
                <a:lnTo>
                  <a:pt x="476" y="154"/>
                </a:lnTo>
                <a:lnTo>
                  <a:pt x="478" y="153"/>
                </a:lnTo>
                <a:lnTo>
                  <a:pt x="481" y="157"/>
                </a:lnTo>
                <a:lnTo>
                  <a:pt x="482" y="157"/>
                </a:lnTo>
                <a:lnTo>
                  <a:pt x="479" y="153"/>
                </a:lnTo>
                <a:lnTo>
                  <a:pt x="476" y="153"/>
                </a:lnTo>
                <a:lnTo>
                  <a:pt x="475" y="153"/>
                </a:lnTo>
                <a:lnTo>
                  <a:pt x="469" y="151"/>
                </a:lnTo>
                <a:lnTo>
                  <a:pt x="470" y="150"/>
                </a:lnTo>
                <a:lnTo>
                  <a:pt x="472" y="148"/>
                </a:lnTo>
                <a:lnTo>
                  <a:pt x="472" y="147"/>
                </a:lnTo>
                <a:lnTo>
                  <a:pt x="473" y="144"/>
                </a:lnTo>
                <a:lnTo>
                  <a:pt x="479" y="145"/>
                </a:lnTo>
                <a:lnTo>
                  <a:pt x="479" y="144"/>
                </a:lnTo>
                <a:lnTo>
                  <a:pt x="473" y="142"/>
                </a:lnTo>
                <a:lnTo>
                  <a:pt x="473" y="141"/>
                </a:lnTo>
                <a:lnTo>
                  <a:pt x="475" y="139"/>
                </a:lnTo>
                <a:lnTo>
                  <a:pt x="479" y="142"/>
                </a:lnTo>
                <a:lnTo>
                  <a:pt x="479" y="141"/>
                </a:lnTo>
                <a:lnTo>
                  <a:pt x="479" y="139"/>
                </a:lnTo>
                <a:lnTo>
                  <a:pt x="476" y="138"/>
                </a:lnTo>
                <a:lnTo>
                  <a:pt x="475" y="138"/>
                </a:lnTo>
                <a:lnTo>
                  <a:pt x="478" y="133"/>
                </a:lnTo>
                <a:lnTo>
                  <a:pt x="478" y="132"/>
                </a:lnTo>
                <a:lnTo>
                  <a:pt x="485" y="135"/>
                </a:lnTo>
                <a:lnTo>
                  <a:pt x="487" y="136"/>
                </a:lnTo>
                <a:lnTo>
                  <a:pt x="487" y="135"/>
                </a:lnTo>
                <a:lnTo>
                  <a:pt x="488" y="133"/>
                </a:lnTo>
                <a:lnTo>
                  <a:pt x="490" y="132"/>
                </a:lnTo>
                <a:lnTo>
                  <a:pt x="496" y="135"/>
                </a:lnTo>
                <a:lnTo>
                  <a:pt x="500" y="127"/>
                </a:lnTo>
                <a:lnTo>
                  <a:pt x="497" y="125"/>
                </a:lnTo>
                <a:lnTo>
                  <a:pt x="493" y="122"/>
                </a:lnTo>
                <a:lnTo>
                  <a:pt x="490" y="121"/>
                </a:lnTo>
                <a:lnTo>
                  <a:pt x="493" y="115"/>
                </a:lnTo>
                <a:lnTo>
                  <a:pt x="503" y="116"/>
                </a:lnTo>
                <a:lnTo>
                  <a:pt x="503" y="104"/>
                </a:lnTo>
                <a:lnTo>
                  <a:pt x="503" y="103"/>
                </a:lnTo>
                <a:lnTo>
                  <a:pt x="503" y="101"/>
                </a:lnTo>
                <a:lnTo>
                  <a:pt x="502" y="89"/>
                </a:lnTo>
                <a:lnTo>
                  <a:pt x="505" y="89"/>
                </a:lnTo>
                <a:lnTo>
                  <a:pt x="508" y="92"/>
                </a:lnTo>
                <a:lnTo>
                  <a:pt x="508" y="91"/>
                </a:lnTo>
                <a:lnTo>
                  <a:pt x="509" y="91"/>
                </a:lnTo>
                <a:lnTo>
                  <a:pt x="511" y="89"/>
                </a:lnTo>
                <a:lnTo>
                  <a:pt x="512" y="88"/>
                </a:lnTo>
                <a:lnTo>
                  <a:pt x="515" y="86"/>
                </a:lnTo>
                <a:lnTo>
                  <a:pt x="514" y="83"/>
                </a:lnTo>
                <a:lnTo>
                  <a:pt x="509" y="77"/>
                </a:lnTo>
                <a:lnTo>
                  <a:pt x="508" y="77"/>
                </a:lnTo>
                <a:lnTo>
                  <a:pt x="505" y="75"/>
                </a:lnTo>
                <a:lnTo>
                  <a:pt x="503" y="75"/>
                </a:lnTo>
                <a:lnTo>
                  <a:pt x="506" y="71"/>
                </a:lnTo>
                <a:lnTo>
                  <a:pt x="506" y="69"/>
                </a:lnTo>
                <a:lnTo>
                  <a:pt x="509" y="71"/>
                </a:lnTo>
                <a:lnTo>
                  <a:pt x="509" y="72"/>
                </a:lnTo>
                <a:lnTo>
                  <a:pt x="514" y="77"/>
                </a:lnTo>
                <a:lnTo>
                  <a:pt x="520" y="77"/>
                </a:lnTo>
                <a:lnTo>
                  <a:pt x="520" y="56"/>
                </a:lnTo>
                <a:lnTo>
                  <a:pt x="515" y="54"/>
                </a:lnTo>
                <a:lnTo>
                  <a:pt x="518" y="47"/>
                </a:lnTo>
                <a:lnTo>
                  <a:pt x="521" y="42"/>
                </a:lnTo>
                <a:lnTo>
                  <a:pt x="526" y="30"/>
                </a:lnTo>
                <a:lnTo>
                  <a:pt x="526" y="32"/>
                </a:lnTo>
                <a:lnTo>
                  <a:pt x="532" y="32"/>
                </a:lnTo>
                <a:lnTo>
                  <a:pt x="537" y="32"/>
                </a:lnTo>
                <a:lnTo>
                  <a:pt x="538" y="32"/>
                </a:lnTo>
                <a:lnTo>
                  <a:pt x="541" y="32"/>
                </a:lnTo>
                <a:lnTo>
                  <a:pt x="546" y="32"/>
                </a:lnTo>
                <a:lnTo>
                  <a:pt x="550" y="32"/>
                </a:lnTo>
                <a:lnTo>
                  <a:pt x="550" y="30"/>
                </a:lnTo>
                <a:lnTo>
                  <a:pt x="550" y="29"/>
                </a:lnTo>
                <a:lnTo>
                  <a:pt x="552" y="24"/>
                </a:lnTo>
                <a:lnTo>
                  <a:pt x="552" y="21"/>
                </a:lnTo>
                <a:lnTo>
                  <a:pt x="553" y="18"/>
                </a:lnTo>
                <a:lnTo>
                  <a:pt x="553" y="16"/>
                </a:lnTo>
                <a:lnTo>
                  <a:pt x="553" y="12"/>
                </a:lnTo>
                <a:lnTo>
                  <a:pt x="555" y="7"/>
                </a:lnTo>
                <a:lnTo>
                  <a:pt x="555" y="4"/>
                </a:lnTo>
                <a:lnTo>
                  <a:pt x="556" y="0"/>
                </a:lnTo>
                <a:lnTo>
                  <a:pt x="574" y="0"/>
                </a:lnTo>
                <a:lnTo>
                  <a:pt x="574" y="32"/>
                </a:lnTo>
                <a:lnTo>
                  <a:pt x="624" y="33"/>
                </a:lnTo>
                <a:lnTo>
                  <a:pt x="624" y="38"/>
                </a:lnTo>
                <a:lnTo>
                  <a:pt x="624" y="45"/>
                </a:lnTo>
                <a:lnTo>
                  <a:pt x="622" y="48"/>
                </a:lnTo>
                <a:lnTo>
                  <a:pt x="621" y="45"/>
                </a:lnTo>
                <a:lnTo>
                  <a:pt x="619" y="47"/>
                </a:lnTo>
                <a:lnTo>
                  <a:pt x="621" y="48"/>
                </a:lnTo>
                <a:lnTo>
                  <a:pt x="618" y="50"/>
                </a:lnTo>
                <a:lnTo>
                  <a:pt x="610" y="56"/>
                </a:lnTo>
                <a:lnTo>
                  <a:pt x="606" y="60"/>
                </a:lnTo>
                <a:lnTo>
                  <a:pt x="600" y="65"/>
                </a:lnTo>
                <a:lnTo>
                  <a:pt x="598" y="62"/>
                </a:lnTo>
                <a:lnTo>
                  <a:pt x="597" y="63"/>
                </a:lnTo>
                <a:lnTo>
                  <a:pt x="598" y="65"/>
                </a:lnTo>
                <a:lnTo>
                  <a:pt x="589" y="72"/>
                </a:lnTo>
                <a:lnTo>
                  <a:pt x="579" y="79"/>
                </a:lnTo>
                <a:lnTo>
                  <a:pt x="579" y="80"/>
                </a:lnTo>
                <a:lnTo>
                  <a:pt x="571" y="80"/>
                </a:lnTo>
                <a:lnTo>
                  <a:pt x="565" y="85"/>
                </a:lnTo>
                <a:lnTo>
                  <a:pt x="567" y="86"/>
                </a:lnTo>
                <a:lnTo>
                  <a:pt x="565" y="88"/>
                </a:lnTo>
                <a:lnTo>
                  <a:pt x="567" y="91"/>
                </a:lnTo>
                <a:lnTo>
                  <a:pt x="564" y="92"/>
                </a:lnTo>
                <a:lnTo>
                  <a:pt x="559" y="95"/>
                </a:lnTo>
                <a:lnTo>
                  <a:pt x="558" y="97"/>
                </a:lnTo>
                <a:lnTo>
                  <a:pt x="555" y="100"/>
                </a:lnTo>
                <a:lnTo>
                  <a:pt x="553" y="100"/>
                </a:lnTo>
                <a:lnTo>
                  <a:pt x="552" y="97"/>
                </a:lnTo>
                <a:lnTo>
                  <a:pt x="546" y="101"/>
                </a:lnTo>
                <a:lnTo>
                  <a:pt x="547" y="103"/>
                </a:lnTo>
                <a:lnTo>
                  <a:pt x="546" y="104"/>
                </a:lnTo>
                <a:lnTo>
                  <a:pt x="544" y="104"/>
                </a:lnTo>
                <a:lnTo>
                  <a:pt x="546" y="107"/>
                </a:lnTo>
                <a:lnTo>
                  <a:pt x="541" y="110"/>
                </a:lnTo>
                <a:lnTo>
                  <a:pt x="541" y="112"/>
                </a:lnTo>
                <a:lnTo>
                  <a:pt x="540" y="112"/>
                </a:lnTo>
                <a:lnTo>
                  <a:pt x="537" y="115"/>
                </a:lnTo>
                <a:lnTo>
                  <a:pt x="534" y="110"/>
                </a:lnTo>
                <a:lnTo>
                  <a:pt x="532" y="110"/>
                </a:lnTo>
                <a:lnTo>
                  <a:pt x="529" y="113"/>
                </a:lnTo>
                <a:lnTo>
                  <a:pt x="527" y="115"/>
                </a:lnTo>
                <a:lnTo>
                  <a:pt x="531" y="119"/>
                </a:lnTo>
                <a:lnTo>
                  <a:pt x="532" y="119"/>
                </a:lnTo>
                <a:lnTo>
                  <a:pt x="531" y="121"/>
                </a:lnTo>
                <a:lnTo>
                  <a:pt x="529" y="122"/>
                </a:lnTo>
                <a:lnTo>
                  <a:pt x="527" y="122"/>
                </a:lnTo>
                <a:lnTo>
                  <a:pt x="520" y="128"/>
                </a:lnTo>
                <a:lnTo>
                  <a:pt x="518" y="128"/>
                </a:lnTo>
                <a:lnTo>
                  <a:pt x="514" y="133"/>
                </a:lnTo>
                <a:lnTo>
                  <a:pt x="512" y="135"/>
                </a:lnTo>
                <a:lnTo>
                  <a:pt x="511" y="135"/>
                </a:lnTo>
                <a:lnTo>
                  <a:pt x="509" y="135"/>
                </a:lnTo>
                <a:lnTo>
                  <a:pt x="508" y="133"/>
                </a:lnTo>
                <a:lnTo>
                  <a:pt x="508" y="132"/>
                </a:lnTo>
                <a:lnTo>
                  <a:pt x="506" y="132"/>
                </a:lnTo>
                <a:lnTo>
                  <a:pt x="505" y="132"/>
                </a:lnTo>
                <a:lnTo>
                  <a:pt x="503" y="132"/>
                </a:lnTo>
                <a:lnTo>
                  <a:pt x="500" y="135"/>
                </a:lnTo>
                <a:lnTo>
                  <a:pt x="499" y="136"/>
                </a:lnTo>
                <a:lnTo>
                  <a:pt x="500" y="136"/>
                </a:lnTo>
                <a:lnTo>
                  <a:pt x="503" y="139"/>
                </a:lnTo>
                <a:lnTo>
                  <a:pt x="505" y="141"/>
                </a:lnTo>
                <a:lnTo>
                  <a:pt x="503" y="141"/>
                </a:lnTo>
                <a:lnTo>
                  <a:pt x="503" y="142"/>
                </a:lnTo>
                <a:lnTo>
                  <a:pt x="503" y="144"/>
                </a:lnTo>
                <a:lnTo>
                  <a:pt x="503" y="145"/>
                </a:lnTo>
                <a:lnTo>
                  <a:pt x="508" y="141"/>
                </a:lnTo>
                <a:lnTo>
                  <a:pt x="511" y="139"/>
                </a:lnTo>
                <a:lnTo>
                  <a:pt x="514" y="136"/>
                </a:lnTo>
                <a:lnTo>
                  <a:pt x="518" y="133"/>
                </a:lnTo>
                <a:lnTo>
                  <a:pt x="527" y="125"/>
                </a:lnTo>
                <a:lnTo>
                  <a:pt x="531" y="122"/>
                </a:lnTo>
                <a:lnTo>
                  <a:pt x="535" y="121"/>
                </a:lnTo>
                <a:lnTo>
                  <a:pt x="538" y="118"/>
                </a:lnTo>
                <a:lnTo>
                  <a:pt x="543" y="115"/>
                </a:lnTo>
                <a:lnTo>
                  <a:pt x="543" y="113"/>
                </a:lnTo>
                <a:lnTo>
                  <a:pt x="546" y="112"/>
                </a:lnTo>
                <a:lnTo>
                  <a:pt x="549" y="110"/>
                </a:lnTo>
                <a:lnTo>
                  <a:pt x="549" y="118"/>
                </a:lnTo>
                <a:lnTo>
                  <a:pt x="552" y="118"/>
                </a:lnTo>
                <a:lnTo>
                  <a:pt x="552" y="154"/>
                </a:lnTo>
                <a:lnTo>
                  <a:pt x="552" y="163"/>
                </a:lnTo>
                <a:lnTo>
                  <a:pt x="553" y="174"/>
                </a:lnTo>
                <a:lnTo>
                  <a:pt x="556" y="174"/>
                </a:lnTo>
                <a:lnTo>
                  <a:pt x="564" y="174"/>
                </a:lnTo>
                <a:lnTo>
                  <a:pt x="565" y="174"/>
                </a:lnTo>
                <a:lnTo>
                  <a:pt x="565" y="177"/>
                </a:lnTo>
                <a:lnTo>
                  <a:pt x="565" y="189"/>
                </a:lnTo>
                <a:lnTo>
                  <a:pt x="565" y="192"/>
                </a:lnTo>
                <a:lnTo>
                  <a:pt x="565" y="197"/>
                </a:lnTo>
                <a:lnTo>
                  <a:pt x="565" y="198"/>
                </a:lnTo>
                <a:lnTo>
                  <a:pt x="565" y="203"/>
                </a:lnTo>
                <a:lnTo>
                  <a:pt x="565" y="204"/>
                </a:lnTo>
                <a:lnTo>
                  <a:pt x="568" y="204"/>
                </a:lnTo>
                <a:lnTo>
                  <a:pt x="568" y="209"/>
                </a:lnTo>
                <a:lnTo>
                  <a:pt x="570" y="209"/>
                </a:lnTo>
                <a:lnTo>
                  <a:pt x="571" y="209"/>
                </a:lnTo>
                <a:lnTo>
                  <a:pt x="571" y="204"/>
                </a:lnTo>
                <a:lnTo>
                  <a:pt x="573" y="204"/>
                </a:lnTo>
                <a:lnTo>
                  <a:pt x="582" y="204"/>
                </a:lnTo>
                <a:lnTo>
                  <a:pt x="589" y="204"/>
                </a:lnTo>
                <a:lnTo>
                  <a:pt x="592" y="204"/>
                </a:lnTo>
                <a:lnTo>
                  <a:pt x="592" y="201"/>
                </a:lnTo>
                <a:lnTo>
                  <a:pt x="592" y="198"/>
                </a:lnTo>
                <a:lnTo>
                  <a:pt x="592" y="197"/>
                </a:lnTo>
                <a:lnTo>
                  <a:pt x="592" y="195"/>
                </a:lnTo>
                <a:lnTo>
                  <a:pt x="601" y="195"/>
                </a:lnTo>
                <a:lnTo>
                  <a:pt x="601" y="191"/>
                </a:lnTo>
                <a:lnTo>
                  <a:pt x="601" y="188"/>
                </a:lnTo>
                <a:lnTo>
                  <a:pt x="601" y="186"/>
                </a:lnTo>
                <a:lnTo>
                  <a:pt x="601" y="183"/>
                </a:lnTo>
                <a:lnTo>
                  <a:pt x="601" y="181"/>
                </a:lnTo>
                <a:lnTo>
                  <a:pt x="601" y="180"/>
                </a:lnTo>
                <a:lnTo>
                  <a:pt x="601" y="177"/>
                </a:lnTo>
                <a:lnTo>
                  <a:pt x="601" y="175"/>
                </a:lnTo>
                <a:lnTo>
                  <a:pt x="601" y="172"/>
                </a:lnTo>
                <a:lnTo>
                  <a:pt x="601" y="171"/>
                </a:lnTo>
                <a:lnTo>
                  <a:pt x="601" y="168"/>
                </a:lnTo>
                <a:lnTo>
                  <a:pt x="601" y="165"/>
                </a:lnTo>
                <a:lnTo>
                  <a:pt x="601" y="163"/>
                </a:lnTo>
                <a:lnTo>
                  <a:pt x="601" y="160"/>
                </a:lnTo>
                <a:lnTo>
                  <a:pt x="601" y="159"/>
                </a:lnTo>
                <a:lnTo>
                  <a:pt x="601" y="156"/>
                </a:lnTo>
                <a:lnTo>
                  <a:pt x="606" y="156"/>
                </a:lnTo>
                <a:lnTo>
                  <a:pt x="607" y="156"/>
                </a:lnTo>
                <a:lnTo>
                  <a:pt x="612" y="156"/>
                </a:lnTo>
                <a:lnTo>
                  <a:pt x="613" y="156"/>
                </a:lnTo>
                <a:lnTo>
                  <a:pt x="613" y="168"/>
                </a:lnTo>
                <a:lnTo>
                  <a:pt x="626" y="168"/>
                </a:lnTo>
                <a:lnTo>
                  <a:pt x="626" y="206"/>
                </a:lnTo>
                <a:lnTo>
                  <a:pt x="615" y="206"/>
                </a:lnTo>
                <a:lnTo>
                  <a:pt x="610" y="206"/>
                </a:lnTo>
                <a:lnTo>
                  <a:pt x="610" y="210"/>
                </a:lnTo>
                <a:lnTo>
                  <a:pt x="610" y="212"/>
                </a:lnTo>
                <a:lnTo>
                  <a:pt x="610" y="215"/>
                </a:lnTo>
                <a:lnTo>
                  <a:pt x="610" y="218"/>
                </a:lnTo>
                <a:lnTo>
                  <a:pt x="610" y="219"/>
                </a:lnTo>
                <a:lnTo>
                  <a:pt x="609" y="219"/>
                </a:lnTo>
                <a:lnTo>
                  <a:pt x="609" y="218"/>
                </a:lnTo>
                <a:lnTo>
                  <a:pt x="607" y="219"/>
                </a:lnTo>
                <a:lnTo>
                  <a:pt x="607" y="222"/>
                </a:lnTo>
                <a:lnTo>
                  <a:pt x="607" y="225"/>
                </a:lnTo>
                <a:lnTo>
                  <a:pt x="609" y="225"/>
                </a:lnTo>
                <a:lnTo>
                  <a:pt x="609" y="228"/>
                </a:lnTo>
                <a:lnTo>
                  <a:pt x="609" y="230"/>
                </a:lnTo>
                <a:lnTo>
                  <a:pt x="610" y="233"/>
                </a:lnTo>
                <a:lnTo>
                  <a:pt x="610" y="231"/>
                </a:lnTo>
                <a:lnTo>
                  <a:pt x="612" y="231"/>
                </a:lnTo>
                <a:lnTo>
                  <a:pt x="612" y="233"/>
                </a:lnTo>
                <a:lnTo>
                  <a:pt x="612" y="234"/>
                </a:lnTo>
                <a:lnTo>
                  <a:pt x="615" y="236"/>
                </a:lnTo>
                <a:lnTo>
                  <a:pt x="615" y="239"/>
                </a:lnTo>
                <a:lnTo>
                  <a:pt x="615" y="242"/>
                </a:lnTo>
                <a:lnTo>
                  <a:pt x="626" y="242"/>
                </a:lnTo>
                <a:lnTo>
                  <a:pt x="627" y="242"/>
                </a:lnTo>
                <a:lnTo>
                  <a:pt x="627" y="251"/>
                </a:lnTo>
                <a:lnTo>
                  <a:pt x="627" y="254"/>
                </a:lnTo>
                <a:lnTo>
                  <a:pt x="627" y="263"/>
                </a:lnTo>
                <a:lnTo>
                  <a:pt x="627" y="278"/>
                </a:lnTo>
                <a:lnTo>
                  <a:pt x="627" y="289"/>
                </a:lnTo>
                <a:lnTo>
                  <a:pt x="627" y="300"/>
                </a:lnTo>
                <a:lnTo>
                  <a:pt x="627" y="301"/>
                </a:lnTo>
                <a:lnTo>
                  <a:pt x="627" y="304"/>
                </a:lnTo>
                <a:lnTo>
                  <a:pt x="618" y="303"/>
                </a:lnTo>
                <a:lnTo>
                  <a:pt x="606" y="303"/>
                </a:lnTo>
                <a:lnTo>
                  <a:pt x="603" y="303"/>
                </a:lnTo>
                <a:lnTo>
                  <a:pt x="603" y="313"/>
                </a:lnTo>
                <a:lnTo>
                  <a:pt x="603" y="321"/>
                </a:lnTo>
                <a:lnTo>
                  <a:pt x="603" y="327"/>
                </a:lnTo>
                <a:lnTo>
                  <a:pt x="603" y="334"/>
                </a:lnTo>
                <a:lnTo>
                  <a:pt x="603" y="336"/>
                </a:lnTo>
                <a:lnTo>
                  <a:pt x="603" y="337"/>
                </a:lnTo>
                <a:lnTo>
                  <a:pt x="589" y="331"/>
                </a:lnTo>
                <a:lnTo>
                  <a:pt x="585" y="330"/>
                </a:lnTo>
                <a:lnTo>
                  <a:pt x="579" y="327"/>
                </a:lnTo>
                <a:lnTo>
                  <a:pt x="579" y="336"/>
                </a:lnTo>
                <a:lnTo>
                  <a:pt x="579" y="340"/>
                </a:lnTo>
                <a:lnTo>
                  <a:pt x="579" y="348"/>
                </a:lnTo>
                <a:lnTo>
                  <a:pt x="580" y="354"/>
                </a:lnTo>
                <a:lnTo>
                  <a:pt x="580" y="360"/>
                </a:lnTo>
                <a:lnTo>
                  <a:pt x="580" y="366"/>
                </a:lnTo>
                <a:lnTo>
                  <a:pt x="580" y="372"/>
                </a:lnTo>
                <a:lnTo>
                  <a:pt x="580" y="375"/>
                </a:lnTo>
                <a:lnTo>
                  <a:pt x="604" y="377"/>
                </a:lnTo>
                <a:lnTo>
                  <a:pt x="621" y="377"/>
                </a:lnTo>
                <a:lnTo>
                  <a:pt x="629" y="377"/>
                </a:lnTo>
                <a:lnTo>
                  <a:pt x="629" y="371"/>
                </a:lnTo>
                <a:lnTo>
                  <a:pt x="629" y="369"/>
                </a:lnTo>
                <a:lnTo>
                  <a:pt x="629" y="366"/>
                </a:lnTo>
                <a:lnTo>
                  <a:pt x="629" y="365"/>
                </a:lnTo>
                <a:lnTo>
                  <a:pt x="629" y="363"/>
                </a:lnTo>
                <a:lnTo>
                  <a:pt x="626" y="356"/>
                </a:lnTo>
                <a:lnTo>
                  <a:pt x="627" y="354"/>
                </a:lnTo>
                <a:lnTo>
                  <a:pt x="629" y="353"/>
                </a:lnTo>
                <a:lnTo>
                  <a:pt x="629" y="345"/>
                </a:lnTo>
                <a:lnTo>
                  <a:pt x="629" y="328"/>
                </a:lnTo>
                <a:lnTo>
                  <a:pt x="653" y="328"/>
                </a:lnTo>
                <a:lnTo>
                  <a:pt x="677" y="328"/>
                </a:lnTo>
                <a:lnTo>
                  <a:pt x="684" y="328"/>
                </a:lnTo>
                <a:lnTo>
                  <a:pt x="701" y="328"/>
                </a:lnTo>
                <a:lnTo>
                  <a:pt x="701" y="353"/>
                </a:lnTo>
                <a:lnTo>
                  <a:pt x="702" y="381"/>
                </a:lnTo>
                <a:lnTo>
                  <a:pt x="718" y="389"/>
                </a:lnTo>
                <a:lnTo>
                  <a:pt x="718" y="390"/>
                </a:lnTo>
                <a:lnTo>
                  <a:pt x="718" y="403"/>
                </a:lnTo>
                <a:lnTo>
                  <a:pt x="704" y="403"/>
                </a:lnTo>
                <a:lnTo>
                  <a:pt x="702" y="403"/>
                </a:lnTo>
                <a:lnTo>
                  <a:pt x="702" y="401"/>
                </a:lnTo>
                <a:lnTo>
                  <a:pt x="702" y="395"/>
                </a:lnTo>
                <a:lnTo>
                  <a:pt x="699" y="395"/>
                </a:lnTo>
                <a:lnTo>
                  <a:pt x="699" y="401"/>
                </a:lnTo>
                <a:lnTo>
                  <a:pt x="699" y="403"/>
                </a:lnTo>
                <a:lnTo>
                  <a:pt x="690" y="403"/>
                </a:lnTo>
                <a:lnTo>
                  <a:pt x="687" y="403"/>
                </a:lnTo>
                <a:lnTo>
                  <a:pt x="684" y="403"/>
                </a:lnTo>
                <a:lnTo>
                  <a:pt x="681" y="403"/>
                </a:lnTo>
                <a:lnTo>
                  <a:pt x="681" y="401"/>
                </a:lnTo>
                <a:lnTo>
                  <a:pt x="681" y="397"/>
                </a:lnTo>
                <a:lnTo>
                  <a:pt x="678" y="397"/>
                </a:lnTo>
                <a:lnTo>
                  <a:pt x="675" y="397"/>
                </a:lnTo>
                <a:lnTo>
                  <a:pt x="672" y="397"/>
                </a:lnTo>
                <a:lnTo>
                  <a:pt x="672" y="401"/>
                </a:lnTo>
                <a:lnTo>
                  <a:pt x="672" y="403"/>
                </a:lnTo>
                <a:lnTo>
                  <a:pt x="671" y="403"/>
                </a:lnTo>
                <a:lnTo>
                  <a:pt x="671" y="401"/>
                </a:lnTo>
                <a:lnTo>
                  <a:pt x="671" y="397"/>
                </a:lnTo>
                <a:lnTo>
                  <a:pt x="668" y="397"/>
                </a:lnTo>
                <a:lnTo>
                  <a:pt x="666" y="397"/>
                </a:lnTo>
                <a:lnTo>
                  <a:pt x="665" y="397"/>
                </a:lnTo>
                <a:lnTo>
                  <a:pt x="662" y="397"/>
                </a:lnTo>
                <a:lnTo>
                  <a:pt x="660" y="397"/>
                </a:lnTo>
                <a:lnTo>
                  <a:pt x="657" y="397"/>
                </a:lnTo>
                <a:lnTo>
                  <a:pt x="654" y="397"/>
                </a:lnTo>
                <a:lnTo>
                  <a:pt x="648" y="397"/>
                </a:lnTo>
                <a:lnTo>
                  <a:pt x="648" y="400"/>
                </a:lnTo>
                <a:lnTo>
                  <a:pt x="648" y="401"/>
                </a:lnTo>
                <a:lnTo>
                  <a:pt x="647" y="401"/>
                </a:lnTo>
                <a:lnTo>
                  <a:pt x="645" y="401"/>
                </a:lnTo>
                <a:lnTo>
                  <a:pt x="645" y="397"/>
                </a:lnTo>
                <a:lnTo>
                  <a:pt x="641" y="397"/>
                </a:lnTo>
                <a:lnTo>
                  <a:pt x="638" y="397"/>
                </a:lnTo>
                <a:lnTo>
                  <a:pt x="635" y="397"/>
                </a:lnTo>
                <a:lnTo>
                  <a:pt x="635" y="395"/>
                </a:lnTo>
                <a:lnTo>
                  <a:pt x="630" y="393"/>
                </a:lnTo>
                <a:lnTo>
                  <a:pt x="630" y="395"/>
                </a:lnTo>
                <a:lnTo>
                  <a:pt x="630" y="397"/>
                </a:lnTo>
                <a:lnTo>
                  <a:pt x="630" y="398"/>
                </a:lnTo>
                <a:lnTo>
                  <a:pt x="630" y="401"/>
                </a:lnTo>
                <a:lnTo>
                  <a:pt x="638" y="401"/>
                </a:lnTo>
                <a:lnTo>
                  <a:pt x="642" y="401"/>
                </a:lnTo>
                <a:lnTo>
                  <a:pt x="642" y="407"/>
                </a:lnTo>
                <a:lnTo>
                  <a:pt x="642" y="410"/>
                </a:lnTo>
                <a:lnTo>
                  <a:pt x="644" y="412"/>
                </a:lnTo>
                <a:lnTo>
                  <a:pt x="645" y="413"/>
                </a:lnTo>
                <a:lnTo>
                  <a:pt x="648" y="415"/>
                </a:lnTo>
                <a:lnTo>
                  <a:pt x="650" y="413"/>
                </a:lnTo>
                <a:lnTo>
                  <a:pt x="650" y="415"/>
                </a:lnTo>
                <a:lnTo>
                  <a:pt x="651" y="418"/>
                </a:lnTo>
                <a:lnTo>
                  <a:pt x="650" y="419"/>
                </a:lnTo>
                <a:lnTo>
                  <a:pt x="648" y="419"/>
                </a:lnTo>
                <a:lnTo>
                  <a:pt x="645" y="419"/>
                </a:lnTo>
                <a:lnTo>
                  <a:pt x="644" y="419"/>
                </a:lnTo>
                <a:lnTo>
                  <a:pt x="642" y="419"/>
                </a:lnTo>
                <a:lnTo>
                  <a:pt x="639" y="418"/>
                </a:lnTo>
                <a:lnTo>
                  <a:pt x="638" y="418"/>
                </a:lnTo>
                <a:lnTo>
                  <a:pt x="633" y="418"/>
                </a:lnTo>
                <a:lnTo>
                  <a:pt x="630" y="418"/>
                </a:lnTo>
                <a:lnTo>
                  <a:pt x="630" y="427"/>
                </a:lnTo>
                <a:lnTo>
                  <a:pt x="630" y="434"/>
                </a:lnTo>
                <a:lnTo>
                  <a:pt x="632" y="434"/>
                </a:lnTo>
                <a:lnTo>
                  <a:pt x="635" y="434"/>
                </a:lnTo>
                <a:lnTo>
                  <a:pt x="638" y="434"/>
                </a:lnTo>
                <a:lnTo>
                  <a:pt x="642" y="434"/>
                </a:lnTo>
                <a:lnTo>
                  <a:pt x="644" y="431"/>
                </a:lnTo>
                <a:lnTo>
                  <a:pt x="650" y="430"/>
                </a:lnTo>
                <a:lnTo>
                  <a:pt x="648" y="425"/>
                </a:lnTo>
                <a:lnTo>
                  <a:pt x="648" y="424"/>
                </a:lnTo>
                <a:lnTo>
                  <a:pt x="650" y="424"/>
                </a:lnTo>
                <a:lnTo>
                  <a:pt x="650" y="425"/>
                </a:lnTo>
                <a:lnTo>
                  <a:pt x="651" y="430"/>
                </a:lnTo>
                <a:lnTo>
                  <a:pt x="650" y="430"/>
                </a:lnTo>
                <a:lnTo>
                  <a:pt x="650" y="431"/>
                </a:lnTo>
                <a:lnTo>
                  <a:pt x="650" y="433"/>
                </a:lnTo>
                <a:lnTo>
                  <a:pt x="651" y="439"/>
                </a:lnTo>
                <a:lnTo>
                  <a:pt x="651" y="450"/>
                </a:lnTo>
                <a:lnTo>
                  <a:pt x="651" y="451"/>
                </a:lnTo>
                <a:lnTo>
                  <a:pt x="651" y="459"/>
                </a:lnTo>
                <a:lnTo>
                  <a:pt x="632" y="457"/>
                </a:lnTo>
                <a:lnTo>
                  <a:pt x="630" y="457"/>
                </a:lnTo>
                <a:lnTo>
                  <a:pt x="630" y="459"/>
                </a:lnTo>
                <a:lnTo>
                  <a:pt x="630" y="460"/>
                </a:lnTo>
                <a:lnTo>
                  <a:pt x="624" y="460"/>
                </a:lnTo>
                <a:lnTo>
                  <a:pt x="624" y="463"/>
                </a:lnTo>
                <a:lnTo>
                  <a:pt x="630" y="463"/>
                </a:lnTo>
                <a:lnTo>
                  <a:pt x="630" y="471"/>
                </a:lnTo>
                <a:lnTo>
                  <a:pt x="630" y="477"/>
                </a:lnTo>
                <a:lnTo>
                  <a:pt x="630" y="478"/>
                </a:lnTo>
                <a:lnTo>
                  <a:pt x="626" y="478"/>
                </a:lnTo>
                <a:lnTo>
                  <a:pt x="626" y="481"/>
                </a:lnTo>
                <a:lnTo>
                  <a:pt x="624" y="481"/>
                </a:lnTo>
                <a:lnTo>
                  <a:pt x="622" y="481"/>
                </a:lnTo>
                <a:lnTo>
                  <a:pt x="622" y="484"/>
                </a:lnTo>
                <a:lnTo>
                  <a:pt x="627" y="484"/>
                </a:lnTo>
                <a:lnTo>
                  <a:pt x="627" y="486"/>
                </a:lnTo>
                <a:lnTo>
                  <a:pt x="630" y="486"/>
                </a:lnTo>
                <a:lnTo>
                  <a:pt x="632" y="522"/>
                </a:lnTo>
                <a:lnTo>
                  <a:pt x="630" y="530"/>
                </a:lnTo>
                <a:lnTo>
                  <a:pt x="630" y="536"/>
                </a:lnTo>
                <a:lnTo>
                  <a:pt x="630" y="574"/>
                </a:lnTo>
                <a:lnTo>
                  <a:pt x="630" y="595"/>
                </a:lnTo>
                <a:lnTo>
                  <a:pt x="630" y="596"/>
                </a:lnTo>
                <a:lnTo>
                  <a:pt x="629" y="596"/>
                </a:lnTo>
                <a:lnTo>
                  <a:pt x="622" y="596"/>
                </a:lnTo>
                <a:lnTo>
                  <a:pt x="619" y="596"/>
                </a:lnTo>
                <a:lnTo>
                  <a:pt x="616" y="596"/>
                </a:lnTo>
                <a:lnTo>
                  <a:pt x="591" y="596"/>
                </a:lnTo>
                <a:lnTo>
                  <a:pt x="589" y="596"/>
                </a:lnTo>
                <a:lnTo>
                  <a:pt x="588" y="599"/>
                </a:lnTo>
                <a:lnTo>
                  <a:pt x="591" y="599"/>
                </a:lnTo>
                <a:lnTo>
                  <a:pt x="591" y="604"/>
                </a:lnTo>
                <a:lnTo>
                  <a:pt x="591" y="610"/>
                </a:lnTo>
                <a:lnTo>
                  <a:pt x="588" y="610"/>
                </a:lnTo>
                <a:lnTo>
                  <a:pt x="588" y="605"/>
                </a:lnTo>
                <a:lnTo>
                  <a:pt x="583" y="605"/>
                </a:lnTo>
                <a:lnTo>
                  <a:pt x="582" y="605"/>
                </a:lnTo>
                <a:lnTo>
                  <a:pt x="580" y="605"/>
                </a:lnTo>
                <a:lnTo>
                  <a:pt x="577" y="604"/>
                </a:lnTo>
                <a:lnTo>
                  <a:pt x="576" y="605"/>
                </a:lnTo>
                <a:lnTo>
                  <a:pt x="555" y="605"/>
                </a:lnTo>
                <a:lnTo>
                  <a:pt x="538" y="605"/>
                </a:lnTo>
                <a:lnTo>
                  <a:pt x="538" y="607"/>
                </a:lnTo>
                <a:lnTo>
                  <a:pt x="538" y="619"/>
                </a:lnTo>
                <a:lnTo>
                  <a:pt x="534" y="619"/>
                </a:lnTo>
                <a:lnTo>
                  <a:pt x="532" y="619"/>
                </a:lnTo>
                <a:lnTo>
                  <a:pt x="518" y="619"/>
                </a:lnTo>
                <a:lnTo>
                  <a:pt x="502" y="619"/>
                </a:lnTo>
                <a:lnTo>
                  <a:pt x="485" y="619"/>
                </a:lnTo>
                <a:lnTo>
                  <a:pt x="485" y="630"/>
                </a:lnTo>
                <a:lnTo>
                  <a:pt x="484" y="630"/>
                </a:lnTo>
                <a:lnTo>
                  <a:pt x="482" y="630"/>
                </a:lnTo>
                <a:lnTo>
                  <a:pt x="481" y="630"/>
                </a:lnTo>
                <a:lnTo>
                  <a:pt x="479" y="628"/>
                </a:lnTo>
                <a:lnTo>
                  <a:pt x="478" y="628"/>
                </a:lnTo>
                <a:lnTo>
                  <a:pt x="478" y="619"/>
                </a:lnTo>
                <a:lnTo>
                  <a:pt x="478" y="612"/>
                </a:lnTo>
                <a:lnTo>
                  <a:pt x="476" y="610"/>
                </a:lnTo>
                <a:lnTo>
                  <a:pt x="475" y="609"/>
                </a:lnTo>
                <a:lnTo>
                  <a:pt x="472" y="605"/>
                </a:lnTo>
                <a:lnTo>
                  <a:pt x="470" y="604"/>
                </a:lnTo>
                <a:lnTo>
                  <a:pt x="469" y="602"/>
                </a:lnTo>
                <a:lnTo>
                  <a:pt x="467" y="599"/>
                </a:lnTo>
                <a:lnTo>
                  <a:pt x="467" y="598"/>
                </a:lnTo>
                <a:lnTo>
                  <a:pt x="466" y="598"/>
                </a:lnTo>
                <a:lnTo>
                  <a:pt x="466" y="596"/>
                </a:lnTo>
                <a:lnTo>
                  <a:pt x="464" y="596"/>
                </a:lnTo>
                <a:lnTo>
                  <a:pt x="464" y="595"/>
                </a:lnTo>
                <a:lnTo>
                  <a:pt x="463" y="595"/>
                </a:lnTo>
                <a:lnTo>
                  <a:pt x="463" y="593"/>
                </a:lnTo>
                <a:lnTo>
                  <a:pt x="461" y="593"/>
                </a:lnTo>
                <a:lnTo>
                  <a:pt x="460" y="593"/>
                </a:lnTo>
                <a:lnTo>
                  <a:pt x="461" y="593"/>
                </a:lnTo>
                <a:lnTo>
                  <a:pt x="463" y="595"/>
                </a:lnTo>
                <a:lnTo>
                  <a:pt x="461" y="598"/>
                </a:lnTo>
                <a:lnTo>
                  <a:pt x="460" y="601"/>
                </a:lnTo>
                <a:lnTo>
                  <a:pt x="460" y="619"/>
                </a:lnTo>
                <a:lnTo>
                  <a:pt x="443" y="619"/>
                </a:lnTo>
                <a:lnTo>
                  <a:pt x="443" y="624"/>
                </a:lnTo>
                <a:lnTo>
                  <a:pt x="437" y="625"/>
                </a:lnTo>
                <a:lnTo>
                  <a:pt x="436" y="624"/>
                </a:lnTo>
                <a:lnTo>
                  <a:pt x="436" y="592"/>
                </a:lnTo>
                <a:lnTo>
                  <a:pt x="425" y="592"/>
                </a:lnTo>
                <a:lnTo>
                  <a:pt x="413" y="592"/>
                </a:lnTo>
                <a:lnTo>
                  <a:pt x="411" y="592"/>
                </a:lnTo>
                <a:lnTo>
                  <a:pt x="411" y="595"/>
                </a:lnTo>
                <a:lnTo>
                  <a:pt x="411" y="598"/>
                </a:lnTo>
                <a:lnTo>
                  <a:pt x="410" y="598"/>
                </a:lnTo>
                <a:lnTo>
                  <a:pt x="408" y="598"/>
                </a:lnTo>
                <a:lnTo>
                  <a:pt x="407" y="598"/>
                </a:lnTo>
                <a:lnTo>
                  <a:pt x="404" y="601"/>
                </a:lnTo>
                <a:lnTo>
                  <a:pt x="410" y="607"/>
                </a:lnTo>
                <a:lnTo>
                  <a:pt x="410" y="598"/>
                </a:lnTo>
                <a:lnTo>
                  <a:pt x="411" y="598"/>
                </a:lnTo>
                <a:lnTo>
                  <a:pt x="411" y="609"/>
                </a:lnTo>
                <a:lnTo>
                  <a:pt x="411" y="621"/>
                </a:lnTo>
                <a:lnTo>
                  <a:pt x="411" y="628"/>
                </a:lnTo>
                <a:lnTo>
                  <a:pt x="408" y="628"/>
                </a:lnTo>
                <a:lnTo>
                  <a:pt x="408" y="633"/>
                </a:lnTo>
                <a:lnTo>
                  <a:pt x="411" y="633"/>
                </a:lnTo>
                <a:lnTo>
                  <a:pt x="413" y="633"/>
                </a:lnTo>
                <a:lnTo>
                  <a:pt x="414" y="633"/>
                </a:lnTo>
                <a:lnTo>
                  <a:pt x="414" y="628"/>
                </a:lnTo>
                <a:lnTo>
                  <a:pt x="416" y="628"/>
                </a:lnTo>
                <a:lnTo>
                  <a:pt x="417" y="628"/>
                </a:lnTo>
                <a:lnTo>
                  <a:pt x="419" y="628"/>
                </a:lnTo>
                <a:lnTo>
                  <a:pt x="419" y="631"/>
                </a:lnTo>
                <a:lnTo>
                  <a:pt x="419" y="633"/>
                </a:lnTo>
                <a:lnTo>
                  <a:pt x="420" y="633"/>
                </a:lnTo>
                <a:lnTo>
                  <a:pt x="422" y="633"/>
                </a:lnTo>
                <a:lnTo>
                  <a:pt x="420" y="631"/>
                </a:lnTo>
                <a:lnTo>
                  <a:pt x="420" y="628"/>
                </a:lnTo>
                <a:lnTo>
                  <a:pt x="422" y="628"/>
                </a:lnTo>
                <a:lnTo>
                  <a:pt x="422" y="631"/>
                </a:lnTo>
                <a:lnTo>
                  <a:pt x="422" y="633"/>
                </a:lnTo>
                <a:lnTo>
                  <a:pt x="423" y="633"/>
                </a:lnTo>
                <a:lnTo>
                  <a:pt x="425" y="631"/>
                </a:lnTo>
                <a:lnTo>
                  <a:pt x="426" y="631"/>
                </a:lnTo>
                <a:lnTo>
                  <a:pt x="428" y="631"/>
                </a:lnTo>
                <a:lnTo>
                  <a:pt x="429" y="631"/>
                </a:lnTo>
                <a:lnTo>
                  <a:pt x="431" y="631"/>
                </a:lnTo>
                <a:lnTo>
                  <a:pt x="432" y="631"/>
                </a:lnTo>
                <a:lnTo>
                  <a:pt x="436" y="631"/>
                </a:lnTo>
                <a:lnTo>
                  <a:pt x="437" y="631"/>
                </a:lnTo>
                <a:lnTo>
                  <a:pt x="437" y="633"/>
                </a:lnTo>
                <a:lnTo>
                  <a:pt x="437" y="654"/>
                </a:lnTo>
                <a:lnTo>
                  <a:pt x="411" y="654"/>
                </a:lnTo>
                <a:lnTo>
                  <a:pt x="411" y="643"/>
                </a:lnTo>
                <a:lnTo>
                  <a:pt x="411" y="634"/>
                </a:lnTo>
                <a:lnTo>
                  <a:pt x="389" y="637"/>
                </a:lnTo>
                <a:lnTo>
                  <a:pt x="387" y="637"/>
                </a:lnTo>
                <a:lnTo>
                  <a:pt x="387" y="643"/>
                </a:lnTo>
                <a:lnTo>
                  <a:pt x="387" y="654"/>
                </a:lnTo>
                <a:lnTo>
                  <a:pt x="387" y="681"/>
                </a:lnTo>
                <a:lnTo>
                  <a:pt x="387" y="692"/>
                </a:lnTo>
                <a:lnTo>
                  <a:pt x="387" y="704"/>
                </a:lnTo>
                <a:lnTo>
                  <a:pt x="387" y="715"/>
                </a:lnTo>
                <a:lnTo>
                  <a:pt x="387" y="718"/>
                </a:lnTo>
                <a:lnTo>
                  <a:pt x="389" y="718"/>
                </a:lnTo>
                <a:lnTo>
                  <a:pt x="399" y="718"/>
                </a:lnTo>
                <a:lnTo>
                  <a:pt x="399" y="742"/>
                </a:lnTo>
                <a:lnTo>
                  <a:pt x="378" y="758"/>
                </a:lnTo>
                <a:lnTo>
                  <a:pt x="377" y="757"/>
                </a:lnTo>
                <a:lnTo>
                  <a:pt x="380" y="754"/>
                </a:lnTo>
                <a:lnTo>
                  <a:pt x="380" y="742"/>
                </a:lnTo>
                <a:lnTo>
                  <a:pt x="366" y="742"/>
                </a:lnTo>
                <a:lnTo>
                  <a:pt x="365" y="742"/>
                </a:lnTo>
                <a:lnTo>
                  <a:pt x="363" y="742"/>
                </a:lnTo>
                <a:lnTo>
                  <a:pt x="359" y="742"/>
                </a:lnTo>
                <a:lnTo>
                  <a:pt x="357" y="743"/>
                </a:lnTo>
                <a:lnTo>
                  <a:pt x="356" y="743"/>
                </a:lnTo>
                <a:lnTo>
                  <a:pt x="354" y="745"/>
                </a:lnTo>
                <a:lnTo>
                  <a:pt x="350" y="742"/>
                </a:lnTo>
                <a:lnTo>
                  <a:pt x="350" y="740"/>
                </a:lnTo>
                <a:lnTo>
                  <a:pt x="348" y="742"/>
                </a:lnTo>
                <a:lnTo>
                  <a:pt x="347" y="742"/>
                </a:lnTo>
                <a:lnTo>
                  <a:pt x="345" y="742"/>
                </a:lnTo>
                <a:lnTo>
                  <a:pt x="384" y="790"/>
                </a:lnTo>
                <a:lnTo>
                  <a:pt x="387" y="795"/>
                </a:lnTo>
                <a:lnTo>
                  <a:pt x="387" y="813"/>
                </a:lnTo>
                <a:lnTo>
                  <a:pt x="389" y="837"/>
                </a:lnTo>
                <a:lnTo>
                  <a:pt x="389" y="839"/>
                </a:lnTo>
                <a:lnTo>
                  <a:pt x="366" y="839"/>
                </a:lnTo>
                <a:lnTo>
                  <a:pt x="348" y="837"/>
                </a:lnTo>
                <a:lnTo>
                  <a:pt x="347" y="837"/>
                </a:lnTo>
                <a:lnTo>
                  <a:pt x="342" y="837"/>
                </a:lnTo>
                <a:lnTo>
                  <a:pt x="342" y="839"/>
                </a:lnTo>
                <a:lnTo>
                  <a:pt x="342" y="842"/>
                </a:lnTo>
                <a:lnTo>
                  <a:pt x="342" y="845"/>
                </a:lnTo>
                <a:lnTo>
                  <a:pt x="342" y="846"/>
                </a:lnTo>
                <a:lnTo>
                  <a:pt x="342" y="864"/>
                </a:lnTo>
                <a:lnTo>
                  <a:pt x="342" y="895"/>
                </a:lnTo>
                <a:lnTo>
                  <a:pt x="342" y="896"/>
                </a:lnTo>
                <a:lnTo>
                  <a:pt x="342" y="922"/>
                </a:lnTo>
                <a:lnTo>
                  <a:pt x="342" y="937"/>
                </a:lnTo>
                <a:lnTo>
                  <a:pt x="282" y="936"/>
                </a:lnTo>
                <a:lnTo>
                  <a:pt x="282" y="933"/>
                </a:lnTo>
                <a:lnTo>
                  <a:pt x="282" y="931"/>
                </a:lnTo>
                <a:lnTo>
                  <a:pt x="273" y="931"/>
                </a:lnTo>
                <a:lnTo>
                  <a:pt x="268" y="930"/>
                </a:lnTo>
                <a:lnTo>
                  <a:pt x="262" y="925"/>
                </a:lnTo>
                <a:lnTo>
                  <a:pt x="255" y="925"/>
                </a:lnTo>
                <a:lnTo>
                  <a:pt x="255" y="927"/>
                </a:lnTo>
                <a:lnTo>
                  <a:pt x="256" y="930"/>
                </a:lnTo>
                <a:lnTo>
                  <a:pt x="250" y="930"/>
                </a:lnTo>
                <a:lnTo>
                  <a:pt x="249" y="930"/>
                </a:lnTo>
                <a:lnTo>
                  <a:pt x="249" y="934"/>
                </a:lnTo>
                <a:lnTo>
                  <a:pt x="249" y="939"/>
                </a:lnTo>
                <a:lnTo>
                  <a:pt x="249" y="948"/>
                </a:lnTo>
                <a:lnTo>
                  <a:pt x="249" y="955"/>
                </a:lnTo>
                <a:lnTo>
                  <a:pt x="249" y="958"/>
                </a:lnTo>
                <a:lnTo>
                  <a:pt x="264" y="958"/>
                </a:lnTo>
                <a:lnTo>
                  <a:pt x="264" y="960"/>
                </a:lnTo>
                <a:lnTo>
                  <a:pt x="255" y="960"/>
                </a:lnTo>
                <a:lnTo>
                  <a:pt x="252" y="960"/>
                </a:lnTo>
                <a:lnTo>
                  <a:pt x="249" y="960"/>
                </a:lnTo>
                <a:lnTo>
                  <a:pt x="249" y="963"/>
                </a:lnTo>
                <a:lnTo>
                  <a:pt x="249" y="973"/>
                </a:lnTo>
                <a:lnTo>
                  <a:pt x="249" y="975"/>
                </a:lnTo>
                <a:lnTo>
                  <a:pt x="249" y="976"/>
                </a:lnTo>
                <a:lnTo>
                  <a:pt x="249" y="980"/>
                </a:lnTo>
                <a:lnTo>
                  <a:pt x="250" y="980"/>
                </a:lnTo>
                <a:lnTo>
                  <a:pt x="265" y="980"/>
                </a:lnTo>
                <a:lnTo>
                  <a:pt x="265" y="984"/>
                </a:lnTo>
                <a:lnTo>
                  <a:pt x="265" y="986"/>
                </a:lnTo>
                <a:lnTo>
                  <a:pt x="273" y="986"/>
                </a:lnTo>
                <a:lnTo>
                  <a:pt x="273" y="996"/>
                </a:lnTo>
                <a:lnTo>
                  <a:pt x="273" y="1002"/>
                </a:lnTo>
                <a:lnTo>
                  <a:pt x="262" y="1013"/>
                </a:lnTo>
                <a:lnTo>
                  <a:pt x="273" y="1013"/>
                </a:lnTo>
                <a:lnTo>
                  <a:pt x="273" y="1034"/>
                </a:lnTo>
                <a:lnTo>
                  <a:pt x="270" y="1034"/>
                </a:lnTo>
                <a:lnTo>
                  <a:pt x="255" y="1034"/>
                </a:lnTo>
                <a:lnTo>
                  <a:pt x="252" y="1034"/>
                </a:lnTo>
                <a:lnTo>
                  <a:pt x="250" y="1028"/>
                </a:lnTo>
                <a:lnTo>
                  <a:pt x="249" y="1020"/>
                </a:lnTo>
                <a:lnTo>
                  <a:pt x="249" y="1014"/>
                </a:lnTo>
                <a:lnTo>
                  <a:pt x="249" y="1011"/>
                </a:lnTo>
                <a:lnTo>
                  <a:pt x="249" y="1010"/>
                </a:lnTo>
                <a:lnTo>
                  <a:pt x="247" y="1010"/>
                </a:lnTo>
                <a:lnTo>
                  <a:pt x="235" y="1010"/>
                </a:lnTo>
                <a:lnTo>
                  <a:pt x="235" y="1016"/>
                </a:lnTo>
                <a:lnTo>
                  <a:pt x="223" y="1016"/>
                </a:lnTo>
                <a:lnTo>
                  <a:pt x="223" y="1034"/>
                </a:lnTo>
                <a:lnTo>
                  <a:pt x="214" y="1034"/>
                </a:lnTo>
                <a:lnTo>
                  <a:pt x="205" y="1034"/>
                </a:lnTo>
                <a:lnTo>
                  <a:pt x="203" y="1034"/>
                </a:lnTo>
                <a:lnTo>
                  <a:pt x="199" y="1034"/>
                </a:lnTo>
                <a:lnTo>
                  <a:pt x="199" y="1039"/>
                </a:lnTo>
                <a:lnTo>
                  <a:pt x="199" y="1040"/>
                </a:lnTo>
                <a:lnTo>
                  <a:pt x="199" y="1042"/>
                </a:lnTo>
                <a:lnTo>
                  <a:pt x="196" y="1040"/>
                </a:lnTo>
                <a:lnTo>
                  <a:pt x="182" y="1039"/>
                </a:lnTo>
                <a:lnTo>
                  <a:pt x="178" y="1037"/>
                </a:lnTo>
                <a:lnTo>
                  <a:pt x="175" y="1037"/>
                </a:lnTo>
                <a:lnTo>
                  <a:pt x="175" y="1034"/>
                </a:lnTo>
                <a:lnTo>
                  <a:pt x="172" y="1034"/>
                </a:lnTo>
                <a:lnTo>
                  <a:pt x="160" y="1033"/>
                </a:lnTo>
                <a:lnTo>
                  <a:pt x="160" y="1034"/>
                </a:lnTo>
                <a:lnTo>
                  <a:pt x="150" y="1031"/>
                </a:lnTo>
                <a:lnTo>
                  <a:pt x="141" y="1026"/>
                </a:lnTo>
                <a:lnTo>
                  <a:pt x="140" y="1025"/>
                </a:lnTo>
                <a:lnTo>
                  <a:pt x="134" y="1017"/>
                </a:lnTo>
                <a:lnTo>
                  <a:pt x="132" y="1014"/>
                </a:lnTo>
                <a:lnTo>
                  <a:pt x="126" y="1007"/>
                </a:lnTo>
                <a:lnTo>
                  <a:pt x="126" y="1005"/>
                </a:lnTo>
                <a:lnTo>
                  <a:pt x="125" y="986"/>
                </a:lnTo>
                <a:lnTo>
                  <a:pt x="126" y="984"/>
                </a:lnTo>
                <a:lnTo>
                  <a:pt x="138" y="984"/>
                </a:lnTo>
                <a:lnTo>
                  <a:pt x="137" y="960"/>
                </a:lnTo>
                <a:lnTo>
                  <a:pt x="150" y="960"/>
                </a:lnTo>
                <a:lnTo>
                  <a:pt x="149" y="936"/>
                </a:lnTo>
                <a:lnTo>
                  <a:pt x="149" y="930"/>
                </a:lnTo>
                <a:lnTo>
                  <a:pt x="143" y="923"/>
                </a:lnTo>
                <a:lnTo>
                  <a:pt x="125" y="923"/>
                </a:lnTo>
                <a:lnTo>
                  <a:pt x="125" y="914"/>
                </a:lnTo>
                <a:lnTo>
                  <a:pt x="125" y="911"/>
                </a:lnTo>
                <a:lnTo>
                  <a:pt x="125" y="905"/>
                </a:lnTo>
                <a:lnTo>
                  <a:pt x="114" y="895"/>
                </a:lnTo>
                <a:lnTo>
                  <a:pt x="113" y="893"/>
                </a:lnTo>
                <a:lnTo>
                  <a:pt x="101" y="893"/>
                </a:lnTo>
                <a:lnTo>
                  <a:pt x="99" y="893"/>
                </a:lnTo>
                <a:lnTo>
                  <a:pt x="90" y="893"/>
                </a:lnTo>
                <a:lnTo>
                  <a:pt x="87" y="893"/>
                </a:lnTo>
                <a:lnTo>
                  <a:pt x="86" y="893"/>
                </a:lnTo>
                <a:lnTo>
                  <a:pt x="87" y="889"/>
                </a:lnTo>
                <a:lnTo>
                  <a:pt x="87" y="886"/>
                </a:lnTo>
                <a:lnTo>
                  <a:pt x="90" y="886"/>
                </a:lnTo>
                <a:lnTo>
                  <a:pt x="90" y="884"/>
                </a:lnTo>
                <a:lnTo>
                  <a:pt x="90" y="883"/>
                </a:lnTo>
                <a:lnTo>
                  <a:pt x="92" y="883"/>
                </a:lnTo>
                <a:lnTo>
                  <a:pt x="92" y="881"/>
                </a:lnTo>
                <a:lnTo>
                  <a:pt x="92" y="880"/>
                </a:lnTo>
                <a:lnTo>
                  <a:pt x="90" y="880"/>
                </a:lnTo>
                <a:lnTo>
                  <a:pt x="92" y="878"/>
                </a:lnTo>
                <a:lnTo>
                  <a:pt x="95" y="866"/>
                </a:lnTo>
                <a:lnTo>
                  <a:pt x="95" y="858"/>
                </a:lnTo>
                <a:lnTo>
                  <a:pt x="96" y="857"/>
                </a:lnTo>
                <a:lnTo>
                  <a:pt x="105" y="857"/>
                </a:lnTo>
                <a:lnTo>
                  <a:pt x="111" y="852"/>
                </a:lnTo>
                <a:lnTo>
                  <a:pt x="117" y="857"/>
                </a:lnTo>
                <a:lnTo>
                  <a:pt x="123" y="857"/>
                </a:lnTo>
                <a:lnTo>
                  <a:pt x="123" y="863"/>
                </a:lnTo>
                <a:lnTo>
                  <a:pt x="135" y="872"/>
                </a:lnTo>
                <a:lnTo>
                  <a:pt x="144" y="881"/>
                </a:lnTo>
                <a:lnTo>
                  <a:pt x="150" y="887"/>
                </a:lnTo>
                <a:lnTo>
                  <a:pt x="173" y="887"/>
                </a:lnTo>
                <a:lnTo>
                  <a:pt x="197" y="887"/>
                </a:lnTo>
                <a:lnTo>
                  <a:pt x="212" y="887"/>
                </a:lnTo>
                <a:lnTo>
                  <a:pt x="212" y="881"/>
                </a:lnTo>
                <a:lnTo>
                  <a:pt x="212" y="875"/>
                </a:lnTo>
                <a:lnTo>
                  <a:pt x="212" y="874"/>
                </a:lnTo>
                <a:lnTo>
                  <a:pt x="229" y="875"/>
                </a:lnTo>
                <a:lnTo>
                  <a:pt x="229" y="881"/>
                </a:lnTo>
                <a:lnTo>
                  <a:pt x="238" y="881"/>
                </a:lnTo>
                <a:lnTo>
                  <a:pt x="239" y="881"/>
                </a:lnTo>
                <a:lnTo>
                  <a:pt x="239" y="875"/>
                </a:lnTo>
                <a:lnTo>
                  <a:pt x="245" y="875"/>
                </a:lnTo>
                <a:lnTo>
                  <a:pt x="245" y="872"/>
                </a:lnTo>
                <a:lnTo>
                  <a:pt x="245" y="867"/>
                </a:lnTo>
                <a:lnTo>
                  <a:pt x="244" y="867"/>
                </a:lnTo>
                <a:lnTo>
                  <a:pt x="239" y="867"/>
                </a:lnTo>
                <a:lnTo>
                  <a:pt x="239" y="863"/>
                </a:lnTo>
                <a:lnTo>
                  <a:pt x="244" y="863"/>
                </a:lnTo>
                <a:lnTo>
                  <a:pt x="245" y="863"/>
                </a:lnTo>
                <a:lnTo>
                  <a:pt x="245" y="861"/>
                </a:lnTo>
                <a:lnTo>
                  <a:pt x="233" y="861"/>
                </a:lnTo>
                <a:lnTo>
                  <a:pt x="233" y="855"/>
                </a:lnTo>
                <a:lnTo>
                  <a:pt x="227" y="855"/>
                </a:lnTo>
                <a:lnTo>
                  <a:pt x="227" y="857"/>
                </a:lnTo>
                <a:lnTo>
                  <a:pt x="226" y="857"/>
                </a:lnTo>
                <a:lnTo>
                  <a:pt x="226" y="861"/>
                </a:lnTo>
                <a:lnTo>
                  <a:pt x="218" y="861"/>
                </a:lnTo>
                <a:lnTo>
                  <a:pt x="212" y="861"/>
                </a:lnTo>
                <a:lnTo>
                  <a:pt x="203" y="861"/>
                </a:lnTo>
                <a:lnTo>
                  <a:pt x="203" y="848"/>
                </a:lnTo>
                <a:lnTo>
                  <a:pt x="197" y="848"/>
                </a:lnTo>
                <a:lnTo>
                  <a:pt x="197" y="845"/>
                </a:lnTo>
                <a:lnTo>
                  <a:pt x="203" y="845"/>
                </a:lnTo>
                <a:lnTo>
                  <a:pt x="203" y="843"/>
                </a:lnTo>
                <a:lnTo>
                  <a:pt x="200" y="843"/>
                </a:lnTo>
                <a:lnTo>
                  <a:pt x="200" y="840"/>
                </a:lnTo>
                <a:lnTo>
                  <a:pt x="203" y="840"/>
                </a:lnTo>
                <a:lnTo>
                  <a:pt x="205" y="840"/>
                </a:lnTo>
                <a:lnTo>
                  <a:pt x="208" y="840"/>
                </a:lnTo>
                <a:lnTo>
                  <a:pt x="209" y="840"/>
                </a:lnTo>
                <a:lnTo>
                  <a:pt x="211" y="840"/>
                </a:lnTo>
                <a:lnTo>
                  <a:pt x="212" y="840"/>
                </a:lnTo>
                <a:lnTo>
                  <a:pt x="214" y="840"/>
                </a:lnTo>
                <a:lnTo>
                  <a:pt x="215" y="840"/>
                </a:lnTo>
                <a:lnTo>
                  <a:pt x="217" y="840"/>
                </a:lnTo>
                <a:lnTo>
                  <a:pt x="220" y="840"/>
                </a:lnTo>
                <a:lnTo>
                  <a:pt x="221" y="840"/>
                </a:lnTo>
                <a:lnTo>
                  <a:pt x="221" y="837"/>
                </a:lnTo>
                <a:lnTo>
                  <a:pt x="229" y="837"/>
                </a:lnTo>
                <a:lnTo>
                  <a:pt x="229" y="843"/>
                </a:lnTo>
                <a:lnTo>
                  <a:pt x="235" y="843"/>
                </a:lnTo>
                <a:lnTo>
                  <a:pt x="235" y="837"/>
                </a:lnTo>
                <a:lnTo>
                  <a:pt x="235" y="836"/>
                </a:lnTo>
                <a:lnTo>
                  <a:pt x="245" y="837"/>
                </a:lnTo>
                <a:lnTo>
                  <a:pt x="250" y="837"/>
                </a:lnTo>
                <a:lnTo>
                  <a:pt x="255" y="837"/>
                </a:lnTo>
                <a:lnTo>
                  <a:pt x="259" y="837"/>
                </a:lnTo>
                <a:lnTo>
                  <a:pt x="259" y="843"/>
                </a:lnTo>
                <a:lnTo>
                  <a:pt x="258" y="843"/>
                </a:lnTo>
                <a:lnTo>
                  <a:pt x="258" y="846"/>
                </a:lnTo>
                <a:lnTo>
                  <a:pt x="256" y="846"/>
                </a:lnTo>
                <a:lnTo>
                  <a:pt x="255" y="846"/>
                </a:lnTo>
                <a:lnTo>
                  <a:pt x="247" y="846"/>
                </a:lnTo>
                <a:lnTo>
                  <a:pt x="247" y="851"/>
                </a:lnTo>
                <a:lnTo>
                  <a:pt x="271" y="851"/>
                </a:lnTo>
                <a:lnTo>
                  <a:pt x="271" y="863"/>
                </a:lnTo>
                <a:lnTo>
                  <a:pt x="277" y="863"/>
                </a:lnTo>
                <a:lnTo>
                  <a:pt x="283" y="863"/>
                </a:lnTo>
                <a:lnTo>
                  <a:pt x="289" y="863"/>
                </a:lnTo>
                <a:lnTo>
                  <a:pt x="295" y="863"/>
                </a:lnTo>
                <a:lnTo>
                  <a:pt x="295" y="839"/>
                </a:lnTo>
                <a:lnTo>
                  <a:pt x="295" y="837"/>
                </a:lnTo>
                <a:lnTo>
                  <a:pt x="264" y="836"/>
                </a:lnTo>
                <a:lnTo>
                  <a:pt x="247" y="836"/>
                </a:lnTo>
                <a:lnTo>
                  <a:pt x="245" y="836"/>
                </a:lnTo>
                <a:lnTo>
                  <a:pt x="245" y="828"/>
                </a:lnTo>
                <a:lnTo>
                  <a:pt x="245" y="821"/>
                </a:lnTo>
                <a:lnTo>
                  <a:pt x="245" y="817"/>
                </a:lnTo>
                <a:lnTo>
                  <a:pt x="245" y="802"/>
                </a:lnTo>
                <a:lnTo>
                  <a:pt x="252" y="802"/>
                </a:lnTo>
                <a:lnTo>
                  <a:pt x="252" y="792"/>
                </a:lnTo>
                <a:lnTo>
                  <a:pt x="245" y="792"/>
                </a:lnTo>
                <a:lnTo>
                  <a:pt x="245" y="789"/>
                </a:lnTo>
                <a:lnTo>
                  <a:pt x="244" y="789"/>
                </a:lnTo>
                <a:lnTo>
                  <a:pt x="235" y="789"/>
                </a:lnTo>
                <a:lnTo>
                  <a:pt x="232" y="789"/>
                </a:lnTo>
                <a:lnTo>
                  <a:pt x="229" y="789"/>
                </a:lnTo>
                <a:lnTo>
                  <a:pt x="229" y="807"/>
                </a:lnTo>
                <a:lnTo>
                  <a:pt x="221" y="807"/>
                </a:lnTo>
                <a:lnTo>
                  <a:pt x="199" y="807"/>
                </a:lnTo>
                <a:lnTo>
                  <a:pt x="197" y="807"/>
                </a:lnTo>
                <a:lnTo>
                  <a:pt x="197" y="789"/>
                </a:lnTo>
                <a:lnTo>
                  <a:pt x="197" y="780"/>
                </a:lnTo>
                <a:lnTo>
                  <a:pt x="199" y="780"/>
                </a:lnTo>
                <a:lnTo>
                  <a:pt x="200" y="780"/>
                </a:lnTo>
                <a:lnTo>
                  <a:pt x="200" y="777"/>
                </a:lnTo>
                <a:lnTo>
                  <a:pt x="200" y="772"/>
                </a:lnTo>
                <a:lnTo>
                  <a:pt x="197" y="772"/>
                </a:lnTo>
                <a:lnTo>
                  <a:pt x="197" y="766"/>
                </a:lnTo>
                <a:lnTo>
                  <a:pt x="197" y="764"/>
                </a:lnTo>
                <a:lnTo>
                  <a:pt x="197" y="763"/>
                </a:lnTo>
                <a:lnTo>
                  <a:pt x="191" y="763"/>
                </a:lnTo>
                <a:lnTo>
                  <a:pt x="191" y="764"/>
                </a:lnTo>
                <a:lnTo>
                  <a:pt x="191" y="768"/>
                </a:lnTo>
                <a:lnTo>
                  <a:pt x="191" y="769"/>
                </a:lnTo>
                <a:lnTo>
                  <a:pt x="173" y="769"/>
                </a:lnTo>
                <a:lnTo>
                  <a:pt x="173" y="766"/>
                </a:lnTo>
                <a:lnTo>
                  <a:pt x="173" y="763"/>
                </a:lnTo>
                <a:lnTo>
                  <a:pt x="170" y="763"/>
                </a:lnTo>
                <a:lnTo>
                  <a:pt x="160" y="763"/>
                </a:lnTo>
                <a:lnTo>
                  <a:pt x="147" y="763"/>
                </a:lnTo>
                <a:lnTo>
                  <a:pt x="147" y="777"/>
                </a:lnTo>
                <a:lnTo>
                  <a:pt x="147" y="781"/>
                </a:lnTo>
                <a:lnTo>
                  <a:pt x="147" y="787"/>
                </a:lnTo>
                <a:lnTo>
                  <a:pt x="147" y="799"/>
                </a:lnTo>
                <a:lnTo>
                  <a:pt x="147" y="801"/>
                </a:lnTo>
                <a:lnTo>
                  <a:pt x="147" y="802"/>
                </a:lnTo>
                <a:lnTo>
                  <a:pt x="147" y="810"/>
                </a:lnTo>
                <a:lnTo>
                  <a:pt x="147" y="813"/>
                </a:lnTo>
                <a:lnTo>
                  <a:pt x="149" y="833"/>
                </a:lnTo>
                <a:lnTo>
                  <a:pt x="147" y="833"/>
                </a:lnTo>
                <a:lnTo>
                  <a:pt x="144" y="833"/>
                </a:lnTo>
                <a:lnTo>
                  <a:pt x="143" y="833"/>
                </a:lnTo>
                <a:lnTo>
                  <a:pt x="141" y="833"/>
                </a:lnTo>
                <a:lnTo>
                  <a:pt x="138" y="833"/>
                </a:lnTo>
                <a:lnTo>
                  <a:pt x="137" y="831"/>
                </a:lnTo>
                <a:lnTo>
                  <a:pt x="135" y="831"/>
                </a:lnTo>
                <a:lnTo>
                  <a:pt x="134" y="831"/>
                </a:lnTo>
                <a:lnTo>
                  <a:pt x="131" y="831"/>
                </a:lnTo>
                <a:lnTo>
                  <a:pt x="131" y="833"/>
                </a:lnTo>
                <a:lnTo>
                  <a:pt x="129" y="834"/>
                </a:lnTo>
                <a:lnTo>
                  <a:pt x="129" y="836"/>
                </a:lnTo>
                <a:lnTo>
                  <a:pt x="129" y="837"/>
                </a:lnTo>
                <a:lnTo>
                  <a:pt x="129" y="822"/>
                </a:lnTo>
                <a:lnTo>
                  <a:pt x="129" y="821"/>
                </a:lnTo>
                <a:lnTo>
                  <a:pt x="129" y="816"/>
                </a:lnTo>
                <a:lnTo>
                  <a:pt x="129" y="813"/>
                </a:lnTo>
                <a:lnTo>
                  <a:pt x="129" y="807"/>
                </a:lnTo>
                <a:lnTo>
                  <a:pt x="129" y="804"/>
                </a:lnTo>
                <a:lnTo>
                  <a:pt x="132" y="804"/>
                </a:lnTo>
                <a:lnTo>
                  <a:pt x="135" y="804"/>
                </a:lnTo>
                <a:lnTo>
                  <a:pt x="135" y="802"/>
                </a:lnTo>
                <a:lnTo>
                  <a:pt x="135" y="801"/>
                </a:lnTo>
                <a:lnTo>
                  <a:pt x="135" y="789"/>
                </a:lnTo>
                <a:lnTo>
                  <a:pt x="135" y="787"/>
                </a:lnTo>
                <a:lnTo>
                  <a:pt x="135" y="781"/>
                </a:lnTo>
                <a:lnTo>
                  <a:pt x="129" y="781"/>
                </a:lnTo>
                <a:lnTo>
                  <a:pt x="129" y="780"/>
                </a:lnTo>
                <a:lnTo>
                  <a:pt x="129" y="777"/>
                </a:lnTo>
                <a:lnTo>
                  <a:pt x="113" y="777"/>
                </a:lnTo>
                <a:lnTo>
                  <a:pt x="113" y="774"/>
                </a:lnTo>
                <a:lnTo>
                  <a:pt x="113" y="771"/>
                </a:lnTo>
                <a:lnTo>
                  <a:pt x="120" y="771"/>
                </a:lnTo>
                <a:lnTo>
                  <a:pt x="122" y="771"/>
                </a:lnTo>
                <a:lnTo>
                  <a:pt x="117" y="763"/>
                </a:lnTo>
                <a:lnTo>
                  <a:pt x="104" y="763"/>
                </a:lnTo>
                <a:lnTo>
                  <a:pt x="102" y="763"/>
                </a:lnTo>
                <a:lnTo>
                  <a:pt x="96" y="763"/>
                </a:lnTo>
                <a:lnTo>
                  <a:pt x="95" y="763"/>
                </a:lnTo>
                <a:lnTo>
                  <a:pt x="93" y="764"/>
                </a:lnTo>
                <a:lnTo>
                  <a:pt x="92" y="766"/>
                </a:lnTo>
                <a:lnTo>
                  <a:pt x="93" y="768"/>
                </a:lnTo>
                <a:lnTo>
                  <a:pt x="93" y="769"/>
                </a:lnTo>
                <a:lnTo>
                  <a:pt x="93" y="771"/>
                </a:lnTo>
                <a:lnTo>
                  <a:pt x="93" y="772"/>
                </a:lnTo>
                <a:lnTo>
                  <a:pt x="93" y="774"/>
                </a:lnTo>
                <a:lnTo>
                  <a:pt x="93" y="775"/>
                </a:lnTo>
                <a:lnTo>
                  <a:pt x="93" y="777"/>
                </a:lnTo>
                <a:lnTo>
                  <a:pt x="93" y="780"/>
                </a:lnTo>
                <a:lnTo>
                  <a:pt x="92" y="781"/>
                </a:lnTo>
                <a:lnTo>
                  <a:pt x="92" y="783"/>
                </a:lnTo>
                <a:lnTo>
                  <a:pt x="92" y="784"/>
                </a:lnTo>
                <a:lnTo>
                  <a:pt x="90" y="784"/>
                </a:lnTo>
                <a:lnTo>
                  <a:pt x="90" y="786"/>
                </a:lnTo>
                <a:lnTo>
                  <a:pt x="90" y="787"/>
                </a:lnTo>
                <a:lnTo>
                  <a:pt x="90" y="789"/>
                </a:lnTo>
                <a:lnTo>
                  <a:pt x="90" y="790"/>
                </a:lnTo>
                <a:lnTo>
                  <a:pt x="90" y="792"/>
                </a:lnTo>
                <a:lnTo>
                  <a:pt x="90" y="793"/>
                </a:lnTo>
                <a:lnTo>
                  <a:pt x="90" y="795"/>
                </a:lnTo>
                <a:lnTo>
                  <a:pt x="90" y="798"/>
                </a:lnTo>
                <a:lnTo>
                  <a:pt x="92" y="799"/>
                </a:lnTo>
                <a:lnTo>
                  <a:pt x="92" y="801"/>
                </a:lnTo>
                <a:lnTo>
                  <a:pt x="92" y="802"/>
                </a:lnTo>
                <a:lnTo>
                  <a:pt x="92" y="808"/>
                </a:lnTo>
                <a:lnTo>
                  <a:pt x="92" y="813"/>
                </a:lnTo>
                <a:lnTo>
                  <a:pt x="92" y="814"/>
                </a:lnTo>
                <a:lnTo>
                  <a:pt x="92" y="816"/>
                </a:lnTo>
                <a:lnTo>
                  <a:pt x="92" y="817"/>
                </a:lnTo>
                <a:lnTo>
                  <a:pt x="92" y="819"/>
                </a:lnTo>
                <a:lnTo>
                  <a:pt x="90" y="821"/>
                </a:lnTo>
                <a:lnTo>
                  <a:pt x="90" y="822"/>
                </a:lnTo>
                <a:lnTo>
                  <a:pt x="90" y="824"/>
                </a:lnTo>
                <a:lnTo>
                  <a:pt x="90" y="828"/>
                </a:lnTo>
                <a:lnTo>
                  <a:pt x="90" y="830"/>
                </a:lnTo>
                <a:lnTo>
                  <a:pt x="90" y="831"/>
                </a:lnTo>
                <a:lnTo>
                  <a:pt x="90" y="833"/>
                </a:lnTo>
                <a:lnTo>
                  <a:pt x="90" y="837"/>
                </a:lnTo>
                <a:lnTo>
                  <a:pt x="90" y="845"/>
                </a:lnTo>
                <a:lnTo>
                  <a:pt x="90" y="848"/>
                </a:lnTo>
                <a:lnTo>
                  <a:pt x="90" y="851"/>
                </a:lnTo>
                <a:lnTo>
                  <a:pt x="89" y="852"/>
                </a:lnTo>
                <a:lnTo>
                  <a:pt x="89" y="854"/>
                </a:lnTo>
                <a:lnTo>
                  <a:pt x="89" y="857"/>
                </a:lnTo>
                <a:lnTo>
                  <a:pt x="89" y="858"/>
                </a:lnTo>
                <a:lnTo>
                  <a:pt x="87" y="860"/>
                </a:lnTo>
                <a:lnTo>
                  <a:pt x="87" y="861"/>
                </a:lnTo>
                <a:lnTo>
                  <a:pt x="87" y="863"/>
                </a:lnTo>
                <a:lnTo>
                  <a:pt x="87" y="864"/>
                </a:lnTo>
                <a:lnTo>
                  <a:pt x="87" y="866"/>
                </a:lnTo>
                <a:lnTo>
                  <a:pt x="87" y="867"/>
                </a:lnTo>
                <a:lnTo>
                  <a:pt x="86" y="867"/>
                </a:lnTo>
                <a:lnTo>
                  <a:pt x="86" y="869"/>
                </a:lnTo>
                <a:lnTo>
                  <a:pt x="86" y="870"/>
                </a:lnTo>
                <a:lnTo>
                  <a:pt x="84" y="872"/>
                </a:lnTo>
                <a:lnTo>
                  <a:pt x="84" y="875"/>
                </a:lnTo>
                <a:lnTo>
                  <a:pt x="84" y="877"/>
                </a:lnTo>
                <a:lnTo>
                  <a:pt x="83" y="880"/>
                </a:lnTo>
                <a:lnTo>
                  <a:pt x="83" y="881"/>
                </a:lnTo>
                <a:lnTo>
                  <a:pt x="83" y="884"/>
                </a:lnTo>
                <a:lnTo>
                  <a:pt x="83" y="886"/>
                </a:lnTo>
                <a:lnTo>
                  <a:pt x="81" y="889"/>
                </a:lnTo>
                <a:lnTo>
                  <a:pt x="81" y="893"/>
                </a:lnTo>
                <a:lnTo>
                  <a:pt x="80" y="893"/>
                </a:lnTo>
                <a:lnTo>
                  <a:pt x="78" y="893"/>
                </a:lnTo>
                <a:lnTo>
                  <a:pt x="65" y="893"/>
                </a:lnTo>
                <a:lnTo>
                  <a:pt x="63" y="893"/>
                </a:lnTo>
                <a:lnTo>
                  <a:pt x="63" y="892"/>
                </a:lnTo>
                <a:lnTo>
                  <a:pt x="63" y="890"/>
                </a:lnTo>
                <a:lnTo>
                  <a:pt x="65" y="889"/>
                </a:lnTo>
                <a:lnTo>
                  <a:pt x="63" y="889"/>
                </a:lnTo>
                <a:lnTo>
                  <a:pt x="65" y="886"/>
                </a:lnTo>
                <a:lnTo>
                  <a:pt x="65" y="884"/>
                </a:lnTo>
                <a:lnTo>
                  <a:pt x="66" y="872"/>
                </a:lnTo>
                <a:lnTo>
                  <a:pt x="68" y="869"/>
                </a:lnTo>
                <a:lnTo>
                  <a:pt x="68" y="867"/>
                </a:lnTo>
                <a:lnTo>
                  <a:pt x="72" y="837"/>
                </a:lnTo>
                <a:lnTo>
                  <a:pt x="75" y="813"/>
                </a:lnTo>
                <a:lnTo>
                  <a:pt x="74" y="813"/>
                </a:lnTo>
                <a:lnTo>
                  <a:pt x="72" y="813"/>
                </a:lnTo>
                <a:lnTo>
                  <a:pt x="66" y="813"/>
                </a:lnTo>
                <a:lnTo>
                  <a:pt x="51" y="813"/>
                </a:lnTo>
                <a:lnTo>
                  <a:pt x="49" y="813"/>
                </a:lnTo>
                <a:lnTo>
                  <a:pt x="51" y="825"/>
                </a:lnTo>
                <a:lnTo>
                  <a:pt x="51" y="837"/>
                </a:lnTo>
                <a:lnTo>
                  <a:pt x="51" y="858"/>
                </a:lnTo>
                <a:lnTo>
                  <a:pt x="51" y="877"/>
                </a:lnTo>
                <a:lnTo>
                  <a:pt x="51" y="887"/>
                </a:lnTo>
                <a:lnTo>
                  <a:pt x="43" y="887"/>
                </a:lnTo>
                <a:lnTo>
                  <a:pt x="43" y="886"/>
                </a:lnTo>
                <a:lnTo>
                  <a:pt x="37" y="886"/>
                </a:lnTo>
                <a:lnTo>
                  <a:pt x="34" y="886"/>
                </a:lnTo>
                <a:lnTo>
                  <a:pt x="30" y="886"/>
                </a:lnTo>
                <a:lnTo>
                  <a:pt x="27" y="886"/>
                </a:lnTo>
                <a:lnTo>
                  <a:pt x="3" y="886"/>
                </a:lnTo>
                <a:lnTo>
                  <a:pt x="1" y="886"/>
                </a:lnTo>
                <a:lnTo>
                  <a:pt x="1" y="884"/>
                </a:lnTo>
                <a:lnTo>
                  <a:pt x="1" y="837"/>
                </a:lnTo>
                <a:lnTo>
                  <a:pt x="1" y="825"/>
                </a:lnTo>
                <a:lnTo>
                  <a:pt x="1" y="816"/>
                </a:lnTo>
                <a:lnTo>
                  <a:pt x="1" y="813"/>
                </a:lnTo>
                <a:lnTo>
                  <a:pt x="13" y="813"/>
                </a:lnTo>
                <a:lnTo>
                  <a:pt x="25" y="813"/>
                </a:lnTo>
                <a:lnTo>
                  <a:pt x="33" y="813"/>
                </a:lnTo>
                <a:lnTo>
                  <a:pt x="36" y="801"/>
                </a:lnTo>
                <a:lnTo>
                  <a:pt x="36" y="792"/>
                </a:lnTo>
                <a:lnTo>
                  <a:pt x="37" y="790"/>
                </a:lnTo>
                <a:lnTo>
                  <a:pt x="37" y="789"/>
                </a:lnTo>
                <a:lnTo>
                  <a:pt x="37" y="787"/>
                </a:lnTo>
                <a:lnTo>
                  <a:pt x="40" y="771"/>
                </a:lnTo>
                <a:lnTo>
                  <a:pt x="42" y="769"/>
                </a:lnTo>
                <a:lnTo>
                  <a:pt x="45" y="768"/>
                </a:lnTo>
                <a:lnTo>
                  <a:pt x="48" y="761"/>
                </a:lnTo>
                <a:lnTo>
                  <a:pt x="49" y="760"/>
                </a:lnTo>
                <a:lnTo>
                  <a:pt x="58" y="748"/>
                </a:lnTo>
                <a:lnTo>
                  <a:pt x="71" y="748"/>
                </a:lnTo>
                <a:lnTo>
                  <a:pt x="72" y="739"/>
                </a:lnTo>
                <a:lnTo>
                  <a:pt x="78" y="739"/>
                </a:lnTo>
                <a:lnTo>
                  <a:pt x="81" y="739"/>
                </a:lnTo>
                <a:lnTo>
                  <a:pt x="84" y="739"/>
                </a:lnTo>
                <a:lnTo>
                  <a:pt x="86" y="739"/>
                </a:lnTo>
                <a:lnTo>
                  <a:pt x="86" y="736"/>
                </a:lnTo>
                <a:lnTo>
                  <a:pt x="87" y="731"/>
                </a:lnTo>
                <a:lnTo>
                  <a:pt x="87" y="727"/>
                </a:lnTo>
                <a:lnTo>
                  <a:pt x="89" y="724"/>
                </a:lnTo>
                <a:lnTo>
                  <a:pt x="89" y="721"/>
                </a:lnTo>
                <a:lnTo>
                  <a:pt x="89" y="719"/>
                </a:lnTo>
                <a:lnTo>
                  <a:pt x="90" y="716"/>
                </a:lnTo>
                <a:lnTo>
                  <a:pt x="90" y="715"/>
                </a:lnTo>
                <a:lnTo>
                  <a:pt x="90" y="711"/>
                </a:lnTo>
                <a:lnTo>
                  <a:pt x="92" y="710"/>
                </a:lnTo>
                <a:lnTo>
                  <a:pt x="92" y="707"/>
                </a:lnTo>
                <a:lnTo>
                  <a:pt x="93" y="705"/>
                </a:lnTo>
                <a:lnTo>
                  <a:pt x="93" y="704"/>
                </a:lnTo>
                <a:lnTo>
                  <a:pt x="93" y="702"/>
                </a:lnTo>
                <a:lnTo>
                  <a:pt x="95" y="701"/>
                </a:lnTo>
                <a:lnTo>
                  <a:pt x="95" y="699"/>
                </a:lnTo>
                <a:lnTo>
                  <a:pt x="95" y="698"/>
                </a:lnTo>
                <a:lnTo>
                  <a:pt x="96" y="696"/>
                </a:lnTo>
                <a:lnTo>
                  <a:pt x="96" y="695"/>
                </a:lnTo>
                <a:lnTo>
                  <a:pt x="96" y="693"/>
                </a:lnTo>
                <a:lnTo>
                  <a:pt x="98" y="692"/>
                </a:lnTo>
                <a:lnTo>
                  <a:pt x="98" y="690"/>
                </a:lnTo>
                <a:lnTo>
                  <a:pt x="99" y="689"/>
                </a:lnTo>
                <a:lnTo>
                  <a:pt x="111" y="666"/>
                </a:lnTo>
                <a:lnTo>
                  <a:pt x="110" y="666"/>
                </a:lnTo>
                <a:lnTo>
                  <a:pt x="104" y="666"/>
                </a:lnTo>
                <a:lnTo>
                  <a:pt x="102" y="666"/>
                </a:lnTo>
                <a:lnTo>
                  <a:pt x="99" y="665"/>
                </a:lnTo>
                <a:lnTo>
                  <a:pt x="96" y="665"/>
                </a:lnTo>
                <a:lnTo>
                  <a:pt x="92" y="662"/>
                </a:lnTo>
                <a:lnTo>
                  <a:pt x="90" y="662"/>
                </a:lnTo>
                <a:lnTo>
                  <a:pt x="89" y="660"/>
                </a:lnTo>
                <a:lnTo>
                  <a:pt x="83" y="658"/>
                </a:lnTo>
                <a:lnTo>
                  <a:pt x="80" y="657"/>
                </a:lnTo>
                <a:lnTo>
                  <a:pt x="80" y="655"/>
                </a:lnTo>
                <a:lnTo>
                  <a:pt x="83" y="657"/>
                </a:lnTo>
                <a:lnTo>
                  <a:pt x="84" y="657"/>
                </a:lnTo>
                <a:lnTo>
                  <a:pt x="90" y="652"/>
                </a:lnTo>
                <a:lnTo>
                  <a:pt x="90" y="651"/>
                </a:lnTo>
                <a:lnTo>
                  <a:pt x="89" y="651"/>
                </a:lnTo>
                <a:lnTo>
                  <a:pt x="86" y="648"/>
                </a:lnTo>
                <a:lnTo>
                  <a:pt x="81" y="654"/>
                </a:lnTo>
                <a:lnTo>
                  <a:pt x="77" y="651"/>
                </a:lnTo>
                <a:lnTo>
                  <a:pt x="80" y="648"/>
                </a:lnTo>
                <a:lnTo>
                  <a:pt x="83" y="645"/>
                </a:lnTo>
                <a:lnTo>
                  <a:pt x="83" y="643"/>
                </a:lnTo>
                <a:lnTo>
                  <a:pt x="80" y="642"/>
                </a:lnTo>
                <a:lnTo>
                  <a:pt x="77" y="646"/>
                </a:lnTo>
                <a:lnTo>
                  <a:pt x="75" y="646"/>
                </a:lnTo>
                <a:lnTo>
                  <a:pt x="75" y="648"/>
                </a:lnTo>
                <a:lnTo>
                  <a:pt x="77" y="651"/>
                </a:lnTo>
                <a:lnTo>
                  <a:pt x="77" y="652"/>
                </a:lnTo>
                <a:lnTo>
                  <a:pt x="75" y="652"/>
                </a:lnTo>
                <a:lnTo>
                  <a:pt x="75" y="651"/>
                </a:lnTo>
                <a:lnTo>
                  <a:pt x="72" y="649"/>
                </a:lnTo>
                <a:lnTo>
                  <a:pt x="72" y="640"/>
                </a:lnTo>
                <a:lnTo>
                  <a:pt x="66" y="640"/>
                </a:lnTo>
                <a:lnTo>
                  <a:pt x="46" y="640"/>
                </a:lnTo>
                <a:lnTo>
                  <a:pt x="48" y="609"/>
                </a:lnTo>
                <a:lnTo>
                  <a:pt x="58" y="601"/>
                </a:lnTo>
                <a:lnTo>
                  <a:pt x="77" y="592"/>
                </a:lnTo>
                <a:lnTo>
                  <a:pt x="77" y="593"/>
                </a:lnTo>
                <a:lnTo>
                  <a:pt x="80" y="593"/>
                </a:lnTo>
                <a:lnTo>
                  <a:pt x="80" y="592"/>
                </a:lnTo>
                <a:lnTo>
                  <a:pt x="80" y="590"/>
                </a:lnTo>
                <a:lnTo>
                  <a:pt x="81" y="590"/>
                </a:lnTo>
                <a:lnTo>
                  <a:pt x="83" y="590"/>
                </a:lnTo>
                <a:lnTo>
                  <a:pt x="83" y="592"/>
                </a:lnTo>
                <a:lnTo>
                  <a:pt x="83" y="593"/>
                </a:lnTo>
                <a:lnTo>
                  <a:pt x="83" y="595"/>
                </a:lnTo>
                <a:lnTo>
                  <a:pt x="84" y="595"/>
                </a:lnTo>
                <a:lnTo>
                  <a:pt x="84" y="601"/>
                </a:lnTo>
                <a:lnTo>
                  <a:pt x="84" y="604"/>
                </a:lnTo>
                <a:lnTo>
                  <a:pt x="89" y="604"/>
                </a:lnTo>
                <a:lnTo>
                  <a:pt x="90" y="590"/>
                </a:lnTo>
                <a:lnTo>
                  <a:pt x="102" y="590"/>
                </a:lnTo>
                <a:lnTo>
                  <a:pt x="102" y="598"/>
                </a:lnTo>
                <a:lnTo>
                  <a:pt x="102" y="599"/>
                </a:lnTo>
                <a:lnTo>
                  <a:pt x="110" y="599"/>
                </a:lnTo>
                <a:lnTo>
                  <a:pt x="110" y="598"/>
                </a:lnTo>
                <a:lnTo>
                  <a:pt x="110" y="595"/>
                </a:lnTo>
                <a:lnTo>
                  <a:pt x="110" y="590"/>
                </a:lnTo>
                <a:lnTo>
                  <a:pt x="119" y="590"/>
                </a:lnTo>
                <a:lnTo>
                  <a:pt x="122" y="590"/>
                </a:lnTo>
                <a:lnTo>
                  <a:pt x="122" y="589"/>
                </a:lnTo>
                <a:lnTo>
                  <a:pt x="120" y="583"/>
                </a:lnTo>
                <a:lnTo>
                  <a:pt x="120" y="569"/>
                </a:lnTo>
                <a:lnTo>
                  <a:pt x="120" y="566"/>
                </a:lnTo>
                <a:lnTo>
                  <a:pt x="120" y="565"/>
                </a:lnTo>
                <a:lnTo>
                  <a:pt x="120" y="563"/>
                </a:lnTo>
                <a:lnTo>
                  <a:pt x="120" y="549"/>
                </a:lnTo>
                <a:lnTo>
                  <a:pt x="114" y="549"/>
                </a:lnTo>
                <a:lnTo>
                  <a:pt x="110" y="549"/>
                </a:lnTo>
                <a:lnTo>
                  <a:pt x="110" y="542"/>
                </a:lnTo>
                <a:lnTo>
                  <a:pt x="110" y="540"/>
                </a:lnTo>
                <a:lnTo>
                  <a:pt x="108" y="540"/>
                </a:lnTo>
                <a:lnTo>
                  <a:pt x="108" y="539"/>
                </a:lnTo>
                <a:lnTo>
                  <a:pt x="108" y="534"/>
                </a:lnTo>
                <a:lnTo>
                  <a:pt x="102" y="536"/>
                </a:lnTo>
                <a:lnTo>
                  <a:pt x="102" y="537"/>
                </a:lnTo>
                <a:lnTo>
                  <a:pt x="102" y="539"/>
                </a:lnTo>
                <a:lnTo>
                  <a:pt x="102" y="540"/>
                </a:lnTo>
                <a:lnTo>
                  <a:pt x="105" y="540"/>
                </a:lnTo>
                <a:lnTo>
                  <a:pt x="107" y="540"/>
                </a:lnTo>
                <a:lnTo>
                  <a:pt x="107" y="542"/>
                </a:lnTo>
                <a:lnTo>
                  <a:pt x="107" y="549"/>
                </a:lnTo>
                <a:lnTo>
                  <a:pt x="110" y="549"/>
                </a:lnTo>
                <a:lnTo>
                  <a:pt x="110" y="552"/>
                </a:lnTo>
                <a:lnTo>
                  <a:pt x="108" y="552"/>
                </a:lnTo>
                <a:lnTo>
                  <a:pt x="107" y="552"/>
                </a:lnTo>
                <a:lnTo>
                  <a:pt x="90" y="552"/>
                </a:lnTo>
                <a:lnTo>
                  <a:pt x="90" y="542"/>
                </a:lnTo>
                <a:lnTo>
                  <a:pt x="90" y="540"/>
                </a:lnTo>
                <a:lnTo>
                  <a:pt x="87" y="540"/>
                </a:lnTo>
                <a:lnTo>
                  <a:pt x="69" y="540"/>
                </a:lnTo>
                <a:lnTo>
                  <a:pt x="62" y="540"/>
                </a:lnTo>
                <a:lnTo>
                  <a:pt x="58" y="540"/>
                </a:lnTo>
                <a:lnTo>
                  <a:pt x="60" y="557"/>
                </a:lnTo>
                <a:lnTo>
                  <a:pt x="46" y="557"/>
                </a:lnTo>
                <a:lnTo>
                  <a:pt x="46" y="562"/>
                </a:lnTo>
                <a:lnTo>
                  <a:pt x="46" y="571"/>
                </a:lnTo>
                <a:lnTo>
                  <a:pt x="48" y="572"/>
                </a:lnTo>
                <a:lnTo>
                  <a:pt x="52" y="572"/>
                </a:lnTo>
                <a:lnTo>
                  <a:pt x="52" y="583"/>
                </a:lnTo>
                <a:lnTo>
                  <a:pt x="48" y="583"/>
                </a:lnTo>
                <a:lnTo>
                  <a:pt x="48" y="580"/>
                </a:lnTo>
                <a:lnTo>
                  <a:pt x="42" y="578"/>
                </a:lnTo>
                <a:lnTo>
                  <a:pt x="37" y="578"/>
                </a:lnTo>
                <a:lnTo>
                  <a:pt x="33" y="578"/>
                </a:lnTo>
                <a:lnTo>
                  <a:pt x="33" y="581"/>
                </a:lnTo>
                <a:lnTo>
                  <a:pt x="33" y="583"/>
                </a:lnTo>
                <a:lnTo>
                  <a:pt x="31" y="584"/>
                </a:lnTo>
                <a:lnTo>
                  <a:pt x="30" y="584"/>
                </a:lnTo>
                <a:lnTo>
                  <a:pt x="30" y="586"/>
                </a:lnTo>
                <a:lnTo>
                  <a:pt x="30" y="589"/>
                </a:lnTo>
                <a:lnTo>
                  <a:pt x="30" y="590"/>
                </a:lnTo>
                <a:lnTo>
                  <a:pt x="27" y="590"/>
                </a:lnTo>
                <a:lnTo>
                  <a:pt x="21" y="590"/>
                </a:lnTo>
                <a:lnTo>
                  <a:pt x="13" y="590"/>
                </a:lnTo>
                <a:lnTo>
                  <a:pt x="6" y="590"/>
                </a:lnTo>
                <a:lnTo>
                  <a:pt x="6" y="589"/>
                </a:lnTo>
                <a:lnTo>
                  <a:pt x="4" y="587"/>
                </a:lnTo>
                <a:lnTo>
                  <a:pt x="1" y="578"/>
                </a:lnTo>
                <a:lnTo>
                  <a:pt x="1" y="568"/>
                </a:lnTo>
                <a:lnTo>
                  <a:pt x="0" y="566"/>
                </a:lnTo>
                <a:lnTo>
                  <a:pt x="0" y="562"/>
                </a:lnTo>
                <a:close/>
                <a:moveTo>
                  <a:pt x="96" y="646"/>
                </a:moveTo>
                <a:lnTo>
                  <a:pt x="99" y="648"/>
                </a:lnTo>
                <a:lnTo>
                  <a:pt x="102" y="649"/>
                </a:lnTo>
                <a:lnTo>
                  <a:pt x="107" y="651"/>
                </a:lnTo>
                <a:lnTo>
                  <a:pt x="108" y="651"/>
                </a:lnTo>
                <a:lnTo>
                  <a:pt x="110" y="651"/>
                </a:lnTo>
                <a:lnTo>
                  <a:pt x="111" y="646"/>
                </a:lnTo>
                <a:lnTo>
                  <a:pt x="113" y="646"/>
                </a:lnTo>
                <a:lnTo>
                  <a:pt x="114" y="646"/>
                </a:lnTo>
                <a:lnTo>
                  <a:pt x="116" y="648"/>
                </a:lnTo>
                <a:lnTo>
                  <a:pt x="116" y="649"/>
                </a:lnTo>
                <a:lnTo>
                  <a:pt x="117" y="648"/>
                </a:lnTo>
                <a:lnTo>
                  <a:pt x="119" y="646"/>
                </a:lnTo>
                <a:lnTo>
                  <a:pt x="120" y="645"/>
                </a:lnTo>
                <a:lnTo>
                  <a:pt x="120" y="643"/>
                </a:lnTo>
                <a:lnTo>
                  <a:pt x="120" y="642"/>
                </a:lnTo>
                <a:lnTo>
                  <a:pt x="119" y="642"/>
                </a:lnTo>
                <a:lnTo>
                  <a:pt x="116" y="642"/>
                </a:lnTo>
                <a:lnTo>
                  <a:pt x="114" y="642"/>
                </a:lnTo>
                <a:lnTo>
                  <a:pt x="110" y="642"/>
                </a:lnTo>
                <a:lnTo>
                  <a:pt x="104" y="642"/>
                </a:lnTo>
                <a:lnTo>
                  <a:pt x="96" y="642"/>
                </a:lnTo>
                <a:lnTo>
                  <a:pt x="95" y="642"/>
                </a:lnTo>
                <a:lnTo>
                  <a:pt x="96" y="646"/>
                </a:lnTo>
                <a:close/>
                <a:moveTo>
                  <a:pt x="154" y="327"/>
                </a:moveTo>
                <a:lnTo>
                  <a:pt x="160" y="321"/>
                </a:lnTo>
                <a:lnTo>
                  <a:pt x="158" y="318"/>
                </a:lnTo>
                <a:lnTo>
                  <a:pt x="157" y="318"/>
                </a:lnTo>
                <a:lnTo>
                  <a:pt x="155" y="321"/>
                </a:lnTo>
                <a:lnTo>
                  <a:pt x="155" y="322"/>
                </a:lnTo>
                <a:lnTo>
                  <a:pt x="152" y="325"/>
                </a:lnTo>
                <a:lnTo>
                  <a:pt x="154" y="327"/>
                </a:lnTo>
                <a:close/>
                <a:moveTo>
                  <a:pt x="155" y="344"/>
                </a:moveTo>
                <a:lnTo>
                  <a:pt x="155" y="353"/>
                </a:lnTo>
                <a:lnTo>
                  <a:pt x="157" y="353"/>
                </a:lnTo>
                <a:lnTo>
                  <a:pt x="179" y="353"/>
                </a:lnTo>
                <a:lnTo>
                  <a:pt x="190" y="353"/>
                </a:lnTo>
                <a:lnTo>
                  <a:pt x="190" y="351"/>
                </a:lnTo>
                <a:lnTo>
                  <a:pt x="187" y="348"/>
                </a:lnTo>
                <a:lnTo>
                  <a:pt x="185" y="347"/>
                </a:lnTo>
                <a:lnTo>
                  <a:pt x="181" y="342"/>
                </a:lnTo>
                <a:lnTo>
                  <a:pt x="179" y="344"/>
                </a:lnTo>
                <a:lnTo>
                  <a:pt x="170" y="344"/>
                </a:lnTo>
                <a:lnTo>
                  <a:pt x="176" y="337"/>
                </a:lnTo>
                <a:lnTo>
                  <a:pt x="170" y="331"/>
                </a:lnTo>
                <a:lnTo>
                  <a:pt x="169" y="328"/>
                </a:lnTo>
                <a:lnTo>
                  <a:pt x="169" y="330"/>
                </a:lnTo>
                <a:lnTo>
                  <a:pt x="166" y="331"/>
                </a:lnTo>
                <a:lnTo>
                  <a:pt x="155" y="344"/>
                </a:lnTo>
                <a:close/>
                <a:moveTo>
                  <a:pt x="160" y="325"/>
                </a:moveTo>
                <a:lnTo>
                  <a:pt x="160" y="327"/>
                </a:lnTo>
                <a:lnTo>
                  <a:pt x="161" y="327"/>
                </a:lnTo>
                <a:lnTo>
                  <a:pt x="163" y="328"/>
                </a:lnTo>
                <a:lnTo>
                  <a:pt x="164" y="330"/>
                </a:lnTo>
                <a:lnTo>
                  <a:pt x="167" y="327"/>
                </a:lnTo>
                <a:lnTo>
                  <a:pt x="166" y="325"/>
                </a:lnTo>
                <a:lnTo>
                  <a:pt x="163" y="324"/>
                </a:lnTo>
                <a:lnTo>
                  <a:pt x="161" y="322"/>
                </a:lnTo>
                <a:lnTo>
                  <a:pt x="161" y="321"/>
                </a:lnTo>
                <a:lnTo>
                  <a:pt x="161" y="322"/>
                </a:lnTo>
                <a:lnTo>
                  <a:pt x="158" y="324"/>
                </a:lnTo>
                <a:lnTo>
                  <a:pt x="160" y="325"/>
                </a:lnTo>
                <a:close/>
                <a:moveTo>
                  <a:pt x="239" y="857"/>
                </a:moveTo>
                <a:lnTo>
                  <a:pt x="245" y="857"/>
                </a:lnTo>
                <a:lnTo>
                  <a:pt x="245" y="852"/>
                </a:lnTo>
                <a:lnTo>
                  <a:pt x="244" y="852"/>
                </a:lnTo>
                <a:lnTo>
                  <a:pt x="239" y="852"/>
                </a:lnTo>
                <a:lnTo>
                  <a:pt x="239" y="857"/>
                </a:lnTo>
                <a:close/>
                <a:moveTo>
                  <a:pt x="120" y="645"/>
                </a:moveTo>
                <a:lnTo>
                  <a:pt x="120" y="651"/>
                </a:lnTo>
                <a:lnTo>
                  <a:pt x="122" y="649"/>
                </a:lnTo>
                <a:lnTo>
                  <a:pt x="128" y="645"/>
                </a:lnTo>
                <a:lnTo>
                  <a:pt x="134" y="639"/>
                </a:lnTo>
                <a:lnTo>
                  <a:pt x="143" y="633"/>
                </a:lnTo>
                <a:lnTo>
                  <a:pt x="141" y="630"/>
                </a:lnTo>
                <a:lnTo>
                  <a:pt x="141" y="628"/>
                </a:lnTo>
                <a:lnTo>
                  <a:pt x="143" y="628"/>
                </a:lnTo>
                <a:lnTo>
                  <a:pt x="141" y="628"/>
                </a:lnTo>
                <a:lnTo>
                  <a:pt x="141" y="627"/>
                </a:lnTo>
                <a:lnTo>
                  <a:pt x="140" y="624"/>
                </a:lnTo>
                <a:lnTo>
                  <a:pt x="135" y="619"/>
                </a:lnTo>
                <a:lnTo>
                  <a:pt x="119" y="633"/>
                </a:lnTo>
                <a:lnTo>
                  <a:pt x="125" y="642"/>
                </a:lnTo>
                <a:lnTo>
                  <a:pt x="122" y="645"/>
                </a:lnTo>
                <a:lnTo>
                  <a:pt x="120" y="645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17EB83A3-088C-70FB-8944-E924EE9DE275}"/>
              </a:ext>
            </a:extLst>
          </p:cNvPr>
          <p:cNvSpPr>
            <a:spLocks noEditPoints="1"/>
          </p:cNvSpPr>
          <p:nvPr/>
        </p:nvSpPr>
        <p:spPr bwMode="auto">
          <a:xfrm>
            <a:off x="5148064" y="1131590"/>
            <a:ext cx="2448272" cy="3553063"/>
          </a:xfrm>
          <a:custGeom>
            <a:avLst/>
            <a:gdLst>
              <a:gd name="T0" fmla="*/ 28 w 718"/>
              <a:gd name="T1" fmla="*/ 549 h 1042"/>
              <a:gd name="T2" fmla="*/ 45 w 718"/>
              <a:gd name="T3" fmla="*/ 484 h 1042"/>
              <a:gd name="T4" fmla="*/ 57 w 718"/>
              <a:gd name="T5" fmla="*/ 465 h 1042"/>
              <a:gd name="T6" fmla="*/ 98 w 718"/>
              <a:gd name="T7" fmla="*/ 448 h 1042"/>
              <a:gd name="T8" fmla="*/ 141 w 718"/>
              <a:gd name="T9" fmla="*/ 392 h 1042"/>
              <a:gd name="T10" fmla="*/ 78 w 718"/>
              <a:gd name="T11" fmla="*/ 269 h 1042"/>
              <a:gd name="T12" fmla="*/ 117 w 718"/>
              <a:gd name="T13" fmla="*/ 321 h 1042"/>
              <a:gd name="T14" fmla="*/ 149 w 718"/>
              <a:gd name="T15" fmla="*/ 294 h 1042"/>
              <a:gd name="T16" fmla="*/ 182 w 718"/>
              <a:gd name="T17" fmla="*/ 277 h 1042"/>
              <a:gd name="T18" fmla="*/ 220 w 718"/>
              <a:gd name="T19" fmla="*/ 298 h 1042"/>
              <a:gd name="T20" fmla="*/ 235 w 718"/>
              <a:gd name="T21" fmla="*/ 366 h 1042"/>
              <a:gd name="T22" fmla="*/ 226 w 718"/>
              <a:gd name="T23" fmla="*/ 263 h 1042"/>
              <a:gd name="T24" fmla="*/ 194 w 718"/>
              <a:gd name="T25" fmla="*/ 244 h 1042"/>
              <a:gd name="T26" fmla="*/ 221 w 718"/>
              <a:gd name="T27" fmla="*/ 185 h 1042"/>
              <a:gd name="T28" fmla="*/ 236 w 718"/>
              <a:gd name="T29" fmla="*/ 210 h 1042"/>
              <a:gd name="T30" fmla="*/ 334 w 718"/>
              <a:gd name="T31" fmla="*/ 157 h 1042"/>
              <a:gd name="T32" fmla="*/ 369 w 718"/>
              <a:gd name="T33" fmla="*/ 154 h 1042"/>
              <a:gd name="T34" fmla="*/ 437 w 718"/>
              <a:gd name="T35" fmla="*/ 151 h 1042"/>
              <a:gd name="T36" fmla="*/ 469 w 718"/>
              <a:gd name="T37" fmla="*/ 148 h 1042"/>
              <a:gd name="T38" fmla="*/ 479 w 718"/>
              <a:gd name="T39" fmla="*/ 153 h 1042"/>
              <a:gd name="T40" fmla="*/ 497 w 718"/>
              <a:gd name="T41" fmla="*/ 125 h 1042"/>
              <a:gd name="T42" fmla="*/ 520 w 718"/>
              <a:gd name="T43" fmla="*/ 56 h 1042"/>
              <a:gd name="T44" fmla="*/ 622 w 718"/>
              <a:gd name="T45" fmla="*/ 48 h 1042"/>
              <a:gd name="T46" fmla="*/ 546 w 718"/>
              <a:gd name="T47" fmla="*/ 104 h 1042"/>
              <a:gd name="T48" fmla="*/ 500 w 718"/>
              <a:gd name="T49" fmla="*/ 135 h 1042"/>
              <a:gd name="T50" fmla="*/ 564 w 718"/>
              <a:gd name="T51" fmla="*/ 174 h 1042"/>
              <a:gd name="T52" fmla="*/ 601 w 718"/>
              <a:gd name="T53" fmla="*/ 181 h 1042"/>
              <a:gd name="T54" fmla="*/ 609 w 718"/>
              <a:gd name="T55" fmla="*/ 218 h 1042"/>
              <a:gd name="T56" fmla="*/ 603 w 718"/>
              <a:gd name="T57" fmla="*/ 303 h 1042"/>
              <a:gd name="T58" fmla="*/ 627 w 718"/>
              <a:gd name="T59" fmla="*/ 354 h 1042"/>
              <a:gd name="T60" fmla="*/ 675 w 718"/>
              <a:gd name="T61" fmla="*/ 397 h 1042"/>
              <a:gd name="T62" fmla="*/ 630 w 718"/>
              <a:gd name="T63" fmla="*/ 398 h 1042"/>
              <a:gd name="T64" fmla="*/ 644 w 718"/>
              <a:gd name="T65" fmla="*/ 431 h 1042"/>
              <a:gd name="T66" fmla="*/ 622 w 718"/>
              <a:gd name="T67" fmla="*/ 481 h 1042"/>
              <a:gd name="T68" fmla="*/ 576 w 718"/>
              <a:gd name="T69" fmla="*/ 605 h 1042"/>
              <a:gd name="T70" fmla="*/ 464 w 718"/>
              <a:gd name="T71" fmla="*/ 596 h 1042"/>
              <a:gd name="T72" fmla="*/ 411 w 718"/>
              <a:gd name="T73" fmla="*/ 598 h 1042"/>
              <a:gd name="T74" fmla="*/ 431 w 718"/>
              <a:gd name="T75" fmla="*/ 631 h 1042"/>
              <a:gd name="T76" fmla="*/ 363 w 718"/>
              <a:gd name="T77" fmla="*/ 742 h 1042"/>
              <a:gd name="T78" fmla="*/ 342 w 718"/>
              <a:gd name="T79" fmla="*/ 937 h 1042"/>
              <a:gd name="T80" fmla="*/ 250 w 718"/>
              <a:gd name="T81" fmla="*/ 980 h 1042"/>
              <a:gd name="T82" fmla="*/ 199 w 718"/>
              <a:gd name="T83" fmla="*/ 1039 h 1042"/>
              <a:gd name="T84" fmla="*/ 125 w 718"/>
              <a:gd name="T85" fmla="*/ 914 h 1042"/>
              <a:gd name="T86" fmla="*/ 123 w 718"/>
              <a:gd name="T87" fmla="*/ 863 h 1042"/>
              <a:gd name="T88" fmla="*/ 227 w 718"/>
              <a:gd name="T89" fmla="*/ 857 h 1042"/>
              <a:gd name="T90" fmla="*/ 235 w 718"/>
              <a:gd name="T91" fmla="*/ 843 h 1042"/>
              <a:gd name="T92" fmla="*/ 245 w 718"/>
              <a:gd name="T93" fmla="*/ 817 h 1042"/>
              <a:gd name="T94" fmla="*/ 191 w 718"/>
              <a:gd name="T95" fmla="*/ 769 h 1042"/>
              <a:gd name="T96" fmla="*/ 129 w 718"/>
              <a:gd name="T97" fmla="*/ 836 h 1042"/>
              <a:gd name="T98" fmla="*/ 95 w 718"/>
              <a:gd name="T99" fmla="*/ 763 h 1042"/>
              <a:gd name="T100" fmla="*/ 92 w 718"/>
              <a:gd name="T101" fmla="*/ 813 h 1042"/>
              <a:gd name="T102" fmla="*/ 86 w 718"/>
              <a:gd name="T103" fmla="*/ 869 h 1042"/>
              <a:gd name="T104" fmla="*/ 72 w 718"/>
              <a:gd name="T105" fmla="*/ 813 h 1042"/>
              <a:gd name="T106" fmla="*/ 37 w 718"/>
              <a:gd name="T107" fmla="*/ 790 h 1042"/>
              <a:gd name="T108" fmla="*/ 93 w 718"/>
              <a:gd name="T109" fmla="*/ 704 h 1042"/>
              <a:gd name="T110" fmla="*/ 89 w 718"/>
              <a:gd name="T111" fmla="*/ 651 h 1042"/>
              <a:gd name="T112" fmla="*/ 83 w 718"/>
              <a:gd name="T113" fmla="*/ 590 h 1042"/>
              <a:gd name="T114" fmla="*/ 110 w 718"/>
              <a:gd name="T115" fmla="*/ 542 h 1042"/>
              <a:gd name="T116" fmla="*/ 46 w 718"/>
              <a:gd name="T117" fmla="*/ 571 h 1042"/>
              <a:gd name="T118" fmla="*/ 99 w 718"/>
              <a:gd name="T119" fmla="*/ 648 h 1042"/>
              <a:gd name="T120" fmla="*/ 155 w 718"/>
              <a:gd name="T121" fmla="*/ 321 h 1042"/>
              <a:gd name="T122" fmla="*/ 166 w 718"/>
              <a:gd name="T123" fmla="*/ 325 h 1042"/>
              <a:gd name="T124" fmla="*/ 125 w 718"/>
              <a:gd name="T125" fmla="*/ 642 h 10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18" h="1042">
                <a:moveTo>
                  <a:pt x="211" y="830"/>
                </a:moveTo>
                <a:lnTo>
                  <a:pt x="212" y="831"/>
                </a:lnTo>
                <a:lnTo>
                  <a:pt x="215" y="833"/>
                </a:lnTo>
                <a:lnTo>
                  <a:pt x="215" y="837"/>
                </a:lnTo>
                <a:lnTo>
                  <a:pt x="211" y="837"/>
                </a:lnTo>
                <a:lnTo>
                  <a:pt x="211" y="836"/>
                </a:lnTo>
                <a:lnTo>
                  <a:pt x="211" y="831"/>
                </a:lnTo>
                <a:lnTo>
                  <a:pt x="211" y="830"/>
                </a:lnTo>
                <a:close/>
                <a:moveTo>
                  <a:pt x="45" y="413"/>
                </a:moveTo>
                <a:lnTo>
                  <a:pt x="48" y="413"/>
                </a:lnTo>
                <a:lnTo>
                  <a:pt x="48" y="418"/>
                </a:lnTo>
                <a:lnTo>
                  <a:pt x="46" y="418"/>
                </a:lnTo>
                <a:lnTo>
                  <a:pt x="45" y="418"/>
                </a:lnTo>
                <a:lnTo>
                  <a:pt x="45" y="416"/>
                </a:lnTo>
                <a:lnTo>
                  <a:pt x="45" y="413"/>
                </a:lnTo>
                <a:close/>
                <a:moveTo>
                  <a:pt x="0" y="562"/>
                </a:moveTo>
                <a:lnTo>
                  <a:pt x="4" y="562"/>
                </a:lnTo>
                <a:lnTo>
                  <a:pt x="4" y="560"/>
                </a:lnTo>
                <a:lnTo>
                  <a:pt x="7" y="560"/>
                </a:lnTo>
                <a:lnTo>
                  <a:pt x="7" y="563"/>
                </a:lnTo>
                <a:lnTo>
                  <a:pt x="7" y="566"/>
                </a:lnTo>
                <a:lnTo>
                  <a:pt x="7" y="569"/>
                </a:lnTo>
                <a:lnTo>
                  <a:pt x="10" y="566"/>
                </a:lnTo>
                <a:lnTo>
                  <a:pt x="12" y="566"/>
                </a:lnTo>
                <a:lnTo>
                  <a:pt x="13" y="565"/>
                </a:lnTo>
                <a:lnTo>
                  <a:pt x="25" y="554"/>
                </a:lnTo>
                <a:lnTo>
                  <a:pt x="28" y="549"/>
                </a:lnTo>
                <a:lnTo>
                  <a:pt x="30" y="548"/>
                </a:lnTo>
                <a:lnTo>
                  <a:pt x="31" y="546"/>
                </a:lnTo>
                <a:lnTo>
                  <a:pt x="33" y="545"/>
                </a:lnTo>
                <a:lnTo>
                  <a:pt x="36" y="543"/>
                </a:lnTo>
                <a:lnTo>
                  <a:pt x="34" y="542"/>
                </a:lnTo>
                <a:lnTo>
                  <a:pt x="45" y="542"/>
                </a:lnTo>
                <a:lnTo>
                  <a:pt x="46" y="542"/>
                </a:lnTo>
                <a:lnTo>
                  <a:pt x="46" y="540"/>
                </a:lnTo>
                <a:lnTo>
                  <a:pt x="46" y="509"/>
                </a:lnTo>
                <a:lnTo>
                  <a:pt x="45" y="492"/>
                </a:lnTo>
                <a:lnTo>
                  <a:pt x="54" y="492"/>
                </a:lnTo>
                <a:lnTo>
                  <a:pt x="57" y="492"/>
                </a:lnTo>
                <a:lnTo>
                  <a:pt x="60" y="492"/>
                </a:lnTo>
                <a:lnTo>
                  <a:pt x="62" y="492"/>
                </a:lnTo>
                <a:lnTo>
                  <a:pt x="63" y="492"/>
                </a:lnTo>
                <a:lnTo>
                  <a:pt x="63" y="487"/>
                </a:lnTo>
                <a:lnTo>
                  <a:pt x="62" y="487"/>
                </a:lnTo>
                <a:lnTo>
                  <a:pt x="57" y="489"/>
                </a:lnTo>
                <a:lnTo>
                  <a:pt x="57" y="490"/>
                </a:lnTo>
                <a:lnTo>
                  <a:pt x="55" y="490"/>
                </a:lnTo>
                <a:lnTo>
                  <a:pt x="51" y="490"/>
                </a:lnTo>
                <a:lnTo>
                  <a:pt x="51" y="489"/>
                </a:lnTo>
                <a:lnTo>
                  <a:pt x="49" y="489"/>
                </a:lnTo>
                <a:lnTo>
                  <a:pt x="49" y="487"/>
                </a:lnTo>
                <a:lnTo>
                  <a:pt x="48" y="486"/>
                </a:lnTo>
                <a:lnTo>
                  <a:pt x="48" y="484"/>
                </a:lnTo>
                <a:lnTo>
                  <a:pt x="45" y="484"/>
                </a:lnTo>
                <a:lnTo>
                  <a:pt x="45" y="480"/>
                </a:lnTo>
                <a:lnTo>
                  <a:pt x="45" y="469"/>
                </a:lnTo>
                <a:lnTo>
                  <a:pt x="45" y="468"/>
                </a:lnTo>
                <a:lnTo>
                  <a:pt x="45" y="466"/>
                </a:lnTo>
                <a:lnTo>
                  <a:pt x="21" y="466"/>
                </a:lnTo>
                <a:lnTo>
                  <a:pt x="19" y="392"/>
                </a:lnTo>
                <a:lnTo>
                  <a:pt x="39" y="392"/>
                </a:lnTo>
                <a:lnTo>
                  <a:pt x="45" y="392"/>
                </a:lnTo>
                <a:lnTo>
                  <a:pt x="45" y="398"/>
                </a:lnTo>
                <a:lnTo>
                  <a:pt x="45" y="400"/>
                </a:lnTo>
                <a:lnTo>
                  <a:pt x="45" y="404"/>
                </a:lnTo>
                <a:lnTo>
                  <a:pt x="45" y="410"/>
                </a:lnTo>
                <a:lnTo>
                  <a:pt x="40" y="410"/>
                </a:lnTo>
                <a:lnTo>
                  <a:pt x="40" y="418"/>
                </a:lnTo>
                <a:lnTo>
                  <a:pt x="45" y="418"/>
                </a:lnTo>
                <a:lnTo>
                  <a:pt x="45" y="421"/>
                </a:lnTo>
                <a:lnTo>
                  <a:pt x="45" y="425"/>
                </a:lnTo>
                <a:lnTo>
                  <a:pt x="45" y="434"/>
                </a:lnTo>
                <a:lnTo>
                  <a:pt x="40" y="434"/>
                </a:lnTo>
                <a:lnTo>
                  <a:pt x="40" y="442"/>
                </a:lnTo>
                <a:lnTo>
                  <a:pt x="39" y="442"/>
                </a:lnTo>
                <a:lnTo>
                  <a:pt x="39" y="456"/>
                </a:lnTo>
                <a:lnTo>
                  <a:pt x="39" y="462"/>
                </a:lnTo>
                <a:lnTo>
                  <a:pt x="43" y="462"/>
                </a:lnTo>
                <a:lnTo>
                  <a:pt x="45" y="462"/>
                </a:lnTo>
                <a:lnTo>
                  <a:pt x="45" y="465"/>
                </a:lnTo>
                <a:lnTo>
                  <a:pt x="57" y="465"/>
                </a:lnTo>
                <a:lnTo>
                  <a:pt x="57" y="453"/>
                </a:lnTo>
                <a:lnTo>
                  <a:pt x="57" y="442"/>
                </a:lnTo>
                <a:lnTo>
                  <a:pt x="69" y="442"/>
                </a:lnTo>
                <a:lnTo>
                  <a:pt x="69" y="480"/>
                </a:lnTo>
                <a:lnTo>
                  <a:pt x="69" y="490"/>
                </a:lnTo>
                <a:lnTo>
                  <a:pt x="69" y="492"/>
                </a:lnTo>
                <a:lnTo>
                  <a:pt x="93" y="490"/>
                </a:lnTo>
                <a:lnTo>
                  <a:pt x="95" y="490"/>
                </a:lnTo>
                <a:lnTo>
                  <a:pt x="95" y="486"/>
                </a:lnTo>
                <a:lnTo>
                  <a:pt x="95" y="474"/>
                </a:lnTo>
                <a:lnTo>
                  <a:pt x="90" y="468"/>
                </a:lnTo>
                <a:lnTo>
                  <a:pt x="80" y="450"/>
                </a:lnTo>
                <a:lnTo>
                  <a:pt x="80" y="431"/>
                </a:lnTo>
                <a:lnTo>
                  <a:pt x="80" y="430"/>
                </a:lnTo>
                <a:lnTo>
                  <a:pt x="77" y="425"/>
                </a:lnTo>
                <a:lnTo>
                  <a:pt x="75" y="421"/>
                </a:lnTo>
                <a:lnTo>
                  <a:pt x="75" y="419"/>
                </a:lnTo>
                <a:lnTo>
                  <a:pt x="89" y="419"/>
                </a:lnTo>
                <a:lnTo>
                  <a:pt x="90" y="419"/>
                </a:lnTo>
                <a:lnTo>
                  <a:pt x="90" y="421"/>
                </a:lnTo>
                <a:lnTo>
                  <a:pt x="90" y="425"/>
                </a:lnTo>
                <a:lnTo>
                  <a:pt x="92" y="425"/>
                </a:lnTo>
                <a:lnTo>
                  <a:pt x="93" y="425"/>
                </a:lnTo>
                <a:lnTo>
                  <a:pt x="93" y="442"/>
                </a:lnTo>
                <a:lnTo>
                  <a:pt x="95" y="442"/>
                </a:lnTo>
                <a:lnTo>
                  <a:pt x="95" y="448"/>
                </a:lnTo>
                <a:lnTo>
                  <a:pt x="98" y="448"/>
                </a:lnTo>
                <a:lnTo>
                  <a:pt x="99" y="453"/>
                </a:lnTo>
                <a:lnTo>
                  <a:pt x="99" y="454"/>
                </a:lnTo>
                <a:lnTo>
                  <a:pt x="104" y="454"/>
                </a:lnTo>
                <a:lnTo>
                  <a:pt x="116" y="454"/>
                </a:lnTo>
                <a:lnTo>
                  <a:pt x="117" y="459"/>
                </a:lnTo>
                <a:lnTo>
                  <a:pt x="119" y="466"/>
                </a:lnTo>
                <a:lnTo>
                  <a:pt x="141" y="466"/>
                </a:lnTo>
                <a:lnTo>
                  <a:pt x="141" y="460"/>
                </a:lnTo>
                <a:lnTo>
                  <a:pt x="141" y="442"/>
                </a:lnTo>
                <a:lnTo>
                  <a:pt x="141" y="433"/>
                </a:lnTo>
                <a:lnTo>
                  <a:pt x="141" y="428"/>
                </a:lnTo>
                <a:lnTo>
                  <a:pt x="134" y="422"/>
                </a:lnTo>
                <a:lnTo>
                  <a:pt x="93" y="424"/>
                </a:lnTo>
                <a:lnTo>
                  <a:pt x="93" y="418"/>
                </a:lnTo>
                <a:lnTo>
                  <a:pt x="87" y="418"/>
                </a:lnTo>
                <a:lnTo>
                  <a:pt x="87" y="393"/>
                </a:lnTo>
                <a:lnTo>
                  <a:pt x="87" y="392"/>
                </a:lnTo>
                <a:lnTo>
                  <a:pt x="90" y="392"/>
                </a:lnTo>
                <a:lnTo>
                  <a:pt x="92" y="393"/>
                </a:lnTo>
                <a:lnTo>
                  <a:pt x="95" y="395"/>
                </a:lnTo>
                <a:lnTo>
                  <a:pt x="96" y="395"/>
                </a:lnTo>
                <a:lnTo>
                  <a:pt x="98" y="397"/>
                </a:lnTo>
                <a:lnTo>
                  <a:pt x="102" y="400"/>
                </a:lnTo>
                <a:lnTo>
                  <a:pt x="102" y="393"/>
                </a:lnTo>
                <a:lnTo>
                  <a:pt x="102" y="392"/>
                </a:lnTo>
                <a:lnTo>
                  <a:pt x="140" y="392"/>
                </a:lnTo>
                <a:lnTo>
                  <a:pt x="141" y="392"/>
                </a:lnTo>
                <a:lnTo>
                  <a:pt x="141" y="386"/>
                </a:lnTo>
                <a:lnTo>
                  <a:pt x="140" y="344"/>
                </a:lnTo>
                <a:lnTo>
                  <a:pt x="126" y="344"/>
                </a:lnTo>
                <a:lnTo>
                  <a:pt x="92" y="344"/>
                </a:lnTo>
                <a:lnTo>
                  <a:pt x="68" y="344"/>
                </a:lnTo>
                <a:lnTo>
                  <a:pt x="68" y="369"/>
                </a:lnTo>
                <a:lnTo>
                  <a:pt x="69" y="392"/>
                </a:lnTo>
                <a:lnTo>
                  <a:pt x="62" y="392"/>
                </a:lnTo>
                <a:lnTo>
                  <a:pt x="49" y="392"/>
                </a:lnTo>
                <a:lnTo>
                  <a:pt x="51" y="392"/>
                </a:lnTo>
                <a:lnTo>
                  <a:pt x="51" y="384"/>
                </a:lnTo>
                <a:lnTo>
                  <a:pt x="49" y="383"/>
                </a:lnTo>
                <a:lnTo>
                  <a:pt x="45" y="383"/>
                </a:lnTo>
                <a:lnTo>
                  <a:pt x="45" y="359"/>
                </a:lnTo>
                <a:lnTo>
                  <a:pt x="45" y="357"/>
                </a:lnTo>
                <a:lnTo>
                  <a:pt x="43" y="344"/>
                </a:lnTo>
                <a:lnTo>
                  <a:pt x="43" y="342"/>
                </a:lnTo>
                <a:lnTo>
                  <a:pt x="42" y="294"/>
                </a:lnTo>
                <a:lnTo>
                  <a:pt x="42" y="286"/>
                </a:lnTo>
                <a:lnTo>
                  <a:pt x="42" y="284"/>
                </a:lnTo>
                <a:lnTo>
                  <a:pt x="42" y="260"/>
                </a:lnTo>
                <a:lnTo>
                  <a:pt x="60" y="265"/>
                </a:lnTo>
                <a:lnTo>
                  <a:pt x="63" y="266"/>
                </a:lnTo>
                <a:lnTo>
                  <a:pt x="66" y="266"/>
                </a:lnTo>
                <a:lnTo>
                  <a:pt x="71" y="268"/>
                </a:lnTo>
                <a:lnTo>
                  <a:pt x="72" y="268"/>
                </a:lnTo>
                <a:lnTo>
                  <a:pt x="78" y="269"/>
                </a:lnTo>
                <a:lnTo>
                  <a:pt x="84" y="271"/>
                </a:lnTo>
                <a:lnTo>
                  <a:pt x="86" y="271"/>
                </a:lnTo>
                <a:lnTo>
                  <a:pt x="87" y="271"/>
                </a:lnTo>
                <a:lnTo>
                  <a:pt x="89" y="272"/>
                </a:lnTo>
                <a:lnTo>
                  <a:pt x="90" y="272"/>
                </a:lnTo>
                <a:lnTo>
                  <a:pt x="93" y="274"/>
                </a:lnTo>
                <a:lnTo>
                  <a:pt x="96" y="275"/>
                </a:lnTo>
                <a:lnTo>
                  <a:pt x="98" y="275"/>
                </a:lnTo>
                <a:lnTo>
                  <a:pt x="99" y="277"/>
                </a:lnTo>
                <a:lnTo>
                  <a:pt x="102" y="278"/>
                </a:lnTo>
                <a:lnTo>
                  <a:pt x="102" y="277"/>
                </a:lnTo>
                <a:lnTo>
                  <a:pt x="116" y="284"/>
                </a:lnTo>
                <a:lnTo>
                  <a:pt x="119" y="286"/>
                </a:lnTo>
                <a:lnTo>
                  <a:pt x="119" y="287"/>
                </a:lnTo>
                <a:lnTo>
                  <a:pt x="123" y="291"/>
                </a:lnTo>
                <a:lnTo>
                  <a:pt x="126" y="292"/>
                </a:lnTo>
                <a:lnTo>
                  <a:pt x="129" y="294"/>
                </a:lnTo>
                <a:lnTo>
                  <a:pt x="131" y="295"/>
                </a:lnTo>
                <a:lnTo>
                  <a:pt x="132" y="297"/>
                </a:lnTo>
                <a:lnTo>
                  <a:pt x="138" y="301"/>
                </a:lnTo>
                <a:lnTo>
                  <a:pt x="125" y="301"/>
                </a:lnTo>
                <a:lnTo>
                  <a:pt x="120" y="303"/>
                </a:lnTo>
                <a:lnTo>
                  <a:pt x="120" y="304"/>
                </a:lnTo>
                <a:lnTo>
                  <a:pt x="120" y="310"/>
                </a:lnTo>
                <a:lnTo>
                  <a:pt x="119" y="313"/>
                </a:lnTo>
                <a:lnTo>
                  <a:pt x="119" y="315"/>
                </a:lnTo>
                <a:lnTo>
                  <a:pt x="117" y="321"/>
                </a:lnTo>
                <a:lnTo>
                  <a:pt x="122" y="324"/>
                </a:lnTo>
                <a:lnTo>
                  <a:pt x="129" y="322"/>
                </a:lnTo>
                <a:lnTo>
                  <a:pt x="140" y="322"/>
                </a:lnTo>
                <a:lnTo>
                  <a:pt x="140" y="319"/>
                </a:lnTo>
                <a:lnTo>
                  <a:pt x="140" y="313"/>
                </a:lnTo>
                <a:lnTo>
                  <a:pt x="141" y="313"/>
                </a:lnTo>
                <a:lnTo>
                  <a:pt x="143" y="313"/>
                </a:lnTo>
                <a:lnTo>
                  <a:pt x="144" y="313"/>
                </a:lnTo>
                <a:lnTo>
                  <a:pt x="144" y="315"/>
                </a:lnTo>
                <a:lnTo>
                  <a:pt x="147" y="316"/>
                </a:lnTo>
                <a:lnTo>
                  <a:pt x="147" y="318"/>
                </a:lnTo>
                <a:lnTo>
                  <a:pt x="149" y="318"/>
                </a:lnTo>
                <a:lnTo>
                  <a:pt x="150" y="316"/>
                </a:lnTo>
                <a:lnTo>
                  <a:pt x="150" y="318"/>
                </a:lnTo>
                <a:lnTo>
                  <a:pt x="152" y="318"/>
                </a:lnTo>
                <a:lnTo>
                  <a:pt x="154" y="319"/>
                </a:lnTo>
                <a:lnTo>
                  <a:pt x="155" y="318"/>
                </a:lnTo>
                <a:lnTo>
                  <a:pt x="157" y="318"/>
                </a:lnTo>
                <a:lnTo>
                  <a:pt x="157" y="316"/>
                </a:lnTo>
                <a:lnTo>
                  <a:pt x="144" y="304"/>
                </a:lnTo>
                <a:lnTo>
                  <a:pt x="143" y="303"/>
                </a:lnTo>
                <a:lnTo>
                  <a:pt x="140" y="301"/>
                </a:lnTo>
                <a:lnTo>
                  <a:pt x="140" y="300"/>
                </a:lnTo>
                <a:lnTo>
                  <a:pt x="140" y="297"/>
                </a:lnTo>
                <a:lnTo>
                  <a:pt x="147" y="300"/>
                </a:lnTo>
                <a:lnTo>
                  <a:pt x="149" y="295"/>
                </a:lnTo>
                <a:lnTo>
                  <a:pt x="149" y="294"/>
                </a:lnTo>
                <a:lnTo>
                  <a:pt x="150" y="291"/>
                </a:lnTo>
                <a:lnTo>
                  <a:pt x="152" y="291"/>
                </a:lnTo>
                <a:lnTo>
                  <a:pt x="154" y="291"/>
                </a:lnTo>
                <a:lnTo>
                  <a:pt x="155" y="291"/>
                </a:lnTo>
                <a:lnTo>
                  <a:pt x="157" y="291"/>
                </a:lnTo>
                <a:lnTo>
                  <a:pt x="157" y="289"/>
                </a:lnTo>
                <a:lnTo>
                  <a:pt x="158" y="289"/>
                </a:lnTo>
                <a:lnTo>
                  <a:pt x="160" y="287"/>
                </a:lnTo>
                <a:lnTo>
                  <a:pt x="161" y="287"/>
                </a:lnTo>
                <a:lnTo>
                  <a:pt x="163" y="287"/>
                </a:lnTo>
                <a:lnTo>
                  <a:pt x="163" y="286"/>
                </a:lnTo>
                <a:lnTo>
                  <a:pt x="164" y="286"/>
                </a:lnTo>
                <a:lnTo>
                  <a:pt x="166" y="286"/>
                </a:lnTo>
                <a:lnTo>
                  <a:pt x="167" y="284"/>
                </a:lnTo>
                <a:lnTo>
                  <a:pt x="169" y="283"/>
                </a:lnTo>
                <a:lnTo>
                  <a:pt x="170" y="283"/>
                </a:lnTo>
                <a:lnTo>
                  <a:pt x="170" y="281"/>
                </a:lnTo>
                <a:lnTo>
                  <a:pt x="172" y="281"/>
                </a:lnTo>
                <a:lnTo>
                  <a:pt x="173" y="281"/>
                </a:lnTo>
                <a:lnTo>
                  <a:pt x="173" y="280"/>
                </a:lnTo>
                <a:lnTo>
                  <a:pt x="175" y="280"/>
                </a:lnTo>
                <a:lnTo>
                  <a:pt x="176" y="280"/>
                </a:lnTo>
                <a:lnTo>
                  <a:pt x="176" y="278"/>
                </a:lnTo>
                <a:lnTo>
                  <a:pt x="178" y="278"/>
                </a:lnTo>
                <a:lnTo>
                  <a:pt x="179" y="278"/>
                </a:lnTo>
                <a:lnTo>
                  <a:pt x="181" y="277"/>
                </a:lnTo>
                <a:lnTo>
                  <a:pt x="182" y="277"/>
                </a:lnTo>
                <a:lnTo>
                  <a:pt x="185" y="277"/>
                </a:lnTo>
                <a:lnTo>
                  <a:pt x="187" y="277"/>
                </a:lnTo>
                <a:lnTo>
                  <a:pt x="188" y="277"/>
                </a:lnTo>
                <a:lnTo>
                  <a:pt x="190" y="277"/>
                </a:lnTo>
                <a:lnTo>
                  <a:pt x="193" y="277"/>
                </a:lnTo>
                <a:lnTo>
                  <a:pt x="194" y="277"/>
                </a:lnTo>
                <a:lnTo>
                  <a:pt x="196" y="277"/>
                </a:lnTo>
                <a:lnTo>
                  <a:pt x="197" y="275"/>
                </a:lnTo>
                <a:lnTo>
                  <a:pt x="199" y="275"/>
                </a:lnTo>
                <a:lnTo>
                  <a:pt x="200" y="275"/>
                </a:lnTo>
                <a:lnTo>
                  <a:pt x="202" y="275"/>
                </a:lnTo>
                <a:lnTo>
                  <a:pt x="203" y="275"/>
                </a:lnTo>
                <a:lnTo>
                  <a:pt x="205" y="275"/>
                </a:lnTo>
                <a:lnTo>
                  <a:pt x="206" y="275"/>
                </a:lnTo>
                <a:lnTo>
                  <a:pt x="208" y="275"/>
                </a:lnTo>
                <a:lnTo>
                  <a:pt x="211" y="277"/>
                </a:lnTo>
                <a:lnTo>
                  <a:pt x="212" y="278"/>
                </a:lnTo>
                <a:lnTo>
                  <a:pt x="214" y="280"/>
                </a:lnTo>
                <a:lnTo>
                  <a:pt x="215" y="281"/>
                </a:lnTo>
                <a:lnTo>
                  <a:pt x="217" y="283"/>
                </a:lnTo>
                <a:lnTo>
                  <a:pt x="218" y="284"/>
                </a:lnTo>
                <a:lnTo>
                  <a:pt x="220" y="287"/>
                </a:lnTo>
                <a:lnTo>
                  <a:pt x="220" y="289"/>
                </a:lnTo>
                <a:lnTo>
                  <a:pt x="220" y="291"/>
                </a:lnTo>
                <a:lnTo>
                  <a:pt x="220" y="292"/>
                </a:lnTo>
                <a:lnTo>
                  <a:pt x="220" y="295"/>
                </a:lnTo>
                <a:lnTo>
                  <a:pt x="220" y="298"/>
                </a:lnTo>
                <a:lnTo>
                  <a:pt x="218" y="303"/>
                </a:lnTo>
                <a:lnTo>
                  <a:pt x="215" y="307"/>
                </a:lnTo>
                <a:lnTo>
                  <a:pt x="214" y="310"/>
                </a:lnTo>
                <a:lnTo>
                  <a:pt x="214" y="313"/>
                </a:lnTo>
                <a:lnTo>
                  <a:pt x="212" y="313"/>
                </a:lnTo>
                <a:lnTo>
                  <a:pt x="217" y="313"/>
                </a:lnTo>
                <a:lnTo>
                  <a:pt x="220" y="313"/>
                </a:lnTo>
                <a:lnTo>
                  <a:pt x="230" y="313"/>
                </a:lnTo>
                <a:lnTo>
                  <a:pt x="233" y="313"/>
                </a:lnTo>
                <a:lnTo>
                  <a:pt x="232" y="313"/>
                </a:lnTo>
                <a:lnTo>
                  <a:pt x="230" y="316"/>
                </a:lnTo>
                <a:lnTo>
                  <a:pt x="230" y="318"/>
                </a:lnTo>
                <a:lnTo>
                  <a:pt x="230" y="319"/>
                </a:lnTo>
                <a:lnTo>
                  <a:pt x="230" y="321"/>
                </a:lnTo>
                <a:lnTo>
                  <a:pt x="215" y="327"/>
                </a:lnTo>
                <a:lnTo>
                  <a:pt x="211" y="328"/>
                </a:lnTo>
                <a:lnTo>
                  <a:pt x="212" y="331"/>
                </a:lnTo>
                <a:lnTo>
                  <a:pt x="217" y="334"/>
                </a:lnTo>
                <a:lnTo>
                  <a:pt x="220" y="337"/>
                </a:lnTo>
                <a:lnTo>
                  <a:pt x="223" y="340"/>
                </a:lnTo>
                <a:lnTo>
                  <a:pt x="226" y="345"/>
                </a:lnTo>
                <a:lnTo>
                  <a:pt x="226" y="347"/>
                </a:lnTo>
                <a:lnTo>
                  <a:pt x="229" y="351"/>
                </a:lnTo>
                <a:lnTo>
                  <a:pt x="230" y="357"/>
                </a:lnTo>
                <a:lnTo>
                  <a:pt x="230" y="362"/>
                </a:lnTo>
                <a:lnTo>
                  <a:pt x="232" y="366"/>
                </a:lnTo>
                <a:lnTo>
                  <a:pt x="235" y="366"/>
                </a:lnTo>
                <a:lnTo>
                  <a:pt x="239" y="366"/>
                </a:lnTo>
                <a:lnTo>
                  <a:pt x="242" y="366"/>
                </a:lnTo>
                <a:lnTo>
                  <a:pt x="244" y="366"/>
                </a:lnTo>
                <a:lnTo>
                  <a:pt x="242" y="363"/>
                </a:lnTo>
                <a:lnTo>
                  <a:pt x="247" y="363"/>
                </a:lnTo>
                <a:lnTo>
                  <a:pt x="247" y="357"/>
                </a:lnTo>
                <a:lnTo>
                  <a:pt x="247" y="313"/>
                </a:lnTo>
                <a:lnTo>
                  <a:pt x="245" y="315"/>
                </a:lnTo>
                <a:lnTo>
                  <a:pt x="242" y="316"/>
                </a:lnTo>
                <a:lnTo>
                  <a:pt x="239" y="316"/>
                </a:lnTo>
                <a:lnTo>
                  <a:pt x="236" y="318"/>
                </a:lnTo>
                <a:lnTo>
                  <a:pt x="232" y="321"/>
                </a:lnTo>
                <a:lnTo>
                  <a:pt x="230" y="321"/>
                </a:lnTo>
                <a:lnTo>
                  <a:pt x="230" y="319"/>
                </a:lnTo>
                <a:lnTo>
                  <a:pt x="230" y="318"/>
                </a:lnTo>
                <a:lnTo>
                  <a:pt x="241" y="301"/>
                </a:lnTo>
                <a:lnTo>
                  <a:pt x="244" y="297"/>
                </a:lnTo>
                <a:lnTo>
                  <a:pt x="247" y="295"/>
                </a:lnTo>
                <a:lnTo>
                  <a:pt x="247" y="294"/>
                </a:lnTo>
                <a:lnTo>
                  <a:pt x="247" y="281"/>
                </a:lnTo>
                <a:lnTo>
                  <a:pt x="245" y="275"/>
                </a:lnTo>
                <a:lnTo>
                  <a:pt x="244" y="263"/>
                </a:lnTo>
                <a:lnTo>
                  <a:pt x="242" y="263"/>
                </a:lnTo>
                <a:lnTo>
                  <a:pt x="238" y="263"/>
                </a:lnTo>
                <a:lnTo>
                  <a:pt x="236" y="263"/>
                </a:lnTo>
                <a:lnTo>
                  <a:pt x="232" y="263"/>
                </a:lnTo>
                <a:lnTo>
                  <a:pt x="226" y="263"/>
                </a:lnTo>
                <a:lnTo>
                  <a:pt x="220" y="263"/>
                </a:lnTo>
                <a:lnTo>
                  <a:pt x="217" y="263"/>
                </a:lnTo>
                <a:lnTo>
                  <a:pt x="217" y="251"/>
                </a:lnTo>
                <a:lnTo>
                  <a:pt x="217" y="247"/>
                </a:lnTo>
                <a:lnTo>
                  <a:pt x="217" y="244"/>
                </a:lnTo>
                <a:lnTo>
                  <a:pt x="215" y="244"/>
                </a:lnTo>
                <a:lnTo>
                  <a:pt x="214" y="247"/>
                </a:lnTo>
                <a:lnTo>
                  <a:pt x="214" y="253"/>
                </a:lnTo>
                <a:lnTo>
                  <a:pt x="214" y="268"/>
                </a:lnTo>
                <a:lnTo>
                  <a:pt x="214" y="271"/>
                </a:lnTo>
                <a:lnTo>
                  <a:pt x="214" y="274"/>
                </a:lnTo>
                <a:lnTo>
                  <a:pt x="211" y="272"/>
                </a:lnTo>
                <a:lnTo>
                  <a:pt x="211" y="271"/>
                </a:lnTo>
                <a:lnTo>
                  <a:pt x="209" y="271"/>
                </a:lnTo>
                <a:lnTo>
                  <a:pt x="208" y="271"/>
                </a:lnTo>
                <a:lnTo>
                  <a:pt x="208" y="272"/>
                </a:lnTo>
                <a:lnTo>
                  <a:pt x="206" y="271"/>
                </a:lnTo>
                <a:lnTo>
                  <a:pt x="205" y="271"/>
                </a:lnTo>
                <a:lnTo>
                  <a:pt x="203" y="271"/>
                </a:lnTo>
                <a:lnTo>
                  <a:pt x="203" y="257"/>
                </a:lnTo>
                <a:lnTo>
                  <a:pt x="200" y="256"/>
                </a:lnTo>
                <a:lnTo>
                  <a:pt x="197" y="254"/>
                </a:lnTo>
                <a:lnTo>
                  <a:pt x="194" y="253"/>
                </a:lnTo>
                <a:lnTo>
                  <a:pt x="193" y="253"/>
                </a:lnTo>
                <a:lnTo>
                  <a:pt x="193" y="245"/>
                </a:lnTo>
                <a:lnTo>
                  <a:pt x="193" y="244"/>
                </a:lnTo>
                <a:lnTo>
                  <a:pt x="194" y="244"/>
                </a:lnTo>
                <a:lnTo>
                  <a:pt x="197" y="242"/>
                </a:lnTo>
                <a:lnTo>
                  <a:pt x="206" y="238"/>
                </a:lnTo>
                <a:lnTo>
                  <a:pt x="209" y="231"/>
                </a:lnTo>
                <a:lnTo>
                  <a:pt x="211" y="228"/>
                </a:lnTo>
                <a:lnTo>
                  <a:pt x="211" y="227"/>
                </a:lnTo>
                <a:lnTo>
                  <a:pt x="212" y="227"/>
                </a:lnTo>
                <a:lnTo>
                  <a:pt x="209" y="225"/>
                </a:lnTo>
                <a:lnTo>
                  <a:pt x="208" y="224"/>
                </a:lnTo>
                <a:lnTo>
                  <a:pt x="206" y="222"/>
                </a:lnTo>
                <a:lnTo>
                  <a:pt x="206" y="221"/>
                </a:lnTo>
                <a:lnTo>
                  <a:pt x="205" y="221"/>
                </a:lnTo>
                <a:lnTo>
                  <a:pt x="205" y="219"/>
                </a:lnTo>
                <a:lnTo>
                  <a:pt x="203" y="219"/>
                </a:lnTo>
                <a:lnTo>
                  <a:pt x="202" y="219"/>
                </a:lnTo>
                <a:lnTo>
                  <a:pt x="202" y="218"/>
                </a:lnTo>
                <a:lnTo>
                  <a:pt x="202" y="215"/>
                </a:lnTo>
                <a:lnTo>
                  <a:pt x="194" y="215"/>
                </a:lnTo>
                <a:lnTo>
                  <a:pt x="193" y="215"/>
                </a:lnTo>
                <a:lnTo>
                  <a:pt x="193" y="210"/>
                </a:lnTo>
                <a:lnTo>
                  <a:pt x="188" y="210"/>
                </a:lnTo>
                <a:lnTo>
                  <a:pt x="188" y="209"/>
                </a:lnTo>
                <a:lnTo>
                  <a:pt x="188" y="195"/>
                </a:lnTo>
                <a:lnTo>
                  <a:pt x="211" y="195"/>
                </a:lnTo>
                <a:lnTo>
                  <a:pt x="215" y="195"/>
                </a:lnTo>
                <a:lnTo>
                  <a:pt x="215" y="194"/>
                </a:lnTo>
                <a:lnTo>
                  <a:pt x="215" y="185"/>
                </a:lnTo>
                <a:lnTo>
                  <a:pt x="221" y="185"/>
                </a:lnTo>
                <a:lnTo>
                  <a:pt x="221" y="192"/>
                </a:lnTo>
                <a:lnTo>
                  <a:pt x="221" y="194"/>
                </a:lnTo>
                <a:lnTo>
                  <a:pt x="221" y="195"/>
                </a:lnTo>
                <a:lnTo>
                  <a:pt x="220" y="195"/>
                </a:lnTo>
                <a:lnTo>
                  <a:pt x="218" y="195"/>
                </a:lnTo>
                <a:lnTo>
                  <a:pt x="217" y="195"/>
                </a:lnTo>
                <a:lnTo>
                  <a:pt x="215" y="195"/>
                </a:lnTo>
                <a:lnTo>
                  <a:pt x="215" y="197"/>
                </a:lnTo>
                <a:lnTo>
                  <a:pt x="215" y="215"/>
                </a:lnTo>
                <a:lnTo>
                  <a:pt x="221" y="215"/>
                </a:lnTo>
                <a:lnTo>
                  <a:pt x="223" y="215"/>
                </a:lnTo>
                <a:lnTo>
                  <a:pt x="224" y="215"/>
                </a:lnTo>
                <a:lnTo>
                  <a:pt x="227" y="215"/>
                </a:lnTo>
                <a:lnTo>
                  <a:pt x="229" y="225"/>
                </a:lnTo>
                <a:lnTo>
                  <a:pt x="229" y="228"/>
                </a:lnTo>
                <a:lnTo>
                  <a:pt x="229" y="230"/>
                </a:lnTo>
                <a:lnTo>
                  <a:pt x="229" y="238"/>
                </a:lnTo>
                <a:lnTo>
                  <a:pt x="229" y="244"/>
                </a:lnTo>
                <a:lnTo>
                  <a:pt x="230" y="244"/>
                </a:lnTo>
                <a:lnTo>
                  <a:pt x="238" y="244"/>
                </a:lnTo>
                <a:lnTo>
                  <a:pt x="241" y="244"/>
                </a:lnTo>
                <a:lnTo>
                  <a:pt x="241" y="242"/>
                </a:lnTo>
                <a:lnTo>
                  <a:pt x="241" y="239"/>
                </a:lnTo>
                <a:lnTo>
                  <a:pt x="239" y="224"/>
                </a:lnTo>
                <a:lnTo>
                  <a:pt x="238" y="222"/>
                </a:lnTo>
                <a:lnTo>
                  <a:pt x="238" y="213"/>
                </a:lnTo>
                <a:lnTo>
                  <a:pt x="236" y="210"/>
                </a:lnTo>
                <a:lnTo>
                  <a:pt x="236" y="200"/>
                </a:lnTo>
                <a:lnTo>
                  <a:pt x="236" y="197"/>
                </a:lnTo>
                <a:lnTo>
                  <a:pt x="236" y="195"/>
                </a:lnTo>
                <a:lnTo>
                  <a:pt x="239" y="197"/>
                </a:lnTo>
                <a:lnTo>
                  <a:pt x="245" y="198"/>
                </a:lnTo>
                <a:lnTo>
                  <a:pt x="255" y="201"/>
                </a:lnTo>
                <a:lnTo>
                  <a:pt x="261" y="204"/>
                </a:lnTo>
                <a:lnTo>
                  <a:pt x="262" y="204"/>
                </a:lnTo>
                <a:lnTo>
                  <a:pt x="267" y="206"/>
                </a:lnTo>
                <a:lnTo>
                  <a:pt x="270" y="207"/>
                </a:lnTo>
                <a:lnTo>
                  <a:pt x="277" y="210"/>
                </a:lnTo>
                <a:lnTo>
                  <a:pt x="310" y="222"/>
                </a:lnTo>
                <a:lnTo>
                  <a:pt x="319" y="227"/>
                </a:lnTo>
                <a:lnTo>
                  <a:pt x="319" y="225"/>
                </a:lnTo>
                <a:lnTo>
                  <a:pt x="319" y="224"/>
                </a:lnTo>
                <a:lnTo>
                  <a:pt x="319" y="197"/>
                </a:lnTo>
                <a:lnTo>
                  <a:pt x="319" y="195"/>
                </a:lnTo>
                <a:lnTo>
                  <a:pt x="327" y="195"/>
                </a:lnTo>
                <a:lnTo>
                  <a:pt x="334" y="197"/>
                </a:lnTo>
                <a:lnTo>
                  <a:pt x="334" y="186"/>
                </a:lnTo>
                <a:lnTo>
                  <a:pt x="334" y="178"/>
                </a:lnTo>
                <a:lnTo>
                  <a:pt x="334" y="174"/>
                </a:lnTo>
                <a:lnTo>
                  <a:pt x="334" y="172"/>
                </a:lnTo>
                <a:lnTo>
                  <a:pt x="334" y="163"/>
                </a:lnTo>
                <a:lnTo>
                  <a:pt x="334" y="162"/>
                </a:lnTo>
                <a:lnTo>
                  <a:pt x="334" y="160"/>
                </a:lnTo>
                <a:lnTo>
                  <a:pt x="334" y="157"/>
                </a:lnTo>
                <a:lnTo>
                  <a:pt x="334" y="154"/>
                </a:lnTo>
                <a:lnTo>
                  <a:pt x="334" y="145"/>
                </a:lnTo>
                <a:lnTo>
                  <a:pt x="334" y="119"/>
                </a:lnTo>
                <a:lnTo>
                  <a:pt x="328" y="119"/>
                </a:lnTo>
                <a:lnTo>
                  <a:pt x="328" y="118"/>
                </a:lnTo>
                <a:lnTo>
                  <a:pt x="328" y="110"/>
                </a:lnTo>
                <a:lnTo>
                  <a:pt x="330" y="110"/>
                </a:lnTo>
                <a:lnTo>
                  <a:pt x="330" y="118"/>
                </a:lnTo>
                <a:lnTo>
                  <a:pt x="334" y="118"/>
                </a:lnTo>
                <a:lnTo>
                  <a:pt x="334" y="109"/>
                </a:lnTo>
                <a:lnTo>
                  <a:pt x="334" y="97"/>
                </a:lnTo>
                <a:lnTo>
                  <a:pt x="357" y="98"/>
                </a:lnTo>
                <a:lnTo>
                  <a:pt x="369" y="98"/>
                </a:lnTo>
                <a:lnTo>
                  <a:pt x="369" y="119"/>
                </a:lnTo>
                <a:lnTo>
                  <a:pt x="369" y="121"/>
                </a:lnTo>
                <a:lnTo>
                  <a:pt x="369" y="124"/>
                </a:lnTo>
                <a:lnTo>
                  <a:pt x="371" y="124"/>
                </a:lnTo>
                <a:lnTo>
                  <a:pt x="372" y="124"/>
                </a:lnTo>
                <a:lnTo>
                  <a:pt x="372" y="133"/>
                </a:lnTo>
                <a:lnTo>
                  <a:pt x="372" y="138"/>
                </a:lnTo>
                <a:lnTo>
                  <a:pt x="374" y="142"/>
                </a:lnTo>
                <a:lnTo>
                  <a:pt x="374" y="147"/>
                </a:lnTo>
                <a:lnTo>
                  <a:pt x="375" y="150"/>
                </a:lnTo>
                <a:lnTo>
                  <a:pt x="372" y="154"/>
                </a:lnTo>
                <a:lnTo>
                  <a:pt x="371" y="156"/>
                </a:lnTo>
                <a:lnTo>
                  <a:pt x="371" y="154"/>
                </a:lnTo>
                <a:lnTo>
                  <a:pt x="369" y="154"/>
                </a:lnTo>
                <a:lnTo>
                  <a:pt x="369" y="150"/>
                </a:lnTo>
                <a:lnTo>
                  <a:pt x="369" y="147"/>
                </a:lnTo>
                <a:lnTo>
                  <a:pt x="360" y="147"/>
                </a:lnTo>
                <a:lnTo>
                  <a:pt x="359" y="147"/>
                </a:lnTo>
                <a:lnTo>
                  <a:pt x="357" y="147"/>
                </a:lnTo>
                <a:lnTo>
                  <a:pt x="357" y="159"/>
                </a:lnTo>
                <a:lnTo>
                  <a:pt x="369" y="159"/>
                </a:lnTo>
                <a:lnTo>
                  <a:pt x="371" y="159"/>
                </a:lnTo>
                <a:lnTo>
                  <a:pt x="372" y="159"/>
                </a:lnTo>
                <a:lnTo>
                  <a:pt x="375" y="151"/>
                </a:lnTo>
                <a:lnTo>
                  <a:pt x="377" y="151"/>
                </a:lnTo>
                <a:lnTo>
                  <a:pt x="378" y="150"/>
                </a:lnTo>
                <a:lnTo>
                  <a:pt x="378" y="148"/>
                </a:lnTo>
                <a:lnTo>
                  <a:pt x="380" y="148"/>
                </a:lnTo>
                <a:lnTo>
                  <a:pt x="380" y="147"/>
                </a:lnTo>
                <a:lnTo>
                  <a:pt x="381" y="145"/>
                </a:lnTo>
                <a:lnTo>
                  <a:pt x="381" y="144"/>
                </a:lnTo>
                <a:lnTo>
                  <a:pt x="383" y="142"/>
                </a:lnTo>
                <a:lnTo>
                  <a:pt x="387" y="142"/>
                </a:lnTo>
                <a:lnTo>
                  <a:pt x="393" y="144"/>
                </a:lnTo>
                <a:lnTo>
                  <a:pt x="399" y="144"/>
                </a:lnTo>
                <a:lnTo>
                  <a:pt x="401" y="144"/>
                </a:lnTo>
                <a:lnTo>
                  <a:pt x="404" y="144"/>
                </a:lnTo>
                <a:lnTo>
                  <a:pt x="405" y="144"/>
                </a:lnTo>
                <a:lnTo>
                  <a:pt x="405" y="150"/>
                </a:lnTo>
                <a:lnTo>
                  <a:pt x="431" y="151"/>
                </a:lnTo>
                <a:lnTo>
                  <a:pt x="437" y="151"/>
                </a:lnTo>
                <a:lnTo>
                  <a:pt x="446" y="136"/>
                </a:lnTo>
                <a:lnTo>
                  <a:pt x="446" y="135"/>
                </a:lnTo>
                <a:lnTo>
                  <a:pt x="448" y="133"/>
                </a:lnTo>
                <a:lnTo>
                  <a:pt x="448" y="135"/>
                </a:lnTo>
                <a:lnTo>
                  <a:pt x="448" y="136"/>
                </a:lnTo>
                <a:lnTo>
                  <a:pt x="448" y="138"/>
                </a:lnTo>
                <a:lnTo>
                  <a:pt x="448" y="136"/>
                </a:lnTo>
                <a:lnTo>
                  <a:pt x="451" y="130"/>
                </a:lnTo>
                <a:lnTo>
                  <a:pt x="454" y="124"/>
                </a:lnTo>
                <a:lnTo>
                  <a:pt x="457" y="119"/>
                </a:lnTo>
                <a:lnTo>
                  <a:pt x="461" y="112"/>
                </a:lnTo>
                <a:lnTo>
                  <a:pt x="466" y="103"/>
                </a:lnTo>
                <a:lnTo>
                  <a:pt x="467" y="103"/>
                </a:lnTo>
                <a:lnTo>
                  <a:pt x="478" y="103"/>
                </a:lnTo>
                <a:lnTo>
                  <a:pt x="479" y="103"/>
                </a:lnTo>
                <a:lnTo>
                  <a:pt x="479" y="112"/>
                </a:lnTo>
                <a:lnTo>
                  <a:pt x="479" y="115"/>
                </a:lnTo>
                <a:lnTo>
                  <a:pt x="479" y="116"/>
                </a:lnTo>
                <a:lnTo>
                  <a:pt x="479" y="121"/>
                </a:lnTo>
                <a:lnTo>
                  <a:pt x="476" y="125"/>
                </a:lnTo>
                <a:lnTo>
                  <a:pt x="479" y="127"/>
                </a:lnTo>
                <a:lnTo>
                  <a:pt x="478" y="130"/>
                </a:lnTo>
                <a:lnTo>
                  <a:pt x="476" y="132"/>
                </a:lnTo>
                <a:lnTo>
                  <a:pt x="476" y="133"/>
                </a:lnTo>
                <a:lnTo>
                  <a:pt x="472" y="141"/>
                </a:lnTo>
                <a:lnTo>
                  <a:pt x="469" y="147"/>
                </a:lnTo>
                <a:lnTo>
                  <a:pt x="469" y="148"/>
                </a:lnTo>
                <a:lnTo>
                  <a:pt x="467" y="151"/>
                </a:lnTo>
                <a:lnTo>
                  <a:pt x="467" y="153"/>
                </a:lnTo>
                <a:lnTo>
                  <a:pt x="467" y="154"/>
                </a:lnTo>
                <a:lnTo>
                  <a:pt x="466" y="156"/>
                </a:lnTo>
                <a:lnTo>
                  <a:pt x="463" y="154"/>
                </a:lnTo>
                <a:lnTo>
                  <a:pt x="463" y="153"/>
                </a:lnTo>
                <a:lnTo>
                  <a:pt x="461" y="156"/>
                </a:lnTo>
                <a:lnTo>
                  <a:pt x="460" y="157"/>
                </a:lnTo>
                <a:lnTo>
                  <a:pt x="460" y="159"/>
                </a:lnTo>
                <a:lnTo>
                  <a:pt x="460" y="160"/>
                </a:lnTo>
                <a:lnTo>
                  <a:pt x="463" y="162"/>
                </a:lnTo>
                <a:lnTo>
                  <a:pt x="464" y="160"/>
                </a:lnTo>
                <a:lnTo>
                  <a:pt x="466" y="159"/>
                </a:lnTo>
                <a:lnTo>
                  <a:pt x="467" y="156"/>
                </a:lnTo>
                <a:lnTo>
                  <a:pt x="467" y="157"/>
                </a:lnTo>
                <a:lnTo>
                  <a:pt x="472" y="159"/>
                </a:lnTo>
                <a:lnTo>
                  <a:pt x="473" y="157"/>
                </a:lnTo>
                <a:lnTo>
                  <a:pt x="469" y="154"/>
                </a:lnTo>
                <a:lnTo>
                  <a:pt x="467" y="154"/>
                </a:lnTo>
                <a:lnTo>
                  <a:pt x="469" y="153"/>
                </a:lnTo>
                <a:lnTo>
                  <a:pt x="475" y="156"/>
                </a:lnTo>
                <a:lnTo>
                  <a:pt x="475" y="154"/>
                </a:lnTo>
                <a:lnTo>
                  <a:pt x="476" y="154"/>
                </a:lnTo>
                <a:lnTo>
                  <a:pt x="478" y="153"/>
                </a:lnTo>
                <a:lnTo>
                  <a:pt x="481" y="157"/>
                </a:lnTo>
                <a:lnTo>
                  <a:pt x="482" y="157"/>
                </a:lnTo>
                <a:lnTo>
                  <a:pt x="479" y="153"/>
                </a:lnTo>
                <a:lnTo>
                  <a:pt x="476" y="153"/>
                </a:lnTo>
                <a:lnTo>
                  <a:pt x="475" y="153"/>
                </a:lnTo>
                <a:lnTo>
                  <a:pt x="469" y="151"/>
                </a:lnTo>
                <a:lnTo>
                  <a:pt x="470" y="150"/>
                </a:lnTo>
                <a:lnTo>
                  <a:pt x="472" y="148"/>
                </a:lnTo>
                <a:lnTo>
                  <a:pt x="472" y="147"/>
                </a:lnTo>
                <a:lnTo>
                  <a:pt x="473" y="144"/>
                </a:lnTo>
                <a:lnTo>
                  <a:pt x="479" y="145"/>
                </a:lnTo>
                <a:lnTo>
                  <a:pt x="479" y="144"/>
                </a:lnTo>
                <a:lnTo>
                  <a:pt x="473" y="142"/>
                </a:lnTo>
                <a:lnTo>
                  <a:pt x="473" y="141"/>
                </a:lnTo>
                <a:lnTo>
                  <a:pt x="475" y="139"/>
                </a:lnTo>
                <a:lnTo>
                  <a:pt x="479" y="142"/>
                </a:lnTo>
                <a:lnTo>
                  <a:pt x="479" y="141"/>
                </a:lnTo>
                <a:lnTo>
                  <a:pt x="479" y="139"/>
                </a:lnTo>
                <a:lnTo>
                  <a:pt x="476" y="138"/>
                </a:lnTo>
                <a:lnTo>
                  <a:pt x="475" y="138"/>
                </a:lnTo>
                <a:lnTo>
                  <a:pt x="478" y="133"/>
                </a:lnTo>
                <a:lnTo>
                  <a:pt x="478" y="132"/>
                </a:lnTo>
                <a:lnTo>
                  <a:pt x="485" y="135"/>
                </a:lnTo>
                <a:lnTo>
                  <a:pt x="487" y="136"/>
                </a:lnTo>
                <a:lnTo>
                  <a:pt x="487" y="135"/>
                </a:lnTo>
                <a:lnTo>
                  <a:pt x="488" y="133"/>
                </a:lnTo>
                <a:lnTo>
                  <a:pt x="490" y="132"/>
                </a:lnTo>
                <a:lnTo>
                  <a:pt x="496" y="135"/>
                </a:lnTo>
                <a:lnTo>
                  <a:pt x="500" y="127"/>
                </a:lnTo>
                <a:lnTo>
                  <a:pt x="497" y="125"/>
                </a:lnTo>
                <a:lnTo>
                  <a:pt x="493" y="122"/>
                </a:lnTo>
                <a:lnTo>
                  <a:pt x="490" y="121"/>
                </a:lnTo>
                <a:lnTo>
                  <a:pt x="493" y="115"/>
                </a:lnTo>
                <a:lnTo>
                  <a:pt x="503" y="116"/>
                </a:lnTo>
                <a:lnTo>
                  <a:pt x="503" y="104"/>
                </a:lnTo>
                <a:lnTo>
                  <a:pt x="503" y="103"/>
                </a:lnTo>
                <a:lnTo>
                  <a:pt x="503" y="101"/>
                </a:lnTo>
                <a:lnTo>
                  <a:pt x="502" y="89"/>
                </a:lnTo>
                <a:lnTo>
                  <a:pt x="505" y="89"/>
                </a:lnTo>
                <a:lnTo>
                  <a:pt x="508" y="92"/>
                </a:lnTo>
                <a:lnTo>
                  <a:pt x="508" y="91"/>
                </a:lnTo>
                <a:lnTo>
                  <a:pt x="509" y="91"/>
                </a:lnTo>
                <a:lnTo>
                  <a:pt x="511" y="89"/>
                </a:lnTo>
                <a:lnTo>
                  <a:pt x="512" y="88"/>
                </a:lnTo>
                <a:lnTo>
                  <a:pt x="515" y="86"/>
                </a:lnTo>
                <a:lnTo>
                  <a:pt x="514" y="83"/>
                </a:lnTo>
                <a:lnTo>
                  <a:pt x="509" y="77"/>
                </a:lnTo>
                <a:lnTo>
                  <a:pt x="508" y="77"/>
                </a:lnTo>
                <a:lnTo>
                  <a:pt x="505" y="75"/>
                </a:lnTo>
                <a:lnTo>
                  <a:pt x="503" y="75"/>
                </a:lnTo>
                <a:lnTo>
                  <a:pt x="506" y="71"/>
                </a:lnTo>
                <a:lnTo>
                  <a:pt x="506" y="69"/>
                </a:lnTo>
                <a:lnTo>
                  <a:pt x="509" y="71"/>
                </a:lnTo>
                <a:lnTo>
                  <a:pt x="509" y="72"/>
                </a:lnTo>
                <a:lnTo>
                  <a:pt x="514" y="77"/>
                </a:lnTo>
                <a:lnTo>
                  <a:pt x="520" y="77"/>
                </a:lnTo>
                <a:lnTo>
                  <a:pt x="520" y="56"/>
                </a:lnTo>
                <a:lnTo>
                  <a:pt x="515" y="54"/>
                </a:lnTo>
                <a:lnTo>
                  <a:pt x="518" y="47"/>
                </a:lnTo>
                <a:lnTo>
                  <a:pt x="521" y="42"/>
                </a:lnTo>
                <a:lnTo>
                  <a:pt x="526" y="30"/>
                </a:lnTo>
                <a:lnTo>
                  <a:pt x="526" y="32"/>
                </a:lnTo>
                <a:lnTo>
                  <a:pt x="532" y="32"/>
                </a:lnTo>
                <a:lnTo>
                  <a:pt x="537" y="32"/>
                </a:lnTo>
                <a:lnTo>
                  <a:pt x="538" y="32"/>
                </a:lnTo>
                <a:lnTo>
                  <a:pt x="541" y="32"/>
                </a:lnTo>
                <a:lnTo>
                  <a:pt x="546" y="32"/>
                </a:lnTo>
                <a:lnTo>
                  <a:pt x="550" y="32"/>
                </a:lnTo>
                <a:lnTo>
                  <a:pt x="550" y="30"/>
                </a:lnTo>
                <a:lnTo>
                  <a:pt x="550" y="29"/>
                </a:lnTo>
                <a:lnTo>
                  <a:pt x="552" y="24"/>
                </a:lnTo>
                <a:lnTo>
                  <a:pt x="552" y="21"/>
                </a:lnTo>
                <a:lnTo>
                  <a:pt x="553" y="18"/>
                </a:lnTo>
                <a:lnTo>
                  <a:pt x="553" y="16"/>
                </a:lnTo>
                <a:lnTo>
                  <a:pt x="553" y="12"/>
                </a:lnTo>
                <a:lnTo>
                  <a:pt x="555" y="7"/>
                </a:lnTo>
                <a:lnTo>
                  <a:pt x="555" y="4"/>
                </a:lnTo>
                <a:lnTo>
                  <a:pt x="556" y="0"/>
                </a:lnTo>
                <a:lnTo>
                  <a:pt x="574" y="0"/>
                </a:lnTo>
                <a:lnTo>
                  <a:pt x="574" y="32"/>
                </a:lnTo>
                <a:lnTo>
                  <a:pt x="624" y="33"/>
                </a:lnTo>
                <a:lnTo>
                  <a:pt x="624" y="38"/>
                </a:lnTo>
                <a:lnTo>
                  <a:pt x="624" y="45"/>
                </a:lnTo>
                <a:lnTo>
                  <a:pt x="622" y="48"/>
                </a:lnTo>
                <a:lnTo>
                  <a:pt x="621" y="45"/>
                </a:lnTo>
                <a:lnTo>
                  <a:pt x="619" y="47"/>
                </a:lnTo>
                <a:lnTo>
                  <a:pt x="621" y="48"/>
                </a:lnTo>
                <a:lnTo>
                  <a:pt x="618" y="50"/>
                </a:lnTo>
                <a:lnTo>
                  <a:pt x="610" y="56"/>
                </a:lnTo>
                <a:lnTo>
                  <a:pt x="606" y="60"/>
                </a:lnTo>
                <a:lnTo>
                  <a:pt x="600" y="65"/>
                </a:lnTo>
                <a:lnTo>
                  <a:pt x="598" y="62"/>
                </a:lnTo>
                <a:lnTo>
                  <a:pt x="597" y="63"/>
                </a:lnTo>
                <a:lnTo>
                  <a:pt x="598" y="65"/>
                </a:lnTo>
                <a:lnTo>
                  <a:pt x="589" y="72"/>
                </a:lnTo>
                <a:lnTo>
                  <a:pt x="579" y="79"/>
                </a:lnTo>
                <a:lnTo>
                  <a:pt x="579" y="80"/>
                </a:lnTo>
                <a:lnTo>
                  <a:pt x="571" y="80"/>
                </a:lnTo>
                <a:lnTo>
                  <a:pt x="565" y="85"/>
                </a:lnTo>
                <a:lnTo>
                  <a:pt x="567" y="86"/>
                </a:lnTo>
                <a:lnTo>
                  <a:pt x="565" y="88"/>
                </a:lnTo>
                <a:lnTo>
                  <a:pt x="567" y="91"/>
                </a:lnTo>
                <a:lnTo>
                  <a:pt x="564" y="92"/>
                </a:lnTo>
                <a:lnTo>
                  <a:pt x="559" y="95"/>
                </a:lnTo>
                <a:lnTo>
                  <a:pt x="558" y="97"/>
                </a:lnTo>
                <a:lnTo>
                  <a:pt x="555" y="100"/>
                </a:lnTo>
                <a:lnTo>
                  <a:pt x="553" y="100"/>
                </a:lnTo>
                <a:lnTo>
                  <a:pt x="552" y="97"/>
                </a:lnTo>
                <a:lnTo>
                  <a:pt x="546" y="101"/>
                </a:lnTo>
                <a:lnTo>
                  <a:pt x="547" y="103"/>
                </a:lnTo>
                <a:lnTo>
                  <a:pt x="546" y="104"/>
                </a:lnTo>
                <a:lnTo>
                  <a:pt x="544" y="104"/>
                </a:lnTo>
                <a:lnTo>
                  <a:pt x="546" y="107"/>
                </a:lnTo>
                <a:lnTo>
                  <a:pt x="541" y="110"/>
                </a:lnTo>
                <a:lnTo>
                  <a:pt x="541" y="112"/>
                </a:lnTo>
                <a:lnTo>
                  <a:pt x="540" y="112"/>
                </a:lnTo>
                <a:lnTo>
                  <a:pt x="537" y="115"/>
                </a:lnTo>
                <a:lnTo>
                  <a:pt x="534" y="110"/>
                </a:lnTo>
                <a:lnTo>
                  <a:pt x="532" y="110"/>
                </a:lnTo>
                <a:lnTo>
                  <a:pt x="529" y="113"/>
                </a:lnTo>
                <a:lnTo>
                  <a:pt x="527" y="115"/>
                </a:lnTo>
                <a:lnTo>
                  <a:pt x="531" y="119"/>
                </a:lnTo>
                <a:lnTo>
                  <a:pt x="532" y="119"/>
                </a:lnTo>
                <a:lnTo>
                  <a:pt x="531" y="121"/>
                </a:lnTo>
                <a:lnTo>
                  <a:pt x="529" y="122"/>
                </a:lnTo>
                <a:lnTo>
                  <a:pt x="527" y="122"/>
                </a:lnTo>
                <a:lnTo>
                  <a:pt x="520" y="128"/>
                </a:lnTo>
                <a:lnTo>
                  <a:pt x="518" y="128"/>
                </a:lnTo>
                <a:lnTo>
                  <a:pt x="514" y="133"/>
                </a:lnTo>
                <a:lnTo>
                  <a:pt x="512" y="135"/>
                </a:lnTo>
                <a:lnTo>
                  <a:pt x="511" y="135"/>
                </a:lnTo>
                <a:lnTo>
                  <a:pt x="509" y="135"/>
                </a:lnTo>
                <a:lnTo>
                  <a:pt x="508" y="133"/>
                </a:lnTo>
                <a:lnTo>
                  <a:pt x="508" y="132"/>
                </a:lnTo>
                <a:lnTo>
                  <a:pt x="506" y="132"/>
                </a:lnTo>
                <a:lnTo>
                  <a:pt x="505" y="132"/>
                </a:lnTo>
                <a:lnTo>
                  <a:pt x="503" y="132"/>
                </a:lnTo>
                <a:lnTo>
                  <a:pt x="500" y="135"/>
                </a:lnTo>
                <a:lnTo>
                  <a:pt x="499" y="136"/>
                </a:lnTo>
                <a:lnTo>
                  <a:pt x="500" y="136"/>
                </a:lnTo>
                <a:lnTo>
                  <a:pt x="503" y="139"/>
                </a:lnTo>
                <a:lnTo>
                  <a:pt x="505" y="141"/>
                </a:lnTo>
                <a:lnTo>
                  <a:pt x="503" y="141"/>
                </a:lnTo>
                <a:lnTo>
                  <a:pt x="503" y="142"/>
                </a:lnTo>
                <a:lnTo>
                  <a:pt x="503" y="144"/>
                </a:lnTo>
                <a:lnTo>
                  <a:pt x="503" y="145"/>
                </a:lnTo>
                <a:lnTo>
                  <a:pt x="508" y="141"/>
                </a:lnTo>
                <a:lnTo>
                  <a:pt x="511" y="139"/>
                </a:lnTo>
                <a:lnTo>
                  <a:pt x="514" y="136"/>
                </a:lnTo>
                <a:lnTo>
                  <a:pt x="518" y="133"/>
                </a:lnTo>
                <a:lnTo>
                  <a:pt x="527" y="125"/>
                </a:lnTo>
                <a:lnTo>
                  <a:pt x="531" y="122"/>
                </a:lnTo>
                <a:lnTo>
                  <a:pt x="535" y="121"/>
                </a:lnTo>
                <a:lnTo>
                  <a:pt x="538" y="118"/>
                </a:lnTo>
                <a:lnTo>
                  <a:pt x="543" y="115"/>
                </a:lnTo>
                <a:lnTo>
                  <a:pt x="543" y="113"/>
                </a:lnTo>
                <a:lnTo>
                  <a:pt x="546" y="112"/>
                </a:lnTo>
                <a:lnTo>
                  <a:pt x="549" y="110"/>
                </a:lnTo>
                <a:lnTo>
                  <a:pt x="549" y="118"/>
                </a:lnTo>
                <a:lnTo>
                  <a:pt x="552" y="118"/>
                </a:lnTo>
                <a:lnTo>
                  <a:pt x="552" y="154"/>
                </a:lnTo>
                <a:lnTo>
                  <a:pt x="552" y="163"/>
                </a:lnTo>
                <a:lnTo>
                  <a:pt x="553" y="174"/>
                </a:lnTo>
                <a:lnTo>
                  <a:pt x="556" y="174"/>
                </a:lnTo>
                <a:lnTo>
                  <a:pt x="564" y="174"/>
                </a:lnTo>
                <a:lnTo>
                  <a:pt x="565" y="174"/>
                </a:lnTo>
                <a:lnTo>
                  <a:pt x="565" y="177"/>
                </a:lnTo>
                <a:lnTo>
                  <a:pt x="565" y="189"/>
                </a:lnTo>
                <a:lnTo>
                  <a:pt x="565" y="192"/>
                </a:lnTo>
                <a:lnTo>
                  <a:pt x="565" y="197"/>
                </a:lnTo>
                <a:lnTo>
                  <a:pt x="565" y="198"/>
                </a:lnTo>
                <a:lnTo>
                  <a:pt x="565" y="203"/>
                </a:lnTo>
                <a:lnTo>
                  <a:pt x="565" y="204"/>
                </a:lnTo>
                <a:lnTo>
                  <a:pt x="568" y="204"/>
                </a:lnTo>
                <a:lnTo>
                  <a:pt x="568" y="209"/>
                </a:lnTo>
                <a:lnTo>
                  <a:pt x="570" y="209"/>
                </a:lnTo>
                <a:lnTo>
                  <a:pt x="571" y="209"/>
                </a:lnTo>
                <a:lnTo>
                  <a:pt x="571" y="204"/>
                </a:lnTo>
                <a:lnTo>
                  <a:pt x="573" y="204"/>
                </a:lnTo>
                <a:lnTo>
                  <a:pt x="582" y="204"/>
                </a:lnTo>
                <a:lnTo>
                  <a:pt x="589" y="204"/>
                </a:lnTo>
                <a:lnTo>
                  <a:pt x="592" y="204"/>
                </a:lnTo>
                <a:lnTo>
                  <a:pt x="592" y="201"/>
                </a:lnTo>
                <a:lnTo>
                  <a:pt x="592" y="198"/>
                </a:lnTo>
                <a:lnTo>
                  <a:pt x="592" y="197"/>
                </a:lnTo>
                <a:lnTo>
                  <a:pt x="592" y="195"/>
                </a:lnTo>
                <a:lnTo>
                  <a:pt x="601" y="195"/>
                </a:lnTo>
                <a:lnTo>
                  <a:pt x="601" y="191"/>
                </a:lnTo>
                <a:lnTo>
                  <a:pt x="601" y="188"/>
                </a:lnTo>
                <a:lnTo>
                  <a:pt x="601" y="186"/>
                </a:lnTo>
                <a:lnTo>
                  <a:pt x="601" y="183"/>
                </a:lnTo>
                <a:lnTo>
                  <a:pt x="601" y="181"/>
                </a:lnTo>
                <a:lnTo>
                  <a:pt x="601" y="180"/>
                </a:lnTo>
                <a:lnTo>
                  <a:pt x="601" y="177"/>
                </a:lnTo>
                <a:lnTo>
                  <a:pt x="601" y="175"/>
                </a:lnTo>
                <a:lnTo>
                  <a:pt x="601" y="172"/>
                </a:lnTo>
                <a:lnTo>
                  <a:pt x="601" y="171"/>
                </a:lnTo>
                <a:lnTo>
                  <a:pt x="601" y="168"/>
                </a:lnTo>
                <a:lnTo>
                  <a:pt x="601" y="165"/>
                </a:lnTo>
                <a:lnTo>
                  <a:pt x="601" y="163"/>
                </a:lnTo>
                <a:lnTo>
                  <a:pt x="601" y="160"/>
                </a:lnTo>
                <a:lnTo>
                  <a:pt x="601" y="159"/>
                </a:lnTo>
                <a:lnTo>
                  <a:pt x="601" y="156"/>
                </a:lnTo>
                <a:lnTo>
                  <a:pt x="606" y="156"/>
                </a:lnTo>
                <a:lnTo>
                  <a:pt x="607" y="156"/>
                </a:lnTo>
                <a:lnTo>
                  <a:pt x="612" y="156"/>
                </a:lnTo>
                <a:lnTo>
                  <a:pt x="613" y="156"/>
                </a:lnTo>
                <a:lnTo>
                  <a:pt x="613" y="168"/>
                </a:lnTo>
                <a:lnTo>
                  <a:pt x="626" y="168"/>
                </a:lnTo>
                <a:lnTo>
                  <a:pt x="626" y="206"/>
                </a:lnTo>
                <a:lnTo>
                  <a:pt x="615" y="206"/>
                </a:lnTo>
                <a:lnTo>
                  <a:pt x="610" y="206"/>
                </a:lnTo>
                <a:lnTo>
                  <a:pt x="610" y="210"/>
                </a:lnTo>
                <a:lnTo>
                  <a:pt x="610" y="212"/>
                </a:lnTo>
                <a:lnTo>
                  <a:pt x="610" y="215"/>
                </a:lnTo>
                <a:lnTo>
                  <a:pt x="610" y="218"/>
                </a:lnTo>
                <a:lnTo>
                  <a:pt x="610" y="219"/>
                </a:lnTo>
                <a:lnTo>
                  <a:pt x="609" y="219"/>
                </a:lnTo>
                <a:lnTo>
                  <a:pt x="609" y="218"/>
                </a:lnTo>
                <a:lnTo>
                  <a:pt x="607" y="219"/>
                </a:lnTo>
                <a:lnTo>
                  <a:pt x="607" y="222"/>
                </a:lnTo>
                <a:lnTo>
                  <a:pt x="607" y="225"/>
                </a:lnTo>
                <a:lnTo>
                  <a:pt x="609" y="225"/>
                </a:lnTo>
                <a:lnTo>
                  <a:pt x="609" y="228"/>
                </a:lnTo>
                <a:lnTo>
                  <a:pt x="609" y="230"/>
                </a:lnTo>
                <a:lnTo>
                  <a:pt x="610" y="233"/>
                </a:lnTo>
                <a:lnTo>
                  <a:pt x="610" y="231"/>
                </a:lnTo>
                <a:lnTo>
                  <a:pt x="612" y="231"/>
                </a:lnTo>
                <a:lnTo>
                  <a:pt x="612" y="233"/>
                </a:lnTo>
                <a:lnTo>
                  <a:pt x="612" y="234"/>
                </a:lnTo>
                <a:lnTo>
                  <a:pt x="615" y="236"/>
                </a:lnTo>
                <a:lnTo>
                  <a:pt x="615" y="239"/>
                </a:lnTo>
                <a:lnTo>
                  <a:pt x="615" y="242"/>
                </a:lnTo>
                <a:lnTo>
                  <a:pt x="626" y="242"/>
                </a:lnTo>
                <a:lnTo>
                  <a:pt x="627" y="242"/>
                </a:lnTo>
                <a:lnTo>
                  <a:pt x="627" y="251"/>
                </a:lnTo>
                <a:lnTo>
                  <a:pt x="627" y="254"/>
                </a:lnTo>
                <a:lnTo>
                  <a:pt x="627" y="263"/>
                </a:lnTo>
                <a:lnTo>
                  <a:pt x="627" y="278"/>
                </a:lnTo>
                <a:lnTo>
                  <a:pt x="627" y="289"/>
                </a:lnTo>
                <a:lnTo>
                  <a:pt x="627" y="300"/>
                </a:lnTo>
                <a:lnTo>
                  <a:pt x="627" y="301"/>
                </a:lnTo>
                <a:lnTo>
                  <a:pt x="627" y="304"/>
                </a:lnTo>
                <a:lnTo>
                  <a:pt x="618" y="303"/>
                </a:lnTo>
                <a:lnTo>
                  <a:pt x="606" y="303"/>
                </a:lnTo>
                <a:lnTo>
                  <a:pt x="603" y="303"/>
                </a:lnTo>
                <a:lnTo>
                  <a:pt x="603" y="313"/>
                </a:lnTo>
                <a:lnTo>
                  <a:pt x="603" y="321"/>
                </a:lnTo>
                <a:lnTo>
                  <a:pt x="603" y="327"/>
                </a:lnTo>
                <a:lnTo>
                  <a:pt x="603" y="334"/>
                </a:lnTo>
                <a:lnTo>
                  <a:pt x="603" y="336"/>
                </a:lnTo>
                <a:lnTo>
                  <a:pt x="603" y="337"/>
                </a:lnTo>
                <a:lnTo>
                  <a:pt x="589" y="331"/>
                </a:lnTo>
                <a:lnTo>
                  <a:pt x="585" y="330"/>
                </a:lnTo>
                <a:lnTo>
                  <a:pt x="579" y="327"/>
                </a:lnTo>
                <a:lnTo>
                  <a:pt x="579" y="336"/>
                </a:lnTo>
                <a:lnTo>
                  <a:pt x="579" y="340"/>
                </a:lnTo>
                <a:lnTo>
                  <a:pt x="579" y="348"/>
                </a:lnTo>
                <a:lnTo>
                  <a:pt x="580" y="354"/>
                </a:lnTo>
                <a:lnTo>
                  <a:pt x="580" y="360"/>
                </a:lnTo>
                <a:lnTo>
                  <a:pt x="580" y="366"/>
                </a:lnTo>
                <a:lnTo>
                  <a:pt x="580" y="372"/>
                </a:lnTo>
                <a:lnTo>
                  <a:pt x="580" y="375"/>
                </a:lnTo>
                <a:lnTo>
                  <a:pt x="604" y="377"/>
                </a:lnTo>
                <a:lnTo>
                  <a:pt x="621" y="377"/>
                </a:lnTo>
                <a:lnTo>
                  <a:pt x="629" y="377"/>
                </a:lnTo>
                <a:lnTo>
                  <a:pt x="629" y="371"/>
                </a:lnTo>
                <a:lnTo>
                  <a:pt x="629" y="369"/>
                </a:lnTo>
                <a:lnTo>
                  <a:pt x="629" y="366"/>
                </a:lnTo>
                <a:lnTo>
                  <a:pt x="629" y="365"/>
                </a:lnTo>
                <a:lnTo>
                  <a:pt x="629" y="363"/>
                </a:lnTo>
                <a:lnTo>
                  <a:pt x="626" y="356"/>
                </a:lnTo>
                <a:lnTo>
                  <a:pt x="627" y="354"/>
                </a:lnTo>
                <a:lnTo>
                  <a:pt x="629" y="353"/>
                </a:lnTo>
                <a:lnTo>
                  <a:pt x="629" y="345"/>
                </a:lnTo>
                <a:lnTo>
                  <a:pt x="629" y="328"/>
                </a:lnTo>
                <a:lnTo>
                  <a:pt x="653" y="328"/>
                </a:lnTo>
                <a:lnTo>
                  <a:pt x="677" y="328"/>
                </a:lnTo>
                <a:lnTo>
                  <a:pt x="684" y="328"/>
                </a:lnTo>
                <a:lnTo>
                  <a:pt x="701" y="328"/>
                </a:lnTo>
                <a:lnTo>
                  <a:pt x="701" y="353"/>
                </a:lnTo>
                <a:lnTo>
                  <a:pt x="702" y="381"/>
                </a:lnTo>
                <a:lnTo>
                  <a:pt x="718" y="389"/>
                </a:lnTo>
                <a:lnTo>
                  <a:pt x="718" y="390"/>
                </a:lnTo>
                <a:lnTo>
                  <a:pt x="718" y="403"/>
                </a:lnTo>
                <a:lnTo>
                  <a:pt x="704" y="403"/>
                </a:lnTo>
                <a:lnTo>
                  <a:pt x="702" y="403"/>
                </a:lnTo>
                <a:lnTo>
                  <a:pt x="702" y="401"/>
                </a:lnTo>
                <a:lnTo>
                  <a:pt x="702" y="395"/>
                </a:lnTo>
                <a:lnTo>
                  <a:pt x="699" y="395"/>
                </a:lnTo>
                <a:lnTo>
                  <a:pt x="699" y="401"/>
                </a:lnTo>
                <a:lnTo>
                  <a:pt x="699" y="403"/>
                </a:lnTo>
                <a:lnTo>
                  <a:pt x="690" y="403"/>
                </a:lnTo>
                <a:lnTo>
                  <a:pt x="687" y="403"/>
                </a:lnTo>
                <a:lnTo>
                  <a:pt x="684" y="403"/>
                </a:lnTo>
                <a:lnTo>
                  <a:pt x="681" y="403"/>
                </a:lnTo>
                <a:lnTo>
                  <a:pt x="681" y="401"/>
                </a:lnTo>
                <a:lnTo>
                  <a:pt x="681" y="397"/>
                </a:lnTo>
                <a:lnTo>
                  <a:pt x="678" y="397"/>
                </a:lnTo>
                <a:lnTo>
                  <a:pt x="675" y="397"/>
                </a:lnTo>
                <a:lnTo>
                  <a:pt x="672" y="397"/>
                </a:lnTo>
                <a:lnTo>
                  <a:pt x="672" y="401"/>
                </a:lnTo>
                <a:lnTo>
                  <a:pt x="672" y="403"/>
                </a:lnTo>
                <a:lnTo>
                  <a:pt x="671" y="403"/>
                </a:lnTo>
                <a:lnTo>
                  <a:pt x="671" y="401"/>
                </a:lnTo>
                <a:lnTo>
                  <a:pt x="671" y="397"/>
                </a:lnTo>
                <a:lnTo>
                  <a:pt x="668" y="397"/>
                </a:lnTo>
                <a:lnTo>
                  <a:pt x="666" y="397"/>
                </a:lnTo>
                <a:lnTo>
                  <a:pt x="665" y="397"/>
                </a:lnTo>
                <a:lnTo>
                  <a:pt x="662" y="397"/>
                </a:lnTo>
                <a:lnTo>
                  <a:pt x="660" y="397"/>
                </a:lnTo>
                <a:lnTo>
                  <a:pt x="657" y="397"/>
                </a:lnTo>
                <a:lnTo>
                  <a:pt x="654" y="397"/>
                </a:lnTo>
                <a:lnTo>
                  <a:pt x="648" y="397"/>
                </a:lnTo>
                <a:lnTo>
                  <a:pt x="648" y="400"/>
                </a:lnTo>
                <a:lnTo>
                  <a:pt x="648" y="401"/>
                </a:lnTo>
                <a:lnTo>
                  <a:pt x="647" y="401"/>
                </a:lnTo>
                <a:lnTo>
                  <a:pt x="645" y="401"/>
                </a:lnTo>
                <a:lnTo>
                  <a:pt x="645" y="397"/>
                </a:lnTo>
                <a:lnTo>
                  <a:pt x="641" y="397"/>
                </a:lnTo>
                <a:lnTo>
                  <a:pt x="638" y="397"/>
                </a:lnTo>
                <a:lnTo>
                  <a:pt x="635" y="397"/>
                </a:lnTo>
                <a:lnTo>
                  <a:pt x="635" y="395"/>
                </a:lnTo>
                <a:lnTo>
                  <a:pt x="630" y="393"/>
                </a:lnTo>
                <a:lnTo>
                  <a:pt x="630" y="395"/>
                </a:lnTo>
                <a:lnTo>
                  <a:pt x="630" y="397"/>
                </a:lnTo>
                <a:lnTo>
                  <a:pt x="630" y="398"/>
                </a:lnTo>
                <a:lnTo>
                  <a:pt x="630" y="401"/>
                </a:lnTo>
                <a:lnTo>
                  <a:pt x="638" y="401"/>
                </a:lnTo>
                <a:lnTo>
                  <a:pt x="642" y="401"/>
                </a:lnTo>
                <a:lnTo>
                  <a:pt x="642" y="407"/>
                </a:lnTo>
                <a:lnTo>
                  <a:pt x="642" y="410"/>
                </a:lnTo>
                <a:lnTo>
                  <a:pt x="644" y="412"/>
                </a:lnTo>
                <a:lnTo>
                  <a:pt x="645" y="413"/>
                </a:lnTo>
                <a:lnTo>
                  <a:pt x="648" y="415"/>
                </a:lnTo>
                <a:lnTo>
                  <a:pt x="650" y="413"/>
                </a:lnTo>
                <a:lnTo>
                  <a:pt x="650" y="415"/>
                </a:lnTo>
                <a:lnTo>
                  <a:pt x="651" y="418"/>
                </a:lnTo>
                <a:lnTo>
                  <a:pt x="650" y="419"/>
                </a:lnTo>
                <a:lnTo>
                  <a:pt x="648" y="419"/>
                </a:lnTo>
                <a:lnTo>
                  <a:pt x="645" y="419"/>
                </a:lnTo>
                <a:lnTo>
                  <a:pt x="644" y="419"/>
                </a:lnTo>
                <a:lnTo>
                  <a:pt x="642" y="419"/>
                </a:lnTo>
                <a:lnTo>
                  <a:pt x="639" y="418"/>
                </a:lnTo>
                <a:lnTo>
                  <a:pt x="638" y="418"/>
                </a:lnTo>
                <a:lnTo>
                  <a:pt x="633" y="418"/>
                </a:lnTo>
                <a:lnTo>
                  <a:pt x="630" y="418"/>
                </a:lnTo>
                <a:lnTo>
                  <a:pt x="630" y="427"/>
                </a:lnTo>
                <a:lnTo>
                  <a:pt x="630" y="434"/>
                </a:lnTo>
                <a:lnTo>
                  <a:pt x="632" y="434"/>
                </a:lnTo>
                <a:lnTo>
                  <a:pt x="635" y="434"/>
                </a:lnTo>
                <a:lnTo>
                  <a:pt x="638" y="434"/>
                </a:lnTo>
                <a:lnTo>
                  <a:pt x="642" y="434"/>
                </a:lnTo>
                <a:lnTo>
                  <a:pt x="644" y="431"/>
                </a:lnTo>
                <a:lnTo>
                  <a:pt x="650" y="430"/>
                </a:lnTo>
                <a:lnTo>
                  <a:pt x="648" y="425"/>
                </a:lnTo>
                <a:lnTo>
                  <a:pt x="648" y="424"/>
                </a:lnTo>
                <a:lnTo>
                  <a:pt x="650" y="424"/>
                </a:lnTo>
                <a:lnTo>
                  <a:pt x="650" y="425"/>
                </a:lnTo>
                <a:lnTo>
                  <a:pt x="651" y="430"/>
                </a:lnTo>
                <a:lnTo>
                  <a:pt x="650" y="430"/>
                </a:lnTo>
                <a:lnTo>
                  <a:pt x="650" y="431"/>
                </a:lnTo>
                <a:lnTo>
                  <a:pt x="650" y="433"/>
                </a:lnTo>
                <a:lnTo>
                  <a:pt x="651" y="439"/>
                </a:lnTo>
                <a:lnTo>
                  <a:pt x="651" y="450"/>
                </a:lnTo>
                <a:lnTo>
                  <a:pt x="651" y="451"/>
                </a:lnTo>
                <a:lnTo>
                  <a:pt x="651" y="459"/>
                </a:lnTo>
                <a:lnTo>
                  <a:pt x="632" y="457"/>
                </a:lnTo>
                <a:lnTo>
                  <a:pt x="630" y="457"/>
                </a:lnTo>
                <a:lnTo>
                  <a:pt x="630" y="459"/>
                </a:lnTo>
                <a:lnTo>
                  <a:pt x="630" y="460"/>
                </a:lnTo>
                <a:lnTo>
                  <a:pt x="624" y="460"/>
                </a:lnTo>
                <a:lnTo>
                  <a:pt x="624" y="463"/>
                </a:lnTo>
                <a:lnTo>
                  <a:pt x="630" y="463"/>
                </a:lnTo>
                <a:lnTo>
                  <a:pt x="630" y="471"/>
                </a:lnTo>
                <a:lnTo>
                  <a:pt x="630" y="477"/>
                </a:lnTo>
                <a:lnTo>
                  <a:pt x="630" y="478"/>
                </a:lnTo>
                <a:lnTo>
                  <a:pt x="626" y="478"/>
                </a:lnTo>
                <a:lnTo>
                  <a:pt x="626" y="481"/>
                </a:lnTo>
                <a:lnTo>
                  <a:pt x="624" y="481"/>
                </a:lnTo>
                <a:lnTo>
                  <a:pt x="622" y="481"/>
                </a:lnTo>
                <a:lnTo>
                  <a:pt x="622" y="484"/>
                </a:lnTo>
                <a:lnTo>
                  <a:pt x="627" y="484"/>
                </a:lnTo>
                <a:lnTo>
                  <a:pt x="627" y="486"/>
                </a:lnTo>
                <a:lnTo>
                  <a:pt x="630" y="486"/>
                </a:lnTo>
                <a:lnTo>
                  <a:pt x="632" y="522"/>
                </a:lnTo>
                <a:lnTo>
                  <a:pt x="630" y="530"/>
                </a:lnTo>
                <a:lnTo>
                  <a:pt x="630" y="536"/>
                </a:lnTo>
                <a:lnTo>
                  <a:pt x="630" y="574"/>
                </a:lnTo>
                <a:lnTo>
                  <a:pt x="630" y="595"/>
                </a:lnTo>
                <a:lnTo>
                  <a:pt x="630" y="596"/>
                </a:lnTo>
                <a:lnTo>
                  <a:pt x="629" y="596"/>
                </a:lnTo>
                <a:lnTo>
                  <a:pt x="622" y="596"/>
                </a:lnTo>
                <a:lnTo>
                  <a:pt x="619" y="596"/>
                </a:lnTo>
                <a:lnTo>
                  <a:pt x="616" y="596"/>
                </a:lnTo>
                <a:lnTo>
                  <a:pt x="591" y="596"/>
                </a:lnTo>
                <a:lnTo>
                  <a:pt x="589" y="596"/>
                </a:lnTo>
                <a:lnTo>
                  <a:pt x="588" y="599"/>
                </a:lnTo>
                <a:lnTo>
                  <a:pt x="591" y="599"/>
                </a:lnTo>
                <a:lnTo>
                  <a:pt x="591" y="604"/>
                </a:lnTo>
                <a:lnTo>
                  <a:pt x="591" y="610"/>
                </a:lnTo>
                <a:lnTo>
                  <a:pt x="588" y="610"/>
                </a:lnTo>
                <a:lnTo>
                  <a:pt x="588" y="605"/>
                </a:lnTo>
                <a:lnTo>
                  <a:pt x="583" y="605"/>
                </a:lnTo>
                <a:lnTo>
                  <a:pt x="582" y="605"/>
                </a:lnTo>
                <a:lnTo>
                  <a:pt x="580" y="605"/>
                </a:lnTo>
                <a:lnTo>
                  <a:pt x="577" y="604"/>
                </a:lnTo>
                <a:lnTo>
                  <a:pt x="576" y="605"/>
                </a:lnTo>
                <a:lnTo>
                  <a:pt x="555" y="605"/>
                </a:lnTo>
                <a:lnTo>
                  <a:pt x="538" y="605"/>
                </a:lnTo>
                <a:lnTo>
                  <a:pt x="538" y="607"/>
                </a:lnTo>
                <a:lnTo>
                  <a:pt x="538" y="619"/>
                </a:lnTo>
                <a:lnTo>
                  <a:pt x="534" y="619"/>
                </a:lnTo>
                <a:lnTo>
                  <a:pt x="532" y="619"/>
                </a:lnTo>
                <a:lnTo>
                  <a:pt x="518" y="619"/>
                </a:lnTo>
                <a:lnTo>
                  <a:pt x="502" y="619"/>
                </a:lnTo>
                <a:lnTo>
                  <a:pt x="485" y="619"/>
                </a:lnTo>
                <a:lnTo>
                  <a:pt x="485" y="630"/>
                </a:lnTo>
                <a:lnTo>
                  <a:pt x="484" y="630"/>
                </a:lnTo>
                <a:lnTo>
                  <a:pt x="482" y="630"/>
                </a:lnTo>
                <a:lnTo>
                  <a:pt x="481" y="630"/>
                </a:lnTo>
                <a:lnTo>
                  <a:pt x="479" y="628"/>
                </a:lnTo>
                <a:lnTo>
                  <a:pt x="478" y="628"/>
                </a:lnTo>
                <a:lnTo>
                  <a:pt x="478" y="619"/>
                </a:lnTo>
                <a:lnTo>
                  <a:pt x="478" y="612"/>
                </a:lnTo>
                <a:lnTo>
                  <a:pt x="476" y="610"/>
                </a:lnTo>
                <a:lnTo>
                  <a:pt x="475" y="609"/>
                </a:lnTo>
                <a:lnTo>
                  <a:pt x="472" y="605"/>
                </a:lnTo>
                <a:lnTo>
                  <a:pt x="470" y="604"/>
                </a:lnTo>
                <a:lnTo>
                  <a:pt x="469" y="602"/>
                </a:lnTo>
                <a:lnTo>
                  <a:pt x="467" y="599"/>
                </a:lnTo>
                <a:lnTo>
                  <a:pt x="467" y="598"/>
                </a:lnTo>
                <a:lnTo>
                  <a:pt x="466" y="598"/>
                </a:lnTo>
                <a:lnTo>
                  <a:pt x="466" y="596"/>
                </a:lnTo>
                <a:lnTo>
                  <a:pt x="464" y="596"/>
                </a:lnTo>
                <a:lnTo>
                  <a:pt x="464" y="595"/>
                </a:lnTo>
                <a:lnTo>
                  <a:pt x="463" y="595"/>
                </a:lnTo>
                <a:lnTo>
                  <a:pt x="463" y="593"/>
                </a:lnTo>
                <a:lnTo>
                  <a:pt x="461" y="593"/>
                </a:lnTo>
                <a:lnTo>
                  <a:pt x="460" y="593"/>
                </a:lnTo>
                <a:lnTo>
                  <a:pt x="461" y="593"/>
                </a:lnTo>
                <a:lnTo>
                  <a:pt x="463" y="595"/>
                </a:lnTo>
                <a:lnTo>
                  <a:pt x="461" y="598"/>
                </a:lnTo>
                <a:lnTo>
                  <a:pt x="460" y="601"/>
                </a:lnTo>
                <a:lnTo>
                  <a:pt x="460" y="619"/>
                </a:lnTo>
                <a:lnTo>
                  <a:pt x="443" y="619"/>
                </a:lnTo>
                <a:lnTo>
                  <a:pt x="443" y="624"/>
                </a:lnTo>
                <a:lnTo>
                  <a:pt x="437" y="625"/>
                </a:lnTo>
                <a:lnTo>
                  <a:pt x="436" y="624"/>
                </a:lnTo>
                <a:lnTo>
                  <a:pt x="436" y="592"/>
                </a:lnTo>
                <a:lnTo>
                  <a:pt x="425" y="592"/>
                </a:lnTo>
                <a:lnTo>
                  <a:pt x="413" y="592"/>
                </a:lnTo>
                <a:lnTo>
                  <a:pt x="411" y="592"/>
                </a:lnTo>
                <a:lnTo>
                  <a:pt x="411" y="595"/>
                </a:lnTo>
                <a:lnTo>
                  <a:pt x="411" y="598"/>
                </a:lnTo>
                <a:lnTo>
                  <a:pt x="410" y="598"/>
                </a:lnTo>
                <a:lnTo>
                  <a:pt x="408" y="598"/>
                </a:lnTo>
                <a:lnTo>
                  <a:pt x="407" y="598"/>
                </a:lnTo>
                <a:lnTo>
                  <a:pt x="404" y="601"/>
                </a:lnTo>
                <a:lnTo>
                  <a:pt x="410" y="607"/>
                </a:lnTo>
                <a:lnTo>
                  <a:pt x="410" y="598"/>
                </a:lnTo>
                <a:lnTo>
                  <a:pt x="411" y="598"/>
                </a:lnTo>
                <a:lnTo>
                  <a:pt x="411" y="609"/>
                </a:lnTo>
                <a:lnTo>
                  <a:pt x="411" y="621"/>
                </a:lnTo>
                <a:lnTo>
                  <a:pt x="411" y="628"/>
                </a:lnTo>
                <a:lnTo>
                  <a:pt x="408" y="628"/>
                </a:lnTo>
                <a:lnTo>
                  <a:pt x="408" y="633"/>
                </a:lnTo>
                <a:lnTo>
                  <a:pt x="411" y="633"/>
                </a:lnTo>
                <a:lnTo>
                  <a:pt x="413" y="633"/>
                </a:lnTo>
                <a:lnTo>
                  <a:pt x="414" y="633"/>
                </a:lnTo>
                <a:lnTo>
                  <a:pt x="414" y="628"/>
                </a:lnTo>
                <a:lnTo>
                  <a:pt x="416" y="628"/>
                </a:lnTo>
                <a:lnTo>
                  <a:pt x="417" y="628"/>
                </a:lnTo>
                <a:lnTo>
                  <a:pt x="419" y="628"/>
                </a:lnTo>
                <a:lnTo>
                  <a:pt x="419" y="631"/>
                </a:lnTo>
                <a:lnTo>
                  <a:pt x="419" y="633"/>
                </a:lnTo>
                <a:lnTo>
                  <a:pt x="420" y="633"/>
                </a:lnTo>
                <a:lnTo>
                  <a:pt x="422" y="633"/>
                </a:lnTo>
                <a:lnTo>
                  <a:pt x="420" y="631"/>
                </a:lnTo>
                <a:lnTo>
                  <a:pt x="420" y="628"/>
                </a:lnTo>
                <a:lnTo>
                  <a:pt x="422" y="628"/>
                </a:lnTo>
                <a:lnTo>
                  <a:pt x="422" y="631"/>
                </a:lnTo>
                <a:lnTo>
                  <a:pt x="422" y="633"/>
                </a:lnTo>
                <a:lnTo>
                  <a:pt x="423" y="633"/>
                </a:lnTo>
                <a:lnTo>
                  <a:pt x="425" y="631"/>
                </a:lnTo>
                <a:lnTo>
                  <a:pt x="426" y="631"/>
                </a:lnTo>
                <a:lnTo>
                  <a:pt x="428" y="631"/>
                </a:lnTo>
                <a:lnTo>
                  <a:pt x="429" y="631"/>
                </a:lnTo>
                <a:lnTo>
                  <a:pt x="431" y="631"/>
                </a:lnTo>
                <a:lnTo>
                  <a:pt x="432" y="631"/>
                </a:lnTo>
                <a:lnTo>
                  <a:pt x="436" y="631"/>
                </a:lnTo>
                <a:lnTo>
                  <a:pt x="437" y="631"/>
                </a:lnTo>
                <a:lnTo>
                  <a:pt x="437" y="633"/>
                </a:lnTo>
                <a:lnTo>
                  <a:pt x="437" y="654"/>
                </a:lnTo>
                <a:lnTo>
                  <a:pt x="411" y="654"/>
                </a:lnTo>
                <a:lnTo>
                  <a:pt x="411" y="643"/>
                </a:lnTo>
                <a:lnTo>
                  <a:pt x="411" y="634"/>
                </a:lnTo>
                <a:lnTo>
                  <a:pt x="389" y="637"/>
                </a:lnTo>
                <a:lnTo>
                  <a:pt x="387" y="637"/>
                </a:lnTo>
                <a:lnTo>
                  <a:pt x="387" y="643"/>
                </a:lnTo>
                <a:lnTo>
                  <a:pt x="387" y="654"/>
                </a:lnTo>
                <a:lnTo>
                  <a:pt x="387" y="681"/>
                </a:lnTo>
                <a:lnTo>
                  <a:pt x="387" y="692"/>
                </a:lnTo>
                <a:lnTo>
                  <a:pt x="387" y="704"/>
                </a:lnTo>
                <a:lnTo>
                  <a:pt x="387" y="715"/>
                </a:lnTo>
                <a:lnTo>
                  <a:pt x="387" y="718"/>
                </a:lnTo>
                <a:lnTo>
                  <a:pt x="389" y="718"/>
                </a:lnTo>
                <a:lnTo>
                  <a:pt x="399" y="718"/>
                </a:lnTo>
                <a:lnTo>
                  <a:pt x="399" y="742"/>
                </a:lnTo>
                <a:lnTo>
                  <a:pt x="378" y="758"/>
                </a:lnTo>
                <a:lnTo>
                  <a:pt x="377" y="757"/>
                </a:lnTo>
                <a:lnTo>
                  <a:pt x="380" y="754"/>
                </a:lnTo>
                <a:lnTo>
                  <a:pt x="380" y="742"/>
                </a:lnTo>
                <a:lnTo>
                  <a:pt x="366" y="742"/>
                </a:lnTo>
                <a:lnTo>
                  <a:pt x="365" y="742"/>
                </a:lnTo>
                <a:lnTo>
                  <a:pt x="363" y="742"/>
                </a:lnTo>
                <a:lnTo>
                  <a:pt x="359" y="742"/>
                </a:lnTo>
                <a:lnTo>
                  <a:pt x="357" y="743"/>
                </a:lnTo>
                <a:lnTo>
                  <a:pt x="356" y="743"/>
                </a:lnTo>
                <a:lnTo>
                  <a:pt x="354" y="745"/>
                </a:lnTo>
                <a:lnTo>
                  <a:pt x="350" y="742"/>
                </a:lnTo>
                <a:lnTo>
                  <a:pt x="350" y="740"/>
                </a:lnTo>
                <a:lnTo>
                  <a:pt x="348" y="742"/>
                </a:lnTo>
                <a:lnTo>
                  <a:pt x="347" y="742"/>
                </a:lnTo>
                <a:lnTo>
                  <a:pt x="345" y="742"/>
                </a:lnTo>
                <a:lnTo>
                  <a:pt x="384" y="790"/>
                </a:lnTo>
                <a:lnTo>
                  <a:pt x="387" y="795"/>
                </a:lnTo>
                <a:lnTo>
                  <a:pt x="387" y="813"/>
                </a:lnTo>
                <a:lnTo>
                  <a:pt x="389" y="837"/>
                </a:lnTo>
                <a:lnTo>
                  <a:pt x="389" y="839"/>
                </a:lnTo>
                <a:lnTo>
                  <a:pt x="366" y="839"/>
                </a:lnTo>
                <a:lnTo>
                  <a:pt x="348" y="837"/>
                </a:lnTo>
                <a:lnTo>
                  <a:pt x="347" y="837"/>
                </a:lnTo>
                <a:lnTo>
                  <a:pt x="342" y="837"/>
                </a:lnTo>
                <a:lnTo>
                  <a:pt x="342" y="839"/>
                </a:lnTo>
                <a:lnTo>
                  <a:pt x="342" y="842"/>
                </a:lnTo>
                <a:lnTo>
                  <a:pt x="342" y="845"/>
                </a:lnTo>
                <a:lnTo>
                  <a:pt x="342" y="846"/>
                </a:lnTo>
                <a:lnTo>
                  <a:pt x="342" y="864"/>
                </a:lnTo>
                <a:lnTo>
                  <a:pt x="342" y="895"/>
                </a:lnTo>
                <a:lnTo>
                  <a:pt x="342" y="896"/>
                </a:lnTo>
                <a:lnTo>
                  <a:pt x="342" y="922"/>
                </a:lnTo>
                <a:lnTo>
                  <a:pt x="342" y="937"/>
                </a:lnTo>
                <a:lnTo>
                  <a:pt x="282" y="936"/>
                </a:lnTo>
                <a:lnTo>
                  <a:pt x="282" y="933"/>
                </a:lnTo>
                <a:lnTo>
                  <a:pt x="282" y="931"/>
                </a:lnTo>
                <a:lnTo>
                  <a:pt x="273" y="931"/>
                </a:lnTo>
                <a:lnTo>
                  <a:pt x="268" y="930"/>
                </a:lnTo>
                <a:lnTo>
                  <a:pt x="262" y="925"/>
                </a:lnTo>
                <a:lnTo>
                  <a:pt x="255" y="925"/>
                </a:lnTo>
                <a:lnTo>
                  <a:pt x="255" y="927"/>
                </a:lnTo>
                <a:lnTo>
                  <a:pt x="256" y="930"/>
                </a:lnTo>
                <a:lnTo>
                  <a:pt x="250" y="930"/>
                </a:lnTo>
                <a:lnTo>
                  <a:pt x="249" y="930"/>
                </a:lnTo>
                <a:lnTo>
                  <a:pt x="249" y="934"/>
                </a:lnTo>
                <a:lnTo>
                  <a:pt x="249" y="939"/>
                </a:lnTo>
                <a:lnTo>
                  <a:pt x="249" y="948"/>
                </a:lnTo>
                <a:lnTo>
                  <a:pt x="249" y="955"/>
                </a:lnTo>
                <a:lnTo>
                  <a:pt x="249" y="958"/>
                </a:lnTo>
                <a:lnTo>
                  <a:pt x="264" y="958"/>
                </a:lnTo>
                <a:lnTo>
                  <a:pt x="264" y="960"/>
                </a:lnTo>
                <a:lnTo>
                  <a:pt x="255" y="960"/>
                </a:lnTo>
                <a:lnTo>
                  <a:pt x="252" y="960"/>
                </a:lnTo>
                <a:lnTo>
                  <a:pt x="249" y="960"/>
                </a:lnTo>
                <a:lnTo>
                  <a:pt x="249" y="963"/>
                </a:lnTo>
                <a:lnTo>
                  <a:pt x="249" y="973"/>
                </a:lnTo>
                <a:lnTo>
                  <a:pt x="249" y="975"/>
                </a:lnTo>
                <a:lnTo>
                  <a:pt x="249" y="976"/>
                </a:lnTo>
                <a:lnTo>
                  <a:pt x="249" y="980"/>
                </a:lnTo>
                <a:lnTo>
                  <a:pt x="250" y="980"/>
                </a:lnTo>
                <a:lnTo>
                  <a:pt x="265" y="980"/>
                </a:lnTo>
                <a:lnTo>
                  <a:pt x="265" y="984"/>
                </a:lnTo>
                <a:lnTo>
                  <a:pt x="265" y="986"/>
                </a:lnTo>
                <a:lnTo>
                  <a:pt x="273" y="986"/>
                </a:lnTo>
                <a:lnTo>
                  <a:pt x="273" y="996"/>
                </a:lnTo>
                <a:lnTo>
                  <a:pt x="273" y="1002"/>
                </a:lnTo>
                <a:lnTo>
                  <a:pt x="262" y="1013"/>
                </a:lnTo>
                <a:lnTo>
                  <a:pt x="273" y="1013"/>
                </a:lnTo>
                <a:lnTo>
                  <a:pt x="273" y="1034"/>
                </a:lnTo>
                <a:lnTo>
                  <a:pt x="270" y="1034"/>
                </a:lnTo>
                <a:lnTo>
                  <a:pt x="255" y="1034"/>
                </a:lnTo>
                <a:lnTo>
                  <a:pt x="252" y="1034"/>
                </a:lnTo>
                <a:lnTo>
                  <a:pt x="250" y="1028"/>
                </a:lnTo>
                <a:lnTo>
                  <a:pt x="249" y="1020"/>
                </a:lnTo>
                <a:lnTo>
                  <a:pt x="249" y="1014"/>
                </a:lnTo>
                <a:lnTo>
                  <a:pt x="249" y="1011"/>
                </a:lnTo>
                <a:lnTo>
                  <a:pt x="249" y="1010"/>
                </a:lnTo>
                <a:lnTo>
                  <a:pt x="247" y="1010"/>
                </a:lnTo>
                <a:lnTo>
                  <a:pt x="235" y="1010"/>
                </a:lnTo>
                <a:lnTo>
                  <a:pt x="235" y="1016"/>
                </a:lnTo>
                <a:lnTo>
                  <a:pt x="223" y="1016"/>
                </a:lnTo>
                <a:lnTo>
                  <a:pt x="223" y="1034"/>
                </a:lnTo>
                <a:lnTo>
                  <a:pt x="214" y="1034"/>
                </a:lnTo>
                <a:lnTo>
                  <a:pt x="205" y="1034"/>
                </a:lnTo>
                <a:lnTo>
                  <a:pt x="203" y="1034"/>
                </a:lnTo>
                <a:lnTo>
                  <a:pt x="199" y="1034"/>
                </a:lnTo>
                <a:lnTo>
                  <a:pt x="199" y="1039"/>
                </a:lnTo>
                <a:lnTo>
                  <a:pt x="199" y="1040"/>
                </a:lnTo>
                <a:lnTo>
                  <a:pt x="199" y="1042"/>
                </a:lnTo>
                <a:lnTo>
                  <a:pt x="196" y="1040"/>
                </a:lnTo>
                <a:lnTo>
                  <a:pt x="182" y="1039"/>
                </a:lnTo>
                <a:lnTo>
                  <a:pt x="178" y="1037"/>
                </a:lnTo>
                <a:lnTo>
                  <a:pt x="175" y="1037"/>
                </a:lnTo>
                <a:lnTo>
                  <a:pt x="175" y="1034"/>
                </a:lnTo>
                <a:lnTo>
                  <a:pt x="172" y="1034"/>
                </a:lnTo>
                <a:lnTo>
                  <a:pt x="160" y="1033"/>
                </a:lnTo>
                <a:lnTo>
                  <a:pt x="160" y="1034"/>
                </a:lnTo>
                <a:lnTo>
                  <a:pt x="150" y="1031"/>
                </a:lnTo>
                <a:lnTo>
                  <a:pt x="141" y="1026"/>
                </a:lnTo>
                <a:lnTo>
                  <a:pt x="140" y="1025"/>
                </a:lnTo>
                <a:lnTo>
                  <a:pt x="134" y="1017"/>
                </a:lnTo>
                <a:lnTo>
                  <a:pt x="132" y="1014"/>
                </a:lnTo>
                <a:lnTo>
                  <a:pt x="126" y="1007"/>
                </a:lnTo>
                <a:lnTo>
                  <a:pt x="126" y="1005"/>
                </a:lnTo>
                <a:lnTo>
                  <a:pt x="125" y="986"/>
                </a:lnTo>
                <a:lnTo>
                  <a:pt x="126" y="984"/>
                </a:lnTo>
                <a:lnTo>
                  <a:pt x="138" y="984"/>
                </a:lnTo>
                <a:lnTo>
                  <a:pt x="137" y="960"/>
                </a:lnTo>
                <a:lnTo>
                  <a:pt x="150" y="960"/>
                </a:lnTo>
                <a:lnTo>
                  <a:pt x="149" y="936"/>
                </a:lnTo>
                <a:lnTo>
                  <a:pt x="149" y="930"/>
                </a:lnTo>
                <a:lnTo>
                  <a:pt x="143" y="923"/>
                </a:lnTo>
                <a:lnTo>
                  <a:pt x="125" y="923"/>
                </a:lnTo>
                <a:lnTo>
                  <a:pt x="125" y="914"/>
                </a:lnTo>
                <a:lnTo>
                  <a:pt x="125" y="911"/>
                </a:lnTo>
                <a:lnTo>
                  <a:pt x="125" y="905"/>
                </a:lnTo>
                <a:lnTo>
                  <a:pt x="114" y="895"/>
                </a:lnTo>
                <a:lnTo>
                  <a:pt x="113" y="893"/>
                </a:lnTo>
                <a:lnTo>
                  <a:pt x="101" y="893"/>
                </a:lnTo>
                <a:lnTo>
                  <a:pt x="99" y="893"/>
                </a:lnTo>
                <a:lnTo>
                  <a:pt x="90" y="893"/>
                </a:lnTo>
                <a:lnTo>
                  <a:pt x="87" y="893"/>
                </a:lnTo>
                <a:lnTo>
                  <a:pt x="86" y="893"/>
                </a:lnTo>
                <a:lnTo>
                  <a:pt x="87" y="889"/>
                </a:lnTo>
                <a:lnTo>
                  <a:pt x="87" y="886"/>
                </a:lnTo>
                <a:lnTo>
                  <a:pt x="90" y="886"/>
                </a:lnTo>
                <a:lnTo>
                  <a:pt x="90" y="884"/>
                </a:lnTo>
                <a:lnTo>
                  <a:pt x="90" y="883"/>
                </a:lnTo>
                <a:lnTo>
                  <a:pt x="92" y="883"/>
                </a:lnTo>
                <a:lnTo>
                  <a:pt x="92" y="881"/>
                </a:lnTo>
                <a:lnTo>
                  <a:pt x="92" y="880"/>
                </a:lnTo>
                <a:lnTo>
                  <a:pt x="90" y="880"/>
                </a:lnTo>
                <a:lnTo>
                  <a:pt x="92" y="878"/>
                </a:lnTo>
                <a:lnTo>
                  <a:pt x="95" y="866"/>
                </a:lnTo>
                <a:lnTo>
                  <a:pt x="95" y="858"/>
                </a:lnTo>
                <a:lnTo>
                  <a:pt x="96" y="857"/>
                </a:lnTo>
                <a:lnTo>
                  <a:pt x="105" y="857"/>
                </a:lnTo>
                <a:lnTo>
                  <a:pt x="111" y="852"/>
                </a:lnTo>
                <a:lnTo>
                  <a:pt x="117" y="857"/>
                </a:lnTo>
                <a:lnTo>
                  <a:pt x="123" y="857"/>
                </a:lnTo>
                <a:lnTo>
                  <a:pt x="123" y="863"/>
                </a:lnTo>
                <a:lnTo>
                  <a:pt x="135" y="872"/>
                </a:lnTo>
                <a:lnTo>
                  <a:pt x="144" y="881"/>
                </a:lnTo>
                <a:lnTo>
                  <a:pt x="150" y="887"/>
                </a:lnTo>
                <a:lnTo>
                  <a:pt x="173" y="887"/>
                </a:lnTo>
                <a:lnTo>
                  <a:pt x="197" y="887"/>
                </a:lnTo>
                <a:lnTo>
                  <a:pt x="212" y="887"/>
                </a:lnTo>
                <a:lnTo>
                  <a:pt x="212" y="881"/>
                </a:lnTo>
                <a:lnTo>
                  <a:pt x="212" y="875"/>
                </a:lnTo>
                <a:lnTo>
                  <a:pt x="212" y="874"/>
                </a:lnTo>
                <a:lnTo>
                  <a:pt x="229" y="875"/>
                </a:lnTo>
                <a:lnTo>
                  <a:pt x="229" y="881"/>
                </a:lnTo>
                <a:lnTo>
                  <a:pt x="238" y="881"/>
                </a:lnTo>
                <a:lnTo>
                  <a:pt x="239" y="881"/>
                </a:lnTo>
                <a:lnTo>
                  <a:pt x="239" y="875"/>
                </a:lnTo>
                <a:lnTo>
                  <a:pt x="245" y="875"/>
                </a:lnTo>
                <a:lnTo>
                  <a:pt x="245" y="872"/>
                </a:lnTo>
                <a:lnTo>
                  <a:pt x="245" y="867"/>
                </a:lnTo>
                <a:lnTo>
                  <a:pt x="244" y="867"/>
                </a:lnTo>
                <a:lnTo>
                  <a:pt x="239" y="867"/>
                </a:lnTo>
                <a:lnTo>
                  <a:pt x="239" y="863"/>
                </a:lnTo>
                <a:lnTo>
                  <a:pt x="244" y="863"/>
                </a:lnTo>
                <a:lnTo>
                  <a:pt x="245" y="863"/>
                </a:lnTo>
                <a:lnTo>
                  <a:pt x="245" y="861"/>
                </a:lnTo>
                <a:lnTo>
                  <a:pt x="233" y="861"/>
                </a:lnTo>
                <a:lnTo>
                  <a:pt x="233" y="855"/>
                </a:lnTo>
                <a:lnTo>
                  <a:pt x="227" y="855"/>
                </a:lnTo>
                <a:lnTo>
                  <a:pt x="227" y="857"/>
                </a:lnTo>
                <a:lnTo>
                  <a:pt x="226" y="857"/>
                </a:lnTo>
                <a:lnTo>
                  <a:pt x="226" y="861"/>
                </a:lnTo>
                <a:lnTo>
                  <a:pt x="218" y="861"/>
                </a:lnTo>
                <a:lnTo>
                  <a:pt x="212" y="861"/>
                </a:lnTo>
                <a:lnTo>
                  <a:pt x="203" y="861"/>
                </a:lnTo>
                <a:lnTo>
                  <a:pt x="203" y="848"/>
                </a:lnTo>
                <a:lnTo>
                  <a:pt x="197" y="848"/>
                </a:lnTo>
                <a:lnTo>
                  <a:pt x="197" y="845"/>
                </a:lnTo>
                <a:lnTo>
                  <a:pt x="203" y="845"/>
                </a:lnTo>
                <a:lnTo>
                  <a:pt x="203" y="843"/>
                </a:lnTo>
                <a:lnTo>
                  <a:pt x="200" y="843"/>
                </a:lnTo>
                <a:lnTo>
                  <a:pt x="200" y="840"/>
                </a:lnTo>
                <a:lnTo>
                  <a:pt x="203" y="840"/>
                </a:lnTo>
                <a:lnTo>
                  <a:pt x="205" y="840"/>
                </a:lnTo>
                <a:lnTo>
                  <a:pt x="208" y="840"/>
                </a:lnTo>
                <a:lnTo>
                  <a:pt x="209" y="840"/>
                </a:lnTo>
                <a:lnTo>
                  <a:pt x="211" y="840"/>
                </a:lnTo>
                <a:lnTo>
                  <a:pt x="212" y="840"/>
                </a:lnTo>
                <a:lnTo>
                  <a:pt x="214" y="840"/>
                </a:lnTo>
                <a:lnTo>
                  <a:pt x="215" y="840"/>
                </a:lnTo>
                <a:lnTo>
                  <a:pt x="217" y="840"/>
                </a:lnTo>
                <a:lnTo>
                  <a:pt x="220" y="840"/>
                </a:lnTo>
                <a:lnTo>
                  <a:pt x="221" y="840"/>
                </a:lnTo>
                <a:lnTo>
                  <a:pt x="221" y="837"/>
                </a:lnTo>
                <a:lnTo>
                  <a:pt x="229" y="837"/>
                </a:lnTo>
                <a:lnTo>
                  <a:pt x="229" y="843"/>
                </a:lnTo>
                <a:lnTo>
                  <a:pt x="235" y="843"/>
                </a:lnTo>
                <a:lnTo>
                  <a:pt x="235" y="837"/>
                </a:lnTo>
                <a:lnTo>
                  <a:pt x="235" y="836"/>
                </a:lnTo>
                <a:lnTo>
                  <a:pt x="245" y="837"/>
                </a:lnTo>
                <a:lnTo>
                  <a:pt x="250" y="837"/>
                </a:lnTo>
                <a:lnTo>
                  <a:pt x="255" y="837"/>
                </a:lnTo>
                <a:lnTo>
                  <a:pt x="259" y="837"/>
                </a:lnTo>
                <a:lnTo>
                  <a:pt x="259" y="843"/>
                </a:lnTo>
                <a:lnTo>
                  <a:pt x="258" y="843"/>
                </a:lnTo>
                <a:lnTo>
                  <a:pt x="258" y="846"/>
                </a:lnTo>
                <a:lnTo>
                  <a:pt x="256" y="846"/>
                </a:lnTo>
                <a:lnTo>
                  <a:pt x="255" y="846"/>
                </a:lnTo>
                <a:lnTo>
                  <a:pt x="247" y="846"/>
                </a:lnTo>
                <a:lnTo>
                  <a:pt x="247" y="851"/>
                </a:lnTo>
                <a:lnTo>
                  <a:pt x="271" y="851"/>
                </a:lnTo>
                <a:lnTo>
                  <a:pt x="271" y="863"/>
                </a:lnTo>
                <a:lnTo>
                  <a:pt x="277" y="863"/>
                </a:lnTo>
                <a:lnTo>
                  <a:pt x="283" y="863"/>
                </a:lnTo>
                <a:lnTo>
                  <a:pt x="289" y="863"/>
                </a:lnTo>
                <a:lnTo>
                  <a:pt x="295" y="863"/>
                </a:lnTo>
                <a:lnTo>
                  <a:pt x="295" y="839"/>
                </a:lnTo>
                <a:lnTo>
                  <a:pt x="295" y="837"/>
                </a:lnTo>
                <a:lnTo>
                  <a:pt x="264" y="836"/>
                </a:lnTo>
                <a:lnTo>
                  <a:pt x="247" y="836"/>
                </a:lnTo>
                <a:lnTo>
                  <a:pt x="245" y="836"/>
                </a:lnTo>
                <a:lnTo>
                  <a:pt x="245" y="828"/>
                </a:lnTo>
                <a:lnTo>
                  <a:pt x="245" y="821"/>
                </a:lnTo>
                <a:lnTo>
                  <a:pt x="245" y="817"/>
                </a:lnTo>
                <a:lnTo>
                  <a:pt x="245" y="802"/>
                </a:lnTo>
                <a:lnTo>
                  <a:pt x="252" y="802"/>
                </a:lnTo>
                <a:lnTo>
                  <a:pt x="252" y="792"/>
                </a:lnTo>
                <a:lnTo>
                  <a:pt x="245" y="792"/>
                </a:lnTo>
                <a:lnTo>
                  <a:pt x="245" y="789"/>
                </a:lnTo>
                <a:lnTo>
                  <a:pt x="244" y="789"/>
                </a:lnTo>
                <a:lnTo>
                  <a:pt x="235" y="789"/>
                </a:lnTo>
                <a:lnTo>
                  <a:pt x="232" y="789"/>
                </a:lnTo>
                <a:lnTo>
                  <a:pt x="229" y="789"/>
                </a:lnTo>
                <a:lnTo>
                  <a:pt x="229" y="807"/>
                </a:lnTo>
                <a:lnTo>
                  <a:pt x="221" y="807"/>
                </a:lnTo>
                <a:lnTo>
                  <a:pt x="199" y="807"/>
                </a:lnTo>
                <a:lnTo>
                  <a:pt x="197" y="807"/>
                </a:lnTo>
                <a:lnTo>
                  <a:pt x="197" y="789"/>
                </a:lnTo>
                <a:lnTo>
                  <a:pt x="197" y="780"/>
                </a:lnTo>
                <a:lnTo>
                  <a:pt x="199" y="780"/>
                </a:lnTo>
                <a:lnTo>
                  <a:pt x="200" y="780"/>
                </a:lnTo>
                <a:lnTo>
                  <a:pt x="200" y="777"/>
                </a:lnTo>
                <a:lnTo>
                  <a:pt x="200" y="772"/>
                </a:lnTo>
                <a:lnTo>
                  <a:pt x="197" y="772"/>
                </a:lnTo>
                <a:lnTo>
                  <a:pt x="197" y="766"/>
                </a:lnTo>
                <a:lnTo>
                  <a:pt x="197" y="764"/>
                </a:lnTo>
                <a:lnTo>
                  <a:pt x="197" y="763"/>
                </a:lnTo>
                <a:lnTo>
                  <a:pt x="191" y="763"/>
                </a:lnTo>
                <a:lnTo>
                  <a:pt x="191" y="764"/>
                </a:lnTo>
                <a:lnTo>
                  <a:pt x="191" y="768"/>
                </a:lnTo>
                <a:lnTo>
                  <a:pt x="191" y="769"/>
                </a:lnTo>
                <a:lnTo>
                  <a:pt x="173" y="769"/>
                </a:lnTo>
                <a:lnTo>
                  <a:pt x="173" y="766"/>
                </a:lnTo>
                <a:lnTo>
                  <a:pt x="173" y="763"/>
                </a:lnTo>
                <a:lnTo>
                  <a:pt x="170" y="763"/>
                </a:lnTo>
                <a:lnTo>
                  <a:pt x="160" y="763"/>
                </a:lnTo>
                <a:lnTo>
                  <a:pt x="147" y="763"/>
                </a:lnTo>
                <a:lnTo>
                  <a:pt x="147" y="777"/>
                </a:lnTo>
                <a:lnTo>
                  <a:pt x="147" y="781"/>
                </a:lnTo>
                <a:lnTo>
                  <a:pt x="147" y="787"/>
                </a:lnTo>
                <a:lnTo>
                  <a:pt x="147" y="799"/>
                </a:lnTo>
                <a:lnTo>
                  <a:pt x="147" y="801"/>
                </a:lnTo>
                <a:lnTo>
                  <a:pt x="147" y="802"/>
                </a:lnTo>
                <a:lnTo>
                  <a:pt x="147" y="810"/>
                </a:lnTo>
                <a:lnTo>
                  <a:pt x="147" y="813"/>
                </a:lnTo>
                <a:lnTo>
                  <a:pt x="149" y="833"/>
                </a:lnTo>
                <a:lnTo>
                  <a:pt x="147" y="833"/>
                </a:lnTo>
                <a:lnTo>
                  <a:pt x="144" y="833"/>
                </a:lnTo>
                <a:lnTo>
                  <a:pt x="143" y="833"/>
                </a:lnTo>
                <a:lnTo>
                  <a:pt x="141" y="833"/>
                </a:lnTo>
                <a:lnTo>
                  <a:pt x="138" y="833"/>
                </a:lnTo>
                <a:lnTo>
                  <a:pt x="137" y="831"/>
                </a:lnTo>
                <a:lnTo>
                  <a:pt x="135" y="831"/>
                </a:lnTo>
                <a:lnTo>
                  <a:pt x="134" y="831"/>
                </a:lnTo>
                <a:lnTo>
                  <a:pt x="131" y="831"/>
                </a:lnTo>
                <a:lnTo>
                  <a:pt x="131" y="833"/>
                </a:lnTo>
                <a:lnTo>
                  <a:pt x="129" y="834"/>
                </a:lnTo>
                <a:lnTo>
                  <a:pt x="129" y="836"/>
                </a:lnTo>
                <a:lnTo>
                  <a:pt x="129" y="837"/>
                </a:lnTo>
                <a:lnTo>
                  <a:pt x="129" y="822"/>
                </a:lnTo>
                <a:lnTo>
                  <a:pt x="129" y="821"/>
                </a:lnTo>
                <a:lnTo>
                  <a:pt x="129" y="816"/>
                </a:lnTo>
                <a:lnTo>
                  <a:pt x="129" y="813"/>
                </a:lnTo>
                <a:lnTo>
                  <a:pt x="129" y="807"/>
                </a:lnTo>
                <a:lnTo>
                  <a:pt x="129" y="804"/>
                </a:lnTo>
                <a:lnTo>
                  <a:pt x="132" y="804"/>
                </a:lnTo>
                <a:lnTo>
                  <a:pt x="135" y="804"/>
                </a:lnTo>
                <a:lnTo>
                  <a:pt x="135" y="802"/>
                </a:lnTo>
                <a:lnTo>
                  <a:pt x="135" y="801"/>
                </a:lnTo>
                <a:lnTo>
                  <a:pt x="135" y="789"/>
                </a:lnTo>
                <a:lnTo>
                  <a:pt x="135" y="787"/>
                </a:lnTo>
                <a:lnTo>
                  <a:pt x="135" y="781"/>
                </a:lnTo>
                <a:lnTo>
                  <a:pt x="129" y="781"/>
                </a:lnTo>
                <a:lnTo>
                  <a:pt x="129" y="780"/>
                </a:lnTo>
                <a:lnTo>
                  <a:pt x="129" y="777"/>
                </a:lnTo>
                <a:lnTo>
                  <a:pt x="113" y="777"/>
                </a:lnTo>
                <a:lnTo>
                  <a:pt x="113" y="774"/>
                </a:lnTo>
                <a:lnTo>
                  <a:pt x="113" y="771"/>
                </a:lnTo>
                <a:lnTo>
                  <a:pt x="120" y="771"/>
                </a:lnTo>
                <a:lnTo>
                  <a:pt x="122" y="771"/>
                </a:lnTo>
                <a:lnTo>
                  <a:pt x="117" y="763"/>
                </a:lnTo>
                <a:lnTo>
                  <a:pt x="104" y="763"/>
                </a:lnTo>
                <a:lnTo>
                  <a:pt x="102" y="763"/>
                </a:lnTo>
                <a:lnTo>
                  <a:pt x="96" y="763"/>
                </a:lnTo>
                <a:lnTo>
                  <a:pt x="95" y="763"/>
                </a:lnTo>
                <a:lnTo>
                  <a:pt x="93" y="764"/>
                </a:lnTo>
                <a:lnTo>
                  <a:pt x="92" y="766"/>
                </a:lnTo>
                <a:lnTo>
                  <a:pt x="93" y="768"/>
                </a:lnTo>
                <a:lnTo>
                  <a:pt x="93" y="769"/>
                </a:lnTo>
                <a:lnTo>
                  <a:pt x="93" y="771"/>
                </a:lnTo>
                <a:lnTo>
                  <a:pt x="93" y="772"/>
                </a:lnTo>
                <a:lnTo>
                  <a:pt x="93" y="774"/>
                </a:lnTo>
                <a:lnTo>
                  <a:pt x="93" y="775"/>
                </a:lnTo>
                <a:lnTo>
                  <a:pt x="93" y="777"/>
                </a:lnTo>
                <a:lnTo>
                  <a:pt x="93" y="780"/>
                </a:lnTo>
                <a:lnTo>
                  <a:pt x="92" y="781"/>
                </a:lnTo>
                <a:lnTo>
                  <a:pt x="92" y="783"/>
                </a:lnTo>
                <a:lnTo>
                  <a:pt x="92" y="784"/>
                </a:lnTo>
                <a:lnTo>
                  <a:pt x="90" y="784"/>
                </a:lnTo>
                <a:lnTo>
                  <a:pt x="90" y="786"/>
                </a:lnTo>
                <a:lnTo>
                  <a:pt x="90" y="787"/>
                </a:lnTo>
                <a:lnTo>
                  <a:pt x="90" y="789"/>
                </a:lnTo>
                <a:lnTo>
                  <a:pt x="90" y="790"/>
                </a:lnTo>
                <a:lnTo>
                  <a:pt x="90" y="792"/>
                </a:lnTo>
                <a:lnTo>
                  <a:pt x="90" y="793"/>
                </a:lnTo>
                <a:lnTo>
                  <a:pt x="90" y="795"/>
                </a:lnTo>
                <a:lnTo>
                  <a:pt x="90" y="798"/>
                </a:lnTo>
                <a:lnTo>
                  <a:pt x="92" y="799"/>
                </a:lnTo>
                <a:lnTo>
                  <a:pt x="92" y="801"/>
                </a:lnTo>
                <a:lnTo>
                  <a:pt x="92" y="802"/>
                </a:lnTo>
                <a:lnTo>
                  <a:pt x="92" y="808"/>
                </a:lnTo>
                <a:lnTo>
                  <a:pt x="92" y="813"/>
                </a:lnTo>
                <a:lnTo>
                  <a:pt x="92" y="814"/>
                </a:lnTo>
                <a:lnTo>
                  <a:pt x="92" y="816"/>
                </a:lnTo>
                <a:lnTo>
                  <a:pt x="92" y="817"/>
                </a:lnTo>
                <a:lnTo>
                  <a:pt x="92" y="819"/>
                </a:lnTo>
                <a:lnTo>
                  <a:pt x="90" y="821"/>
                </a:lnTo>
                <a:lnTo>
                  <a:pt x="90" y="822"/>
                </a:lnTo>
                <a:lnTo>
                  <a:pt x="90" y="824"/>
                </a:lnTo>
                <a:lnTo>
                  <a:pt x="90" y="828"/>
                </a:lnTo>
                <a:lnTo>
                  <a:pt x="90" y="830"/>
                </a:lnTo>
                <a:lnTo>
                  <a:pt x="90" y="831"/>
                </a:lnTo>
                <a:lnTo>
                  <a:pt x="90" y="833"/>
                </a:lnTo>
                <a:lnTo>
                  <a:pt x="90" y="837"/>
                </a:lnTo>
                <a:lnTo>
                  <a:pt x="90" y="845"/>
                </a:lnTo>
                <a:lnTo>
                  <a:pt x="90" y="848"/>
                </a:lnTo>
                <a:lnTo>
                  <a:pt x="90" y="851"/>
                </a:lnTo>
                <a:lnTo>
                  <a:pt x="89" y="852"/>
                </a:lnTo>
                <a:lnTo>
                  <a:pt x="89" y="854"/>
                </a:lnTo>
                <a:lnTo>
                  <a:pt x="89" y="857"/>
                </a:lnTo>
                <a:lnTo>
                  <a:pt x="89" y="858"/>
                </a:lnTo>
                <a:lnTo>
                  <a:pt x="87" y="860"/>
                </a:lnTo>
                <a:lnTo>
                  <a:pt x="87" y="861"/>
                </a:lnTo>
                <a:lnTo>
                  <a:pt x="87" y="863"/>
                </a:lnTo>
                <a:lnTo>
                  <a:pt x="87" y="864"/>
                </a:lnTo>
                <a:lnTo>
                  <a:pt x="87" y="866"/>
                </a:lnTo>
                <a:lnTo>
                  <a:pt x="87" y="867"/>
                </a:lnTo>
                <a:lnTo>
                  <a:pt x="86" y="867"/>
                </a:lnTo>
                <a:lnTo>
                  <a:pt x="86" y="869"/>
                </a:lnTo>
                <a:lnTo>
                  <a:pt x="86" y="870"/>
                </a:lnTo>
                <a:lnTo>
                  <a:pt x="84" y="872"/>
                </a:lnTo>
                <a:lnTo>
                  <a:pt x="84" y="875"/>
                </a:lnTo>
                <a:lnTo>
                  <a:pt x="84" y="877"/>
                </a:lnTo>
                <a:lnTo>
                  <a:pt x="83" y="880"/>
                </a:lnTo>
                <a:lnTo>
                  <a:pt x="83" y="881"/>
                </a:lnTo>
                <a:lnTo>
                  <a:pt x="83" y="884"/>
                </a:lnTo>
                <a:lnTo>
                  <a:pt x="83" y="886"/>
                </a:lnTo>
                <a:lnTo>
                  <a:pt x="81" y="889"/>
                </a:lnTo>
                <a:lnTo>
                  <a:pt x="81" y="893"/>
                </a:lnTo>
                <a:lnTo>
                  <a:pt x="80" y="893"/>
                </a:lnTo>
                <a:lnTo>
                  <a:pt x="78" y="893"/>
                </a:lnTo>
                <a:lnTo>
                  <a:pt x="65" y="893"/>
                </a:lnTo>
                <a:lnTo>
                  <a:pt x="63" y="893"/>
                </a:lnTo>
                <a:lnTo>
                  <a:pt x="63" y="892"/>
                </a:lnTo>
                <a:lnTo>
                  <a:pt x="63" y="890"/>
                </a:lnTo>
                <a:lnTo>
                  <a:pt x="65" y="889"/>
                </a:lnTo>
                <a:lnTo>
                  <a:pt x="63" y="889"/>
                </a:lnTo>
                <a:lnTo>
                  <a:pt x="65" y="886"/>
                </a:lnTo>
                <a:lnTo>
                  <a:pt x="65" y="884"/>
                </a:lnTo>
                <a:lnTo>
                  <a:pt x="66" y="872"/>
                </a:lnTo>
                <a:lnTo>
                  <a:pt x="68" y="869"/>
                </a:lnTo>
                <a:lnTo>
                  <a:pt x="68" y="867"/>
                </a:lnTo>
                <a:lnTo>
                  <a:pt x="72" y="837"/>
                </a:lnTo>
                <a:lnTo>
                  <a:pt x="75" y="813"/>
                </a:lnTo>
                <a:lnTo>
                  <a:pt x="74" y="813"/>
                </a:lnTo>
                <a:lnTo>
                  <a:pt x="72" y="813"/>
                </a:lnTo>
                <a:lnTo>
                  <a:pt x="66" y="813"/>
                </a:lnTo>
                <a:lnTo>
                  <a:pt x="51" y="813"/>
                </a:lnTo>
                <a:lnTo>
                  <a:pt x="49" y="813"/>
                </a:lnTo>
                <a:lnTo>
                  <a:pt x="51" y="825"/>
                </a:lnTo>
                <a:lnTo>
                  <a:pt x="51" y="837"/>
                </a:lnTo>
                <a:lnTo>
                  <a:pt x="51" y="858"/>
                </a:lnTo>
                <a:lnTo>
                  <a:pt x="51" y="877"/>
                </a:lnTo>
                <a:lnTo>
                  <a:pt x="51" y="887"/>
                </a:lnTo>
                <a:lnTo>
                  <a:pt x="43" y="887"/>
                </a:lnTo>
                <a:lnTo>
                  <a:pt x="43" y="886"/>
                </a:lnTo>
                <a:lnTo>
                  <a:pt x="37" y="886"/>
                </a:lnTo>
                <a:lnTo>
                  <a:pt x="34" y="886"/>
                </a:lnTo>
                <a:lnTo>
                  <a:pt x="30" y="886"/>
                </a:lnTo>
                <a:lnTo>
                  <a:pt x="27" y="886"/>
                </a:lnTo>
                <a:lnTo>
                  <a:pt x="3" y="886"/>
                </a:lnTo>
                <a:lnTo>
                  <a:pt x="1" y="886"/>
                </a:lnTo>
                <a:lnTo>
                  <a:pt x="1" y="884"/>
                </a:lnTo>
                <a:lnTo>
                  <a:pt x="1" y="837"/>
                </a:lnTo>
                <a:lnTo>
                  <a:pt x="1" y="825"/>
                </a:lnTo>
                <a:lnTo>
                  <a:pt x="1" y="816"/>
                </a:lnTo>
                <a:lnTo>
                  <a:pt x="1" y="813"/>
                </a:lnTo>
                <a:lnTo>
                  <a:pt x="13" y="813"/>
                </a:lnTo>
                <a:lnTo>
                  <a:pt x="25" y="813"/>
                </a:lnTo>
                <a:lnTo>
                  <a:pt x="33" y="813"/>
                </a:lnTo>
                <a:lnTo>
                  <a:pt x="36" y="801"/>
                </a:lnTo>
                <a:lnTo>
                  <a:pt x="36" y="792"/>
                </a:lnTo>
                <a:lnTo>
                  <a:pt x="37" y="790"/>
                </a:lnTo>
                <a:lnTo>
                  <a:pt x="37" y="789"/>
                </a:lnTo>
                <a:lnTo>
                  <a:pt x="37" y="787"/>
                </a:lnTo>
                <a:lnTo>
                  <a:pt x="40" y="771"/>
                </a:lnTo>
                <a:lnTo>
                  <a:pt x="42" y="769"/>
                </a:lnTo>
                <a:lnTo>
                  <a:pt x="45" y="768"/>
                </a:lnTo>
                <a:lnTo>
                  <a:pt x="48" y="761"/>
                </a:lnTo>
                <a:lnTo>
                  <a:pt x="49" y="760"/>
                </a:lnTo>
                <a:lnTo>
                  <a:pt x="58" y="748"/>
                </a:lnTo>
                <a:lnTo>
                  <a:pt x="71" y="748"/>
                </a:lnTo>
                <a:lnTo>
                  <a:pt x="72" y="739"/>
                </a:lnTo>
                <a:lnTo>
                  <a:pt x="78" y="739"/>
                </a:lnTo>
                <a:lnTo>
                  <a:pt x="81" y="739"/>
                </a:lnTo>
                <a:lnTo>
                  <a:pt x="84" y="739"/>
                </a:lnTo>
                <a:lnTo>
                  <a:pt x="86" y="739"/>
                </a:lnTo>
                <a:lnTo>
                  <a:pt x="86" y="736"/>
                </a:lnTo>
                <a:lnTo>
                  <a:pt x="87" y="731"/>
                </a:lnTo>
                <a:lnTo>
                  <a:pt x="87" y="727"/>
                </a:lnTo>
                <a:lnTo>
                  <a:pt x="89" y="724"/>
                </a:lnTo>
                <a:lnTo>
                  <a:pt x="89" y="721"/>
                </a:lnTo>
                <a:lnTo>
                  <a:pt x="89" y="719"/>
                </a:lnTo>
                <a:lnTo>
                  <a:pt x="90" y="716"/>
                </a:lnTo>
                <a:lnTo>
                  <a:pt x="90" y="715"/>
                </a:lnTo>
                <a:lnTo>
                  <a:pt x="90" y="711"/>
                </a:lnTo>
                <a:lnTo>
                  <a:pt x="92" y="710"/>
                </a:lnTo>
                <a:lnTo>
                  <a:pt x="92" y="707"/>
                </a:lnTo>
                <a:lnTo>
                  <a:pt x="93" y="705"/>
                </a:lnTo>
                <a:lnTo>
                  <a:pt x="93" y="704"/>
                </a:lnTo>
                <a:lnTo>
                  <a:pt x="93" y="702"/>
                </a:lnTo>
                <a:lnTo>
                  <a:pt x="95" y="701"/>
                </a:lnTo>
                <a:lnTo>
                  <a:pt x="95" y="699"/>
                </a:lnTo>
                <a:lnTo>
                  <a:pt x="95" y="698"/>
                </a:lnTo>
                <a:lnTo>
                  <a:pt x="96" y="696"/>
                </a:lnTo>
                <a:lnTo>
                  <a:pt x="96" y="695"/>
                </a:lnTo>
                <a:lnTo>
                  <a:pt x="96" y="693"/>
                </a:lnTo>
                <a:lnTo>
                  <a:pt x="98" y="692"/>
                </a:lnTo>
                <a:lnTo>
                  <a:pt x="98" y="690"/>
                </a:lnTo>
                <a:lnTo>
                  <a:pt x="99" y="689"/>
                </a:lnTo>
                <a:lnTo>
                  <a:pt x="111" y="666"/>
                </a:lnTo>
                <a:lnTo>
                  <a:pt x="110" y="666"/>
                </a:lnTo>
                <a:lnTo>
                  <a:pt x="104" y="666"/>
                </a:lnTo>
                <a:lnTo>
                  <a:pt x="102" y="666"/>
                </a:lnTo>
                <a:lnTo>
                  <a:pt x="99" y="665"/>
                </a:lnTo>
                <a:lnTo>
                  <a:pt x="96" y="665"/>
                </a:lnTo>
                <a:lnTo>
                  <a:pt x="92" y="662"/>
                </a:lnTo>
                <a:lnTo>
                  <a:pt x="90" y="662"/>
                </a:lnTo>
                <a:lnTo>
                  <a:pt x="89" y="660"/>
                </a:lnTo>
                <a:lnTo>
                  <a:pt x="83" y="658"/>
                </a:lnTo>
                <a:lnTo>
                  <a:pt x="80" y="657"/>
                </a:lnTo>
                <a:lnTo>
                  <a:pt x="80" y="655"/>
                </a:lnTo>
                <a:lnTo>
                  <a:pt x="83" y="657"/>
                </a:lnTo>
                <a:lnTo>
                  <a:pt x="84" y="657"/>
                </a:lnTo>
                <a:lnTo>
                  <a:pt x="90" y="652"/>
                </a:lnTo>
                <a:lnTo>
                  <a:pt x="90" y="651"/>
                </a:lnTo>
                <a:lnTo>
                  <a:pt x="89" y="651"/>
                </a:lnTo>
                <a:lnTo>
                  <a:pt x="86" y="648"/>
                </a:lnTo>
                <a:lnTo>
                  <a:pt x="81" y="654"/>
                </a:lnTo>
                <a:lnTo>
                  <a:pt x="77" y="651"/>
                </a:lnTo>
                <a:lnTo>
                  <a:pt x="80" y="648"/>
                </a:lnTo>
                <a:lnTo>
                  <a:pt x="83" y="645"/>
                </a:lnTo>
                <a:lnTo>
                  <a:pt x="83" y="643"/>
                </a:lnTo>
                <a:lnTo>
                  <a:pt x="80" y="642"/>
                </a:lnTo>
                <a:lnTo>
                  <a:pt x="77" y="646"/>
                </a:lnTo>
                <a:lnTo>
                  <a:pt x="75" y="646"/>
                </a:lnTo>
                <a:lnTo>
                  <a:pt x="75" y="648"/>
                </a:lnTo>
                <a:lnTo>
                  <a:pt x="77" y="651"/>
                </a:lnTo>
                <a:lnTo>
                  <a:pt x="77" y="652"/>
                </a:lnTo>
                <a:lnTo>
                  <a:pt x="75" y="652"/>
                </a:lnTo>
                <a:lnTo>
                  <a:pt x="75" y="651"/>
                </a:lnTo>
                <a:lnTo>
                  <a:pt x="72" y="649"/>
                </a:lnTo>
                <a:lnTo>
                  <a:pt x="72" y="640"/>
                </a:lnTo>
                <a:lnTo>
                  <a:pt x="66" y="640"/>
                </a:lnTo>
                <a:lnTo>
                  <a:pt x="46" y="640"/>
                </a:lnTo>
                <a:lnTo>
                  <a:pt x="48" y="609"/>
                </a:lnTo>
                <a:lnTo>
                  <a:pt x="58" y="601"/>
                </a:lnTo>
                <a:lnTo>
                  <a:pt x="77" y="592"/>
                </a:lnTo>
                <a:lnTo>
                  <a:pt x="77" y="593"/>
                </a:lnTo>
                <a:lnTo>
                  <a:pt x="80" y="593"/>
                </a:lnTo>
                <a:lnTo>
                  <a:pt x="80" y="592"/>
                </a:lnTo>
                <a:lnTo>
                  <a:pt x="80" y="590"/>
                </a:lnTo>
                <a:lnTo>
                  <a:pt x="81" y="590"/>
                </a:lnTo>
                <a:lnTo>
                  <a:pt x="83" y="590"/>
                </a:lnTo>
                <a:lnTo>
                  <a:pt x="83" y="592"/>
                </a:lnTo>
                <a:lnTo>
                  <a:pt x="83" y="593"/>
                </a:lnTo>
                <a:lnTo>
                  <a:pt x="83" y="595"/>
                </a:lnTo>
                <a:lnTo>
                  <a:pt x="84" y="595"/>
                </a:lnTo>
                <a:lnTo>
                  <a:pt x="84" y="601"/>
                </a:lnTo>
                <a:lnTo>
                  <a:pt x="84" y="604"/>
                </a:lnTo>
                <a:lnTo>
                  <a:pt x="89" y="604"/>
                </a:lnTo>
                <a:lnTo>
                  <a:pt x="90" y="590"/>
                </a:lnTo>
                <a:lnTo>
                  <a:pt x="102" y="590"/>
                </a:lnTo>
                <a:lnTo>
                  <a:pt x="102" y="598"/>
                </a:lnTo>
                <a:lnTo>
                  <a:pt x="102" y="599"/>
                </a:lnTo>
                <a:lnTo>
                  <a:pt x="110" y="599"/>
                </a:lnTo>
                <a:lnTo>
                  <a:pt x="110" y="598"/>
                </a:lnTo>
                <a:lnTo>
                  <a:pt x="110" y="595"/>
                </a:lnTo>
                <a:lnTo>
                  <a:pt x="110" y="590"/>
                </a:lnTo>
                <a:lnTo>
                  <a:pt x="119" y="590"/>
                </a:lnTo>
                <a:lnTo>
                  <a:pt x="122" y="590"/>
                </a:lnTo>
                <a:lnTo>
                  <a:pt x="122" y="589"/>
                </a:lnTo>
                <a:lnTo>
                  <a:pt x="120" y="583"/>
                </a:lnTo>
                <a:lnTo>
                  <a:pt x="120" y="569"/>
                </a:lnTo>
                <a:lnTo>
                  <a:pt x="120" y="566"/>
                </a:lnTo>
                <a:lnTo>
                  <a:pt x="120" y="565"/>
                </a:lnTo>
                <a:lnTo>
                  <a:pt x="120" y="563"/>
                </a:lnTo>
                <a:lnTo>
                  <a:pt x="120" y="549"/>
                </a:lnTo>
                <a:lnTo>
                  <a:pt x="114" y="549"/>
                </a:lnTo>
                <a:lnTo>
                  <a:pt x="110" y="549"/>
                </a:lnTo>
                <a:lnTo>
                  <a:pt x="110" y="542"/>
                </a:lnTo>
                <a:lnTo>
                  <a:pt x="110" y="540"/>
                </a:lnTo>
                <a:lnTo>
                  <a:pt x="108" y="540"/>
                </a:lnTo>
                <a:lnTo>
                  <a:pt x="108" y="539"/>
                </a:lnTo>
                <a:lnTo>
                  <a:pt x="108" y="534"/>
                </a:lnTo>
                <a:lnTo>
                  <a:pt x="102" y="536"/>
                </a:lnTo>
                <a:lnTo>
                  <a:pt x="102" y="537"/>
                </a:lnTo>
                <a:lnTo>
                  <a:pt x="102" y="539"/>
                </a:lnTo>
                <a:lnTo>
                  <a:pt x="102" y="540"/>
                </a:lnTo>
                <a:lnTo>
                  <a:pt x="105" y="540"/>
                </a:lnTo>
                <a:lnTo>
                  <a:pt x="107" y="540"/>
                </a:lnTo>
                <a:lnTo>
                  <a:pt x="107" y="542"/>
                </a:lnTo>
                <a:lnTo>
                  <a:pt x="107" y="549"/>
                </a:lnTo>
                <a:lnTo>
                  <a:pt x="110" y="549"/>
                </a:lnTo>
                <a:lnTo>
                  <a:pt x="110" y="552"/>
                </a:lnTo>
                <a:lnTo>
                  <a:pt x="108" y="552"/>
                </a:lnTo>
                <a:lnTo>
                  <a:pt x="107" y="552"/>
                </a:lnTo>
                <a:lnTo>
                  <a:pt x="90" y="552"/>
                </a:lnTo>
                <a:lnTo>
                  <a:pt x="90" y="542"/>
                </a:lnTo>
                <a:lnTo>
                  <a:pt x="90" y="540"/>
                </a:lnTo>
                <a:lnTo>
                  <a:pt x="87" y="540"/>
                </a:lnTo>
                <a:lnTo>
                  <a:pt x="69" y="540"/>
                </a:lnTo>
                <a:lnTo>
                  <a:pt x="62" y="540"/>
                </a:lnTo>
                <a:lnTo>
                  <a:pt x="58" y="540"/>
                </a:lnTo>
                <a:lnTo>
                  <a:pt x="60" y="557"/>
                </a:lnTo>
                <a:lnTo>
                  <a:pt x="46" y="557"/>
                </a:lnTo>
                <a:lnTo>
                  <a:pt x="46" y="562"/>
                </a:lnTo>
                <a:lnTo>
                  <a:pt x="46" y="571"/>
                </a:lnTo>
                <a:lnTo>
                  <a:pt x="48" y="572"/>
                </a:lnTo>
                <a:lnTo>
                  <a:pt x="52" y="572"/>
                </a:lnTo>
                <a:lnTo>
                  <a:pt x="52" y="583"/>
                </a:lnTo>
                <a:lnTo>
                  <a:pt x="48" y="583"/>
                </a:lnTo>
                <a:lnTo>
                  <a:pt x="48" y="580"/>
                </a:lnTo>
                <a:lnTo>
                  <a:pt x="42" y="578"/>
                </a:lnTo>
                <a:lnTo>
                  <a:pt x="37" y="578"/>
                </a:lnTo>
                <a:lnTo>
                  <a:pt x="33" y="578"/>
                </a:lnTo>
                <a:lnTo>
                  <a:pt x="33" y="581"/>
                </a:lnTo>
                <a:lnTo>
                  <a:pt x="33" y="583"/>
                </a:lnTo>
                <a:lnTo>
                  <a:pt x="31" y="584"/>
                </a:lnTo>
                <a:lnTo>
                  <a:pt x="30" y="584"/>
                </a:lnTo>
                <a:lnTo>
                  <a:pt x="30" y="586"/>
                </a:lnTo>
                <a:lnTo>
                  <a:pt x="30" y="589"/>
                </a:lnTo>
                <a:lnTo>
                  <a:pt x="30" y="590"/>
                </a:lnTo>
                <a:lnTo>
                  <a:pt x="27" y="590"/>
                </a:lnTo>
                <a:lnTo>
                  <a:pt x="21" y="590"/>
                </a:lnTo>
                <a:lnTo>
                  <a:pt x="13" y="590"/>
                </a:lnTo>
                <a:lnTo>
                  <a:pt x="6" y="590"/>
                </a:lnTo>
                <a:lnTo>
                  <a:pt x="6" y="589"/>
                </a:lnTo>
                <a:lnTo>
                  <a:pt x="4" y="587"/>
                </a:lnTo>
                <a:lnTo>
                  <a:pt x="1" y="578"/>
                </a:lnTo>
                <a:lnTo>
                  <a:pt x="1" y="568"/>
                </a:lnTo>
                <a:lnTo>
                  <a:pt x="0" y="566"/>
                </a:lnTo>
                <a:lnTo>
                  <a:pt x="0" y="562"/>
                </a:lnTo>
                <a:close/>
                <a:moveTo>
                  <a:pt x="96" y="646"/>
                </a:moveTo>
                <a:lnTo>
                  <a:pt x="99" y="648"/>
                </a:lnTo>
                <a:lnTo>
                  <a:pt x="102" y="649"/>
                </a:lnTo>
                <a:lnTo>
                  <a:pt x="107" y="651"/>
                </a:lnTo>
                <a:lnTo>
                  <a:pt x="108" y="651"/>
                </a:lnTo>
                <a:lnTo>
                  <a:pt x="110" y="651"/>
                </a:lnTo>
                <a:lnTo>
                  <a:pt x="111" y="646"/>
                </a:lnTo>
                <a:lnTo>
                  <a:pt x="113" y="646"/>
                </a:lnTo>
                <a:lnTo>
                  <a:pt x="114" y="646"/>
                </a:lnTo>
                <a:lnTo>
                  <a:pt x="116" y="648"/>
                </a:lnTo>
                <a:lnTo>
                  <a:pt x="116" y="649"/>
                </a:lnTo>
                <a:lnTo>
                  <a:pt x="117" y="648"/>
                </a:lnTo>
                <a:lnTo>
                  <a:pt x="119" y="646"/>
                </a:lnTo>
                <a:lnTo>
                  <a:pt x="120" y="645"/>
                </a:lnTo>
                <a:lnTo>
                  <a:pt x="120" y="643"/>
                </a:lnTo>
                <a:lnTo>
                  <a:pt x="120" y="642"/>
                </a:lnTo>
                <a:lnTo>
                  <a:pt x="119" y="642"/>
                </a:lnTo>
                <a:lnTo>
                  <a:pt x="116" y="642"/>
                </a:lnTo>
                <a:lnTo>
                  <a:pt x="114" y="642"/>
                </a:lnTo>
                <a:lnTo>
                  <a:pt x="110" y="642"/>
                </a:lnTo>
                <a:lnTo>
                  <a:pt x="104" y="642"/>
                </a:lnTo>
                <a:lnTo>
                  <a:pt x="96" y="642"/>
                </a:lnTo>
                <a:lnTo>
                  <a:pt x="95" y="642"/>
                </a:lnTo>
                <a:lnTo>
                  <a:pt x="96" y="646"/>
                </a:lnTo>
                <a:close/>
                <a:moveTo>
                  <a:pt x="154" y="327"/>
                </a:moveTo>
                <a:lnTo>
                  <a:pt x="160" y="321"/>
                </a:lnTo>
                <a:lnTo>
                  <a:pt x="158" y="318"/>
                </a:lnTo>
                <a:lnTo>
                  <a:pt x="157" y="318"/>
                </a:lnTo>
                <a:lnTo>
                  <a:pt x="155" y="321"/>
                </a:lnTo>
                <a:lnTo>
                  <a:pt x="155" y="322"/>
                </a:lnTo>
                <a:lnTo>
                  <a:pt x="152" y="325"/>
                </a:lnTo>
                <a:lnTo>
                  <a:pt x="154" y="327"/>
                </a:lnTo>
                <a:close/>
                <a:moveTo>
                  <a:pt x="155" y="344"/>
                </a:moveTo>
                <a:lnTo>
                  <a:pt x="155" y="353"/>
                </a:lnTo>
                <a:lnTo>
                  <a:pt x="157" y="353"/>
                </a:lnTo>
                <a:lnTo>
                  <a:pt x="179" y="353"/>
                </a:lnTo>
                <a:lnTo>
                  <a:pt x="190" y="353"/>
                </a:lnTo>
                <a:lnTo>
                  <a:pt x="190" y="351"/>
                </a:lnTo>
                <a:lnTo>
                  <a:pt x="187" y="348"/>
                </a:lnTo>
                <a:lnTo>
                  <a:pt x="185" y="347"/>
                </a:lnTo>
                <a:lnTo>
                  <a:pt x="181" y="342"/>
                </a:lnTo>
                <a:lnTo>
                  <a:pt x="179" y="344"/>
                </a:lnTo>
                <a:lnTo>
                  <a:pt x="170" y="344"/>
                </a:lnTo>
                <a:lnTo>
                  <a:pt x="176" y="337"/>
                </a:lnTo>
                <a:lnTo>
                  <a:pt x="170" y="331"/>
                </a:lnTo>
                <a:lnTo>
                  <a:pt x="169" y="328"/>
                </a:lnTo>
                <a:lnTo>
                  <a:pt x="169" y="330"/>
                </a:lnTo>
                <a:lnTo>
                  <a:pt x="166" y="331"/>
                </a:lnTo>
                <a:lnTo>
                  <a:pt x="155" y="344"/>
                </a:lnTo>
                <a:close/>
                <a:moveTo>
                  <a:pt x="160" y="325"/>
                </a:moveTo>
                <a:lnTo>
                  <a:pt x="160" y="327"/>
                </a:lnTo>
                <a:lnTo>
                  <a:pt x="161" y="327"/>
                </a:lnTo>
                <a:lnTo>
                  <a:pt x="163" y="328"/>
                </a:lnTo>
                <a:lnTo>
                  <a:pt x="164" y="330"/>
                </a:lnTo>
                <a:lnTo>
                  <a:pt x="167" y="327"/>
                </a:lnTo>
                <a:lnTo>
                  <a:pt x="166" y="325"/>
                </a:lnTo>
                <a:lnTo>
                  <a:pt x="163" y="324"/>
                </a:lnTo>
                <a:lnTo>
                  <a:pt x="161" y="322"/>
                </a:lnTo>
                <a:lnTo>
                  <a:pt x="161" y="321"/>
                </a:lnTo>
                <a:lnTo>
                  <a:pt x="161" y="322"/>
                </a:lnTo>
                <a:lnTo>
                  <a:pt x="158" y="324"/>
                </a:lnTo>
                <a:lnTo>
                  <a:pt x="160" y="325"/>
                </a:lnTo>
                <a:close/>
                <a:moveTo>
                  <a:pt x="239" y="857"/>
                </a:moveTo>
                <a:lnTo>
                  <a:pt x="245" y="857"/>
                </a:lnTo>
                <a:lnTo>
                  <a:pt x="245" y="852"/>
                </a:lnTo>
                <a:lnTo>
                  <a:pt x="244" y="852"/>
                </a:lnTo>
                <a:lnTo>
                  <a:pt x="239" y="852"/>
                </a:lnTo>
                <a:lnTo>
                  <a:pt x="239" y="857"/>
                </a:lnTo>
                <a:close/>
                <a:moveTo>
                  <a:pt x="120" y="645"/>
                </a:moveTo>
                <a:lnTo>
                  <a:pt x="120" y="651"/>
                </a:lnTo>
                <a:lnTo>
                  <a:pt x="122" y="649"/>
                </a:lnTo>
                <a:lnTo>
                  <a:pt x="128" y="645"/>
                </a:lnTo>
                <a:lnTo>
                  <a:pt x="134" y="639"/>
                </a:lnTo>
                <a:lnTo>
                  <a:pt x="143" y="633"/>
                </a:lnTo>
                <a:lnTo>
                  <a:pt x="141" y="630"/>
                </a:lnTo>
                <a:lnTo>
                  <a:pt x="141" y="628"/>
                </a:lnTo>
                <a:lnTo>
                  <a:pt x="143" y="628"/>
                </a:lnTo>
                <a:lnTo>
                  <a:pt x="141" y="628"/>
                </a:lnTo>
                <a:lnTo>
                  <a:pt x="141" y="627"/>
                </a:lnTo>
                <a:lnTo>
                  <a:pt x="140" y="624"/>
                </a:lnTo>
                <a:lnTo>
                  <a:pt x="135" y="619"/>
                </a:lnTo>
                <a:lnTo>
                  <a:pt x="119" y="633"/>
                </a:lnTo>
                <a:lnTo>
                  <a:pt x="125" y="642"/>
                </a:lnTo>
                <a:lnTo>
                  <a:pt x="122" y="645"/>
                </a:lnTo>
                <a:lnTo>
                  <a:pt x="120" y="645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1658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40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2611E-D3F8-AE33-9C1F-8C4F972FD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31466-65EB-75DE-6AB1-6AA7CFBAF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US </a:t>
            </a:r>
            <a:r>
              <a:rPr lang="zh-CN" altLang="zh-CN" dirty="0"/>
              <a:t>Wisconsin</a:t>
            </a:r>
            <a:r>
              <a:rPr lang="en-US" altLang="zh-CN" dirty="0"/>
              <a:t> Top 10 Cities - Milwaukee</a:t>
            </a:r>
          </a:p>
        </p:txBody>
      </p:sp>
      <p:sp>
        <p:nvSpPr>
          <p:cNvPr id="5" name="Freeform 28">
            <a:extLst>
              <a:ext uri="{FF2B5EF4-FFF2-40B4-BE49-F238E27FC236}">
                <a16:creationId xmlns:a16="http://schemas.microsoft.com/office/drawing/2014/main" id="{0D9E6A46-94EB-1638-1DA6-B3A4D53E9C2D}"/>
              </a:ext>
            </a:extLst>
          </p:cNvPr>
          <p:cNvSpPr>
            <a:spLocks noEditPoints="1"/>
          </p:cNvSpPr>
          <p:nvPr/>
        </p:nvSpPr>
        <p:spPr bwMode="auto">
          <a:xfrm>
            <a:off x="1547664" y="1059582"/>
            <a:ext cx="2067055" cy="3756728"/>
          </a:xfrm>
          <a:custGeom>
            <a:avLst/>
            <a:gdLst>
              <a:gd name="T0" fmla="*/ 67 w 2054"/>
              <a:gd name="T1" fmla="*/ 460 h 3733"/>
              <a:gd name="T2" fmla="*/ 757 w 2054"/>
              <a:gd name="T3" fmla="*/ 312 h 3733"/>
              <a:gd name="T4" fmla="*/ 997 w 2054"/>
              <a:gd name="T5" fmla="*/ 631 h 3733"/>
              <a:gd name="T6" fmla="*/ 1247 w 2054"/>
              <a:gd name="T7" fmla="*/ 548 h 3733"/>
              <a:gd name="T8" fmla="*/ 1249 w 2054"/>
              <a:gd name="T9" fmla="*/ 1033 h 3733"/>
              <a:gd name="T10" fmla="*/ 1285 w 2054"/>
              <a:gd name="T11" fmla="*/ 1084 h 3733"/>
              <a:gd name="T12" fmla="*/ 1442 w 2054"/>
              <a:gd name="T13" fmla="*/ 1037 h 3733"/>
              <a:gd name="T14" fmla="*/ 1442 w 2054"/>
              <a:gd name="T15" fmla="*/ 1148 h 3733"/>
              <a:gd name="T16" fmla="*/ 1442 w 2054"/>
              <a:gd name="T17" fmla="*/ 1261 h 3733"/>
              <a:gd name="T18" fmla="*/ 1526 w 2054"/>
              <a:gd name="T19" fmla="*/ 1390 h 3733"/>
              <a:gd name="T20" fmla="*/ 1552 w 2054"/>
              <a:gd name="T21" fmla="*/ 1231 h 3733"/>
              <a:gd name="T22" fmla="*/ 1686 w 2054"/>
              <a:gd name="T23" fmla="*/ 1352 h 3733"/>
              <a:gd name="T24" fmla="*/ 1710 w 2054"/>
              <a:gd name="T25" fmla="*/ 1438 h 3733"/>
              <a:gd name="T26" fmla="*/ 1829 w 2054"/>
              <a:gd name="T27" fmla="*/ 1540 h 3733"/>
              <a:gd name="T28" fmla="*/ 2000 w 2054"/>
              <a:gd name="T29" fmla="*/ 1582 h 3733"/>
              <a:gd name="T30" fmla="*/ 2044 w 2054"/>
              <a:gd name="T31" fmla="*/ 1706 h 3733"/>
              <a:gd name="T32" fmla="*/ 1970 w 2054"/>
              <a:gd name="T33" fmla="*/ 1802 h 3733"/>
              <a:gd name="T34" fmla="*/ 1924 w 2054"/>
              <a:gd name="T35" fmla="*/ 1878 h 3733"/>
              <a:gd name="T36" fmla="*/ 1875 w 2054"/>
              <a:gd name="T37" fmla="*/ 1938 h 3733"/>
              <a:gd name="T38" fmla="*/ 1870 w 2054"/>
              <a:gd name="T39" fmla="*/ 1958 h 3733"/>
              <a:gd name="T40" fmla="*/ 1844 w 2054"/>
              <a:gd name="T41" fmla="*/ 2040 h 3733"/>
              <a:gd name="T42" fmla="*/ 1745 w 2054"/>
              <a:gd name="T43" fmla="*/ 2147 h 3733"/>
              <a:gd name="T44" fmla="*/ 1737 w 2054"/>
              <a:gd name="T45" fmla="*/ 2252 h 3733"/>
              <a:gd name="T46" fmla="*/ 1733 w 2054"/>
              <a:gd name="T47" fmla="*/ 2303 h 3733"/>
              <a:gd name="T48" fmla="*/ 1819 w 2054"/>
              <a:gd name="T49" fmla="*/ 2545 h 3733"/>
              <a:gd name="T50" fmla="*/ 1831 w 2054"/>
              <a:gd name="T51" fmla="*/ 2654 h 3733"/>
              <a:gd name="T52" fmla="*/ 1911 w 2054"/>
              <a:gd name="T53" fmla="*/ 2759 h 3733"/>
              <a:gd name="T54" fmla="*/ 1955 w 2054"/>
              <a:gd name="T55" fmla="*/ 2854 h 3733"/>
              <a:gd name="T56" fmla="*/ 1829 w 2054"/>
              <a:gd name="T57" fmla="*/ 2974 h 3733"/>
              <a:gd name="T58" fmla="*/ 1777 w 2054"/>
              <a:gd name="T59" fmla="*/ 3019 h 3733"/>
              <a:gd name="T60" fmla="*/ 1780 w 2054"/>
              <a:gd name="T61" fmla="*/ 3607 h 3733"/>
              <a:gd name="T62" fmla="*/ 1392 w 2054"/>
              <a:gd name="T63" fmla="*/ 3705 h 3733"/>
              <a:gd name="T64" fmla="*/ 1207 w 2054"/>
              <a:gd name="T65" fmla="*/ 3511 h 3733"/>
              <a:gd name="T66" fmla="*/ 1086 w 2054"/>
              <a:gd name="T67" fmla="*/ 3430 h 3733"/>
              <a:gd name="T68" fmla="*/ 1213 w 2054"/>
              <a:gd name="T69" fmla="*/ 3228 h 3733"/>
              <a:gd name="T70" fmla="*/ 1167 w 2054"/>
              <a:gd name="T71" fmla="*/ 2918 h 3733"/>
              <a:gd name="T72" fmla="*/ 1020 w 2054"/>
              <a:gd name="T73" fmla="*/ 3004 h 3733"/>
              <a:gd name="T74" fmla="*/ 983 w 2054"/>
              <a:gd name="T75" fmla="*/ 2838 h 3733"/>
              <a:gd name="T76" fmla="*/ 903 w 2054"/>
              <a:gd name="T77" fmla="*/ 2969 h 3733"/>
              <a:gd name="T78" fmla="*/ 995 w 2054"/>
              <a:gd name="T79" fmla="*/ 2992 h 3733"/>
              <a:gd name="T80" fmla="*/ 875 w 2054"/>
              <a:gd name="T81" fmla="*/ 3097 h 3733"/>
              <a:gd name="T82" fmla="*/ 867 w 2054"/>
              <a:gd name="T83" fmla="*/ 2935 h 3733"/>
              <a:gd name="T84" fmla="*/ 789 w 2054"/>
              <a:gd name="T85" fmla="*/ 3062 h 3733"/>
              <a:gd name="T86" fmla="*/ 489 w 2054"/>
              <a:gd name="T87" fmla="*/ 3013 h 3733"/>
              <a:gd name="T88" fmla="*/ 404 w 2054"/>
              <a:gd name="T89" fmla="*/ 2816 h 3733"/>
              <a:gd name="T90" fmla="*/ 685 w 2054"/>
              <a:gd name="T91" fmla="*/ 2670 h 3733"/>
              <a:gd name="T92" fmla="*/ 926 w 2054"/>
              <a:gd name="T93" fmla="*/ 2651 h 3733"/>
              <a:gd name="T94" fmla="*/ 1047 w 2054"/>
              <a:gd name="T95" fmla="*/ 2489 h 3733"/>
              <a:gd name="T96" fmla="*/ 1077 w 2054"/>
              <a:gd name="T97" fmla="*/ 2327 h 3733"/>
              <a:gd name="T98" fmla="*/ 833 w 2054"/>
              <a:gd name="T99" fmla="*/ 2329 h 3733"/>
              <a:gd name="T100" fmla="*/ 327 w 2054"/>
              <a:gd name="T101" fmla="*/ 2312 h 3733"/>
              <a:gd name="T102" fmla="*/ 261 w 2054"/>
              <a:gd name="T103" fmla="*/ 2180 h 3733"/>
              <a:gd name="T104" fmla="*/ 530 w 2054"/>
              <a:gd name="T105" fmla="*/ 2229 h 3733"/>
              <a:gd name="T106" fmla="*/ 727 w 2054"/>
              <a:gd name="T107" fmla="*/ 2191 h 3733"/>
              <a:gd name="T108" fmla="*/ 863 w 2054"/>
              <a:gd name="T109" fmla="*/ 2130 h 3733"/>
              <a:gd name="T110" fmla="*/ 828 w 2054"/>
              <a:gd name="T111" fmla="*/ 1809 h 3733"/>
              <a:gd name="T112" fmla="*/ 631 w 2054"/>
              <a:gd name="T113" fmla="*/ 1726 h 3733"/>
              <a:gd name="T114" fmla="*/ 353 w 2054"/>
              <a:gd name="T115" fmla="*/ 1658 h 3733"/>
              <a:gd name="T116" fmla="*/ 359 w 2054"/>
              <a:gd name="T117" fmla="*/ 1587 h 3733"/>
              <a:gd name="T118" fmla="*/ 321 w 2054"/>
              <a:gd name="T119" fmla="*/ 1440 h 3733"/>
              <a:gd name="T120" fmla="*/ 338 w 2054"/>
              <a:gd name="T121" fmla="*/ 1335 h 3733"/>
              <a:gd name="T122" fmla="*/ 403 w 2054"/>
              <a:gd name="T123" fmla="*/ 1420 h 3733"/>
              <a:gd name="T124" fmla="*/ 223 w 2054"/>
              <a:gd name="T125" fmla="*/ 1234 h 37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54" h="3733">
                <a:moveTo>
                  <a:pt x="45" y="0"/>
                </a:moveTo>
                <a:lnTo>
                  <a:pt x="74" y="0"/>
                </a:lnTo>
                <a:lnTo>
                  <a:pt x="76" y="0"/>
                </a:lnTo>
                <a:lnTo>
                  <a:pt x="76" y="6"/>
                </a:lnTo>
                <a:lnTo>
                  <a:pt x="76" y="19"/>
                </a:lnTo>
                <a:lnTo>
                  <a:pt x="76" y="29"/>
                </a:lnTo>
                <a:lnTo>
                  <a:pt x="76" y="36"/>
                </a:lnTo>
                <a:lnTo>
                  <a:pt x="74" y="36"/>
                </a:lnTo>
                <a:lnTo>
                  <a:pt x="67" y="36"/>
                </a:lnTo>
                <a:lnTo>
                  <a:pt x="65" y="35"/>
                </a:lnTo>
                <a:lnTo>
                  <a:pt x="38" y="0"/>
                </a:lnTo>
                <a:lnTo>
                  <a:pt x="45" y="0"/>
                </a:lnTo>
                <a:close/>
                <a:moveTo>
                  <a:pt x="0" y="999"/>
                </a:moveTo>
                <a:lnTo>
                  <a:pt x="3" y="989"/>
                </a:lnTo>
                <a:lnTo>
                  <a:pt x="6" y="983"/>
                </a:lnTo>
                <a:lnTo>
                  <a:pt x="8" y="983"/>
                </a:lnTo>
                <a:lnTo>
                  <a:pt x="8" y="975"/>
                </a:lnTo>
                <a:lnTo>
                  <a:pt x="8" y="972"/>
                </a:lnTo>
                <a:lnTo>
                  <a:pt x="8" y="970"/>
                </a:lnTo>
                <a:lnTo>
                  <a:pt x="8" y="964"/>
                </a:lnTo>
                <a:lnTo>
                  <a:pt x="8" y="963"/>
                </a:lnTo>
                <a:lnTo>
                  <a:pt x="8" y="961"/>
                </a:lnTo>
                <a:lnTo>
                  <a:pt x="8" y="958"/>
                </a:lnTo>
                <a:lnTo>
                  <a:pt x="8" y="948"/>
                </a:lnTo>
                <a:lnTo>
                  <a:pt x="8" y="946"/>
                </a:lnTo>
                <a:lnTo>
                  <a:pt x="9" y="946"/>
                </a:lnTo>
                <a:lnTo>
                  <a:pt x="53" y="946"/>
                </a:lnTo>
                <a:lnTo>
                  <a:pt x="57" y="946"/>
                </a:lnTo>
                <a:lnTo>
                  <a:pt x="57" y="943"/>
                </a:lnTo>
                <a:lnTo>
                  <a:pt x="57" y="940"/>
                </a:lnTo>
                <a:lnTo>
                  <a:pt x="57" y="934"/>
                </a:lnTo>
                <a:lnTo>
                  <a:pt x="57" y="904"/>
                </a:lnTo>
                <a:lnTo>
                  <a:pt x="59" y="892"/>
                </a:lnTo>
                <a:lnTo>
                  <a:pt x="57" y="866"/>
                </a:lnTo>
                <a:lnTo>
                  <a:pt x="59" y="836"/>
                </a:lnTo>
                <a:lnTo>
                  <a:pt x="59" y="822"/>
                </a:lnTo>
                <a:lnTo>
                  <a:pt x="59" y="821"/>
                </a:lnTo>
                <a:lnTo>
                  <a:pt x="59" y="811"/>
                </a:lnTo>
                <a:lnTo>
                  <a:pt x="59" y="807"/>
                </a:lnTo>
                <a:lnTo>
                  <a:pt x="61" y="790"/>
                </a:lnTo>
                <a:lnTo>
                  <a:pt x="61" y="783"/>
                </a:lnTo>
                <a:lnTo>
                  <a:pt x="61" y="768"/>
                </a:lnTo>
                <a:lnTo>
                  <a:pt x="61" y="758"/>
                </a:lnTo>
                <a:lnTo>
                  <a:pt x="62" y="743"/>
                </a:lnTo>
                <a:lnTo>
                  <a:pt x="62" y="730"/>
                </a:lnTo>
                <a:lnTo>
                  <a:pt x="62" y="727"/>
                </a:lnTo>
                <a:lnTo>
                  <a:pt x="62" y="722"/>
                </a:lnTo>
                <a:lnTo>
                  <a:pt x="64" y="719"/>
                </a:lnTo>
                <a:lnTo>
                  <a:pt x="65" y="639"/>
                </a:lnTo>
                <a:lnTo>
                  <a:pt x="65" y="630"/>
                </a:lnTo>
                <a:lnTo>
                  <a:pt x="65" y="595"/>
                </a:lnTo>
                <a:lnTo>
                  <a:pt x="67" y="522"/>
                </a:lnTo>
                <a:lnTo>
                  <a:pt x="67" y="519"/>
                </a:lnTo>
                <a:lnTo>
                  <a:pt x="68" y="509"/>
                </a:lnTo>
                <a:lnTo>
                  <a:pt x="67" y="497"/>
                </a:lnTo>
                <a:lnTo>
                  <a:pt x="67" y="495"/>
                </a:lnTo>
                <a:lnTo>
                  <a:pt x="67" y="493"/>
                </a:lnTo>
                <a:lnTo>
                  <a:pt x="67" y="480"/>
                </a:lnTo>
                <a:lnTo>
                  <a:pt x="67" y="471"/>
                </a:lnTo>
                <a:lnTo>
                  <a:pt x="67" y="469"/>
                </a:lnTo>
                <a:lnTo>
                  <a:pt x="67" y="460"/>
                </a:lnTo>
                <a:lnTo>
                  <a:pt x="67" y="456"/>
                </a:lnTo>
                <a:lnTo>
                  <a:pt x="67" y="451"/>
                </a:lnTo>
                <a:lnTo>
                  <a:pt x="67" y="440"/>
                </a:lnTo>
                <a:lnTo>
                  <a:pt x="67" y="374"/>
                </a:lnTo>
                <a:lnTo>
                  <a:pt x="67" y="359"/>
                </a:lnTo>
                <a:lnTo>
                  <a:pt x="68" y="307"/>
                </a:lnTo>
                <a:lnTo>
                  <a:pt x="68" y="297"/>
                </a:lnTo>
                <a:lnTo>
                  <a:pt x="68" y="288"/>
                </a:lnTo>
                <a:lnTo>
                  <a:pt x="70" y="283"/>
                </a:lnTo>
                <a:lnTo>
                  <a:pt x="71" y="263"/>
                </a:lnTo>
                <a:lnTo>
                  <a:pt x="73" y="245"/>
                </a:lnTo>
                <a:lnTo>
                  <a:pt x="73" y="242"/>
                </a:lnTo>
                <a:lnTo>
                  <a:pt x="73" y="233"/>
                </a:lnTo>
                <a:lnTo>
                  <a:pt x="73" y="216"/>
                </a:lnTo>
                <a:lnTo>
                  <a:pt x="73" y="215"/>
                </a:lnTo>
                <a:lnTo>
                  <a:pt x="74" y="148"/>
                </a:lnTo>
                <a:lnTo>
                  <a:pt x="74" y="144"/>
                </a:lnTo>
                <a:lnTo>
                  <a:pt x="74" y="122"/>
                </a:lnTo>
                <a:lnTo>
                  <a:pt x="74" y="121"/>
                </a:lnTo>
                <a:lnTo>
                  <a:pt x="74" y="106"/>
                </a:lnTo>
                <a:lnTo>
                  <a:pt x="76" y="65"/>
                </a:lnTo>
                <a:lnTo>
                  <a:pt x="76" y="54"/>
                </a:lnTo>
                <a:lnTo>
                  <a:pt x="76" y="36"/>
                </a:lnTo>
                <a:lnTo>
                  <a:pt x="77" y="36"/>
                </a:lnTo>
                <a:lnTo>
                  <a:pt x="140" y="36"/>
                </a:lnTo>
                <a:lnTo>
                  <a:pt x="142" y="36"/>
                </a:lnTo>
                <a:lnTo>
                  <a:pt x="172" y="36"/>
                </a:lnTo>
                <a:lnTo>
                  <a:pt x="270" y="35"/>
                </a:lnTo>
                <a:lnTo>
                  <a:pt x="324" y="33"/>
                </a:lnTo>
                <a:lnTo>
                  <a:pt x="326" y="33"/>
                </a:lnTo>
                <a:lnTo>
                  <a:pt x="327" y="33"/>
                </a:lnTo>
                <a:lnTo>
                  <a:pt x="332" y="33"/>
                </a:lnTo>
                <a:lnTo>
                  <a:pt x="356" y="33"/>
                </a:lnTo>
                <a:lnTo>
                  <a:pt x="370" y="32"/>
                </a:lnTo>
                <a:lnTo>
                  <a:pt x="398" y="32"/>
                </a:lnTo>
                <a:lnTo>
                  <a:pt x="418" y="32"/>
                </a:lnTo>
                <a:lnTo>
                  <a:pt x="441" y="32"/>
                </a:lnTo>
                <a:lnTo>
                  <a:pt x="469" y="32"/>
                </a:lnTo>
                <a:lnTo>
                  <a:pt x="489" y="32"/>
                </a:lnTo>
                <a:lnTo>
                  <a:pt x="546" y="30"/>
                </a:lnTo>
                <a:lnTo>
                  <a:pt x="566" y="30"/>
                </a:lnTo>
                <a:lnTo>
                  <a:pt x="569" y="30"/>
                </a:lnTo>
                <a:lnTo>
                  <a:pt x="581" y="30"/>
                </a:lnTo>
                <a:lnTo>
                  <a:pt x="587" y="30"/>
                </a:lnTo>
                <a:lnTo>
                  <a:pt x="646" y="30"/>
                </a:lnTo>
                <a:lnTo>
                  <a:pt x="665" y="30"/>
                </a:lnTo>
                <a:lnTo>
                  <a:pt x="667" y="30"/>
                </a:lnTo>
                <a:lnTo>
                  <a:pt x="760" y="30"/>
                </a:lnTo>
                <a:lnTo>
                  <a:pt x="762" y="30"/>
                </a:lnTo>
                <a:lnTo>
                  <a:pt x="762" y="83"/>
                </a:lnTo>
                <a:lnTo>
                  <a:pt x="760" y="86"/>
                </a:lnTo>
                <a:lnTo>
                  <a:pt x="760" y="151"/>
                </a:lnTo>
                <a:lnTo>
                  <a:pt x="759" y="186"/>
                </a:lnTo>
                <a:lnTo>
                  <a:pt x="759" y="197"/>
                </a:lnTo>
                <a:lnTo>
                  <a:pt x="759" y="224"/>
                </a:lnTo>
                <a:lnTo>
                  <a:pt x="759" y="231"/>
                </a:lnTo>
                <a:lnTo>
                  <a:pt x="759" y="233"/>
                </a:lnTo>
                <a:lnTo>
                  <a:pt x="759" y="253"/>
                </a:lnTo>
                <a:lnTo>
                  <a:pt x="759" y="254"/>
                </a:lnTo>
                <a:lnTo>
                  <a:pt x="759" y="257"/>
                </a:lnTo>
                <a:lnTo>
                  <a:pt x="757" y="312"/>
                </a:lnTo>
                <a:lnTo>
                  <a:pt x="757" y="331"/>
                </a:lnTo>
                <a:lnTo>
                  <a:pt x="757" y="333"/>
                </a:lnTo>
                <a:lnTo>
                  <a:pt x="757" y="339"/>
                </a:lnTo>
                <a:lnTo>
                  <a:pt x="757" y="341"/>
                </a:lnTo>
                <a:lnTo>
                  <a:pt x="757" y="357"/>
                </a:lnTo>
                <a:lnTo>
                  <a:pt x="756" y="410"/>
                </a:lnTo>
                <a:lnTo>
                  <a:pt x="756" y="431"/>
                </a:lnTo>
                <a:lnTo>
                  <a:pt x="759" y="431"/>
                </a:lnTo>
                <a:lnTo>
                  <a:pt x="771" y="431"/>
                </a:lnTo>
                <a:lnTo>
                  <a:pt x="774" y="431"/>
                </a:lnTo>
                <a:lnTo>
                  <a:pt x="777" y="431"/>
                </a:lnTo>
                <a:lnTo>
                  <a:pt x="783" y="431"/>
                </a:lnTo>
                <a:lnTo>
                  <a:pt x="786" y="431"/>
                </a:lnTo>
                <a:lnTo>
                  <a:pt x="790" y="431"/>
                </a:lnTo>
                <a:lnTo>
                  <a:pt x="805" y="431"/>
                </a:lnTo>
                <a:lnTo>
                  <a:pt x="810" y="431"/>
                </a:lnTo>
                <a:lnTo>
                  <a:pt x="819" y="431"/>
                </a:lnTo>
                <a:lnTo>
                  <a:pt x="846" y="433"/>
                </a:lnTo>
                <a:lnTo>
                  <a:pt x="854" y="433"/>
                </a:lnTo>
                <a:lnTo>
                  <a:pt x="858" y="433"/>
                </a:lnTo>
                <a:lnTo>
                  <a:pt x="872" y="433"/>
                </a:lnTo>
                <a:lnTo>
                  <a:pt x="875" y="433"/>
                </a:lnTo>
                <a:lnTo>
                  <a:pt x="876" y="433"/>
                </a:lnTo>
                <a:lnTo>
                  <a:pt x="882" y="433"/>
                </a:lnTo>
                <a:lnTo>
                  <a:pt x="899" y="433"/>
                </a:lnTo>
                <a:lnTo>
                  <a:pt x="903" y="433"/>
                </a:lnTo>
                <a:lnTo>
                  <a:pt x="907" y="433"/>
                </a:lnTo>
                <a:lnTo>
                  <a:pt x="914" y="433"/>
                </a:lnTo>
                <a:lnTo>
                  <a:pt x="916" y="433"/>
                </a:lnTo>
                <a:lnTo>
                  <a:pt x="917" y="433"/>
                </a:lnTo>
                <a:lnTo>
                  <a:pt x="920" y="433"/>
                </a:lnTo>
                <a:lnTo>
                  <a:pt x="922" y="433"/>
                </a:lnTo>
                <a:lnTo>
                  <a:pt x="923" y="433"/>
                </a:lnTo>
                <a:lnTo>
                  <a:pt x="929" y="433"/>
                </a:lnTo>
                <a:lnTo>
                  <a:pt x="947" y="431"/>
                </a:lnTo>
                <a:lnTo>
                  <a:pt x="953" y="431"/>
                </a:lnTo>
                <a:lnTo>
                  <a:pt x="953" y="434"/>
                </a:lnTo>
                <a:lnTo>
                  <a:pt x="953" y="439"/>
                </a:lnTo>
                <a:lnTo>
                  <a:pt x="953" y="440"/>
                </a:lnTo>
                <a:lnTo>
                  <a:pt x="953" y="450"/>
                </a:lnTo>
                <a:lnTo>
                  <a:pt x="952" y="478"/>
                </a:lnTo>
                <a:lnTo>
                  <a:pt x="952" y="487"/>
                </a:lnTo>
                <a:lnTo>
                  <a:pt x="952" y="497"/>
                </a:lnTo>
                <a:lnTo>
                  <a:pt x="950" y="522"/>
                </a:lnTo>
                <a:lnTo>
                  <a:pt x="950" y="530"/>
                </a:lnTo>
                <a:lnTo>
                  <a:pt x="950" y="531"/>
                </a:lnTo>
                <a:lnTo>
                  <a:pt x="949" y="531"/>
                </a:lnTo>
                <a:lnTo>
                  <a:pt x="949" y="540"/>
                </a:lnTo>
                <a:lnTo>
                  <a:pt x="949" y="566"/>
                </a:lnTo>
                <a:lnTo>
                  <a:pt x="949" y="575"/>
                </a:lnTo>
                <a:lnTo>
                  <a:pt x="947" y="599"/>
                </a:lnTo>
                <a:lnTo>
                  <a:pt x="947" y="618"/>
                </a:lnTo>
                <a:lnTo>
                  <a:pt x="947" y="619"/>
                </a:lnTo>
                <a:lnTo>
                  <a:pt x="947" y="621"/>
                </a:lnTo>
                <a:lnTo>
                  <a:pt x="949" y="624"/>
                </a:lnTo>
                <a:lnTo>
                  <a:pt x="949" y="625"/>
                </a:lnTo>
                <a:lnTo>
                  <a:pt x="949" y="628"/>
                </a:lnTo>
                <a:lnTo>
                  <a:pt x="949" y="630"/>
                </a:lnTo>
                <a:lnTo>
                  <a:pt x="979" y="631"/>
                </a:lnTo>
                <a:lnTo>
                  <a:pt x="983" y="631"/>
                </a:lnTo>
                <a:lnTo>
                  <a:pt x="997" y="631"/>
                </a:lnTo>
                <a:lnTo>
                  <a:pt x="1002" y="631"/>
                </a:lnTo>
                <a:lnTo>
                  <a:pt x="1008" y="631"/>
                </a:lnTo>
                <a:lnTo>
                  <a:pt x="1023" y="631"/>
                </a:lnTo>
                <a:lnTo>
                  <a:pt x="1029" y="631"/>
                </a:lnTo>
                <a:lnTo>
                  <a:pt x="1032" y="631"/>
                </a:lnTo>
                <a:lnTo>
                  <a:pt x="1039" y="631"/>
                </a:lnTo>
                <a:lnTo>
                  <a:pt x="1042" y="631"/>
                </a:lnTo>
                <a:lnTo>
                  <a:pt x="1047" y="631"/>
                </a:lnTo>
                <a:lnTo>
                  <a:pt x="1047" y="630"/>
                </a:lnTo>
                <a:lnTo>
                  <a:pt x="1047" y="624"/>
                </a:lnTo>
                <a:lnTo>
                  <a:pt x="1047" y="604"/>
                </a:lnTo>
                <a:lnTo>
                  <a:pt x="1047" y="598"/>
                </a:lnTo>
                <a:lnTo>
                  <a:pt x="1047" y="595"/>
                </a:lnTo>
                <a:lnTo>
                  <a:pt x="1048" y="583"/>
                </a:lnTo>
                <a:lnTo>
                  <a:pt x="1048" y="580"/>
                </a:lnTo>
                <a:lnTo>
                  <a:pt x="1048" y="572"/>
                </a:lnTo>
                <a:lnTo>
                  <a:pt x="1048" y="553"/>
                </a:lnTo>
                <a:lnTo>
                  <a:pt x="1048" y="546"/>
                </a:lnTo>
                <a:lnTo>
                  <a:pt x="1048" y="545"/>
                </a:lnTo>
                <a:lnTo>
                  <a:pt x="1048" y="543"/>
                </a:lnTo>
                <a:lnTo>
                  <a:pt x="1048" y="534"/>
                </a:lnTo>
                <a:lnTo>
                  <a:pt x="1050" y="531"/>
                </a:lnTo>
                <a:lnTo>
                  <a:pt x="1056" y="531"/>
                </a:lnTo>
                <a:lnTo>
                  <a:pt x="1078" y="531"/>
                </a:lnTo>
                <a:lnTo>
                  <a:pt x="1084" y="531"/>
                </a:lnTo>
                <a:lnTo>
                  <a:pt x="1086" y="531"/>
                </a:lnTo>
                <a:lnTo>
                  <a:pt x="1092" y="531"/>
                </a:lnTo>
                <a:lnTo>
                  <a:pt x="1106" y="531"/>
                </a:lnTo>
                <a:lnTo>
                  <a:pt x="1110" y="531"/>
                </a:lnTo>
                <a:lnTo>
                  <a:pt x="1113" y="531"/>
                </a:lnTo>
                <a:lnTo>
                  <a:pt x="1119" y="531"/>
                </a:lnTo>
                <a:lnTo>
                  <a:pt x="1122" y="531"/>
                </a:lnTo>
                <a:lnTo>
                  <a:pt x="1125" y="531"/>
                </a:lnTo>
                <a:lnTo>
                  <a:pt x="1119" y="515"/>
                </a:lnTo>
                <a:lnTo>
                  <a:pt x="1103" y="462"/>
                </a:lnTo>
                <a:lnTo>
                  <a:pt x="1101" y="456"/>
                </a:lnTo>
                <a:lnTo>
                  <a:pt x="1098" y="444"/>
                </a:lnTo>
                <a:lnTo>
                  <a:pt x="1103" y="444"/>
                </a:lnTo>
                <a:lnTo>
                  <a:pt x="1113" y="444"/>
                </a:lnTo>
                <a:lnTo>
                  <a:pt x="1119" y="444"/>
                </a:lnTo>
                <a:lnTo>
                  <a:pt x="1119" y="433"/>
                </a:lnTo>
                <a:lnTo>
                  <a:pt x="1121" y="433"/>
                </a:lnTo>
                <a:lnTo>
                  <a:pt x="1124" y="433"/>
                </a:lnTo>
                <a:lnTo>
                  <a:pt x="1125" y="433"/>
                </a:lnTo>
                <a:lnTo>
                  <a:pt x="1127" y="433"/>
                </a:lnTo>
                <a:lnTo>
                  <a:pt x="1182" y="433"/>
                </a:lnTo>
                <a:lnTo>
                  <a:pt x="1190" y="433"/>
                </a:lnTo>
                <a:lnTo>
                  <a:pt x="1192" y="433"/>
                </a:lnTo>
                <a:lnTo>
                  <a:pt x="1201" y="442"/>
                </a:lnTo>
                <a:lnTo>
                  <a:pt x="1225" y="469"/>
                </a:lnTo>
                <a:lnTo>
                  <a:pt x="1229" y="472"/>
                </a:lnTo>
                <a:lnTo>
                  <a:pt x="1231" y="474"/>
                </a:lnTo>
                <a:lnTo>
                  <a:pt x="1234" y="477"/>
                </a:lnTo>
                <a:lnTo>
                  <a:pt x="1235" y="478"/>
                </a:lnTo>
                <a:lnTo>
                  <a:pt x="1237" y="480"/>
                </a:lnTo>
                <a:lnTo>
                  <a:pt x="1244" y="489"/>
                </a:lnTo>
                <a:lnTo>
                  <a:pt x="1247" y="492"/>
                </a:lnTo>
                <a:lnTo>
                  <a:pt x="1247" y="507"/>
                </a:lnTo>
                <a:lnTo>
                  <a:pt x="1247" y="534"/>
                </a:lnTo>
                <a:lnTo>
                  <a:pt x="1247" y="540"/>
                </a:lnTo>
                <a:lnTo>
                  <a:pt x="1247" y="548"/>
                </a:lnTo>
                <a:lnTo>
                  <a:pt x="1246" y="562"/>
                </a:lnTo>
                <a:lnTo>
                  <a:pt x="1246" y="577"/>
                </a:lnTo>
                <a:lnTo>
                  <a:pt x="1246" y="619"/>
                </a:lnTo>
                <a:lnTo>
                  <a:pt x="1244" y="633"/>
                </a:lnTo>
                <a:lnTo>
                  <a:pt x="1235" y="633"/>
                </a:lnTo>
                <a:lnTo>
                  <a:pt x="1204" y="633"/>
                </a:lnTo>
                <a:lnTo>
                  <a:pt x="1193" y="633"/>
                </a:lnTo>
                <a:lnTo>
                  <a:pt x="1185" y="633"/>
                </a:lnTo>
                <a:lnTo>
                  <a:pt x="1161" y="633"/>
                </a:lnTo>
                <a:lnTo>
                  <a:pt x="1152" y="631"/>
                </a:lnTo>
                <a:lnTo>
                  <a:pt x="1154" y="636"/>
                </a:lnTo>
                <a:lnTo>
                  <a:pt x="1155" y="639"/>
                </a:lnTo>
                <a:lnTo>
                  <a:pt x="1163" y="663"/>
                </a:lnTo>
                <a:lnTo>
                  <a:pt x="1164" y="671"/>
                </a:lnTo>
                <a:lnTo>
                  <a:pt x="1166" y="677"/>
                </a:lnTo>
                <a:lnTo>
                  <a:pt x="1172" y="693"/>
                </a:lnTo>
                <a:lnTo>
                  <a:pt x="1173" y="699"/>
                </a:lnTo>
                <a:lnTo>
                  <a:pt x="1175" y="702"/>
                </a:lnTo>
                <a:lnTo>
                  <a:pt x="1176" y="710"/>
                </a:lnTo>
                <a:lnTo>
                  <a:pt x="1178" y="713"/>
                </a:lnTo>
                <a:lnTo>
                  <a:pt x="1179" y="716"/>
                </a:lnTo>
                <a:lnTo>
                  <a:pt x="1182" y="728"/>
                </a:lnTo>
                <a:lnTo>
                  <a:pt x="1184" y="731"/>
                </a:lnTo>
                <a:lnTo>
                  <a:pt x="1189" y="746"/>
                </a:lnTo>
                <a:lnTo>
                  <a:pt x="1190" y="752"/>
                </a:lnTo>
                <a:lnTo>
                  <a:pt x="1201" y="787"/>
                </a:lnTo>
                <a:lnTo>
                  <a:pt x="1210" y="813"/>
                </a:lnTo>
                <a:lnTo>
                  <a:pt x="1216" y="833"/>
                </a:lnTo>
                <a:lnTo>
                  <a:pt x="1217" y="837"/>
                </a:lnTo>
                <a:lnTo>
                  <a:pt x="1220" y="849"/>
                </a:lnTo>
                <a:lnTo>
                  <a:pt x="1222" y="852"/>
                </a:lnTo>
                <a:lnTo>
                  <a:pt x="1225" y="860"/>
                </a:lnTo>
                <a:lnTo>
                  <a:pt x="1228" y="874"/>
                </a:lnTo>
                <a:lnTo>
                  <a:pt x="1231" y="880"/>
                </a:lnTo>
                <a:lnTo>
                  <a:pt x="1232" y="886"/>
                </a:lnTo>
                <a:lnTo>
                  <a:pt x="1237" y="899"/>
                </a:lnTo>
                <a:lnTo>
                  <a:pt x="1240" y="907"/>
                </a:lnTo>
                <a:lnTo>
                  <a:pt x="1240" y="908"/>
                </a:lnTo>
                <a:lnTo>
                  <a:pt x="1240" y="914"/>
                </a:lnTo>
                <a:lnTo>
                  <a:pt x="1238" y="948"/>
                </a:lnTo>
                <a:lnTo>
                  <a:pt x="1238" y="958"/>
                </a:lnTo>
                <a:lnTo>
                  <a:pt x="1238" y="960"/>
                </a:lnTo>
                <a:lnTo>
                  <a:pt x="1238" y="967"/>
                </a:lnTo>
                <a:lnTo>
                  <a:pt x="1238" y="969"/>
                </a:lnTo>
                <a:lnTo>
                  <a:pt x="1238" y="972"/>
                </a:lnTo>
                <a:lnTo>
                  <a:pt x="1238" y="981"/>
                </a:lnTo>
                <a:lnTo>
                  <a:pt x="1238" y="983"/>
                </a:lnTo>
                <a:lnTo>
                  <a:pt x="1238" y="990"/>
                </a:lnTo>
                <a:lnTo>
                  <a:pt x="1238" y="992"/>
                </a:lnTo>
                <a:lnTo>
                  <a:pt x="1238" y="993"/>
                </a:lnTo>
                <a:lnTo>
                  <a:pt x="1237" y="1005"/>
                </a:lnTo>
                <a:lnTo>
                  <a:pt x="1237" y="1007"/>
                </a:lnTo>
                <a:lnTo>
                  <a:pt x="1237" y="1008"/>
                </a:lnTo>
                <a:lnTo>
                  <a:pt x="1244" y="1008"/>
                </a:lnTo>
                <a:lnTo>
                  <a:pt x="1244" y="1025"/>
                </a:lnTo>
                <a:lnTo>
                  <a:pt x="1246" y="1025"/>
                </a:lnTo>
                <a:lnTo>
                  <a:pt x="1246" y="1030"/>
                </a:lnTo>
                <a:lnTo>
                  <a:pt x="1244" y="1033"/>
                </a:lnTo>
                <a:lnTo>
                  <a:pt x="1246" y="1033"/>
                </a:lnTo>
                <a:lnTo>
                  <a:pt x="1247" y="1033"/>
                </a:lnTo>
                <a:lnTo>
                  <a:pt x="1249" y="1033"/>
                </a:lnTo>
                <a:lnTo>
                  <a:pt x="1250" y="1033"/>
                </a:lnTo>
                <a:lnTo>
                  <a:pt x="1252" y="1033"/>
                </a:lnTo>
                <a:lnTo>
                  <a:pt x="1253" y="1033"/>
                </a:lnTo>
                <a:lnTo>
                  <a:pt x="1253" y="1036"/>
                </a:lnTo>
                <a:lnTo>
                  <a:pt x="1252" y="1040"/>
                </a:lnTo>
                <a:lnTo>
                  <a:pt x="1259" y="1040"/>
                </a:lnTo>
                <a:lnTo>
                  <a:pt x="1261" y="1040"/>
                </a:lnTo>
                <a:lnTo>
                  <a:pt x="1261" y="1042"/>
                </a:lnTo>
                <a:lnTo>
                  <a:pt x="1261" y="1043"/>
                </a:lnTo>
                <a:lnTo>
                  <a:pt x="1261" y="1045"/>
                </a:lnTo>
                <a:lnTo>
                  <a:pt x="1259" y="1045"/>
                </a:lnTo>
                <a:lnTo>
                  <a:pt x="1252" y="1045"/>
                </a:lnTo>
                <a:lnTo>
                  <a:pt x="1249" y="1045"/>
                </a:lnTo>
                <a:lnTo>
                  <a:pt x="1249" y="1048"/>
                </a:lnTo>
                <a:lnTo>
                  <a:pt x="1249" y="1052"/>
                </a:lnTo>
                <a:lnTo>
                  <a:pt x="1249" y="1055"/>
                </a:lnTo>
                <a:lnTo>
                  <a:pt x="1249" y="1057"/>
                </a:lnTo>
                <a:lnTo>
                  <a:pt x="1243" y="1057"/>
                </a:lnTo>
                <a:lnTo>
                  <a:pt x="1243" y="1060"/>
                </a:lnTo>
                <a:lnTo>
                  <a:pt x="1240" y="1060"/>
                </a:lnTo>
                <a:lnTo>
                  <a:pt x="1240" y="1076"/>
                </a:lnTo>
                <a:lnTo>
                  <a:pt x="1240" y="1083"/>
                </a:lnTo>
                <a:lnTo>
                  <a:pt x="1241" y="1083"/>
                </a:lnTo>
                <a:lnTo>
                  <a:pt x="1244" y="1083"/>
                </a:lnTo>
                <a:lnTo>
                  <a:pt x="1246" y="1083"/>
                </a:lnTo>
                <a:lnTo>
                  <a:pt x="1247" y="1083"/>
                </a:lnTo>
                <a:lnTo>
                  <a:pt x="1249" y="1083"/>
                </a:lnTo>
                <a:lnTo>
                  <a:pt x="1250" y="1083"/>
                </a:lnTo>
                <a:lnTo>
                  <a:pt x="1258" y="1083"/>
                </a:lnTo>
                <a:lnTo>
                  <a:pt x="1261" y="1083"/>
                </a:lnTo>
                <a:lnTo>
                  <a:pt x="1259" y="1096"/>
                </a:lnTo>
                <a:lnTo>
                  <a:pt x="1259" y="1098"/>
                </a:lnTo>
                <a:lnTo>
                  <a:pt x="1259" y="1108"/>
                </a:lnTo>
                <a:lnTo>
                  <a:pt x="1259" y="1111"/>
                </a:lnTo>
                <a:lnTo>
                  <a:pt x="1259" y="1113"/>
                </a:lnTo>
                <a:lnTo>
                  <a:pt x="1258" y="1113"/>
                </a:lnTo>
                <a:lnTo>
                  <a:pt x="1253" y="1113"/>
                </a:lnTo>
                <a:lnTo>
                  <a:pt x="1253" y="1111"/>
                </a:lnTo>
                <a:lnTo>
                  <a:pt x="1252" y="1111"/>
                </a:lnTo>
                <a:lnTo>
                  <a:pt x="1247" y="1111"/>
                </a:lnTo>
                <a:lnTo>
                  <a:pt x="1244" y="1111"/>
                </a:lnTo>
                <a:lnTo>
                  <a:pt x="1241" y="1111"/>
                </a:lnTo>
                <a:lnTo>
                  <a:pt x="1241" y="1126"/>
                </a:lnTo>
                <a:lnTo>
                  <a:pt x="1246" y="1126"/>
                </a:lnTo>
                <a:lnTo>
                  <a:pt x="1247" y="1125"/>
                </a:lnTo>
                <a:lnTo>
                  <a:pt x="1249" y="1125"/>
                </a:lnTo>
                <a:lnTo>
                  <a:pt x="1253" y="1125"/>
                </a:lnTo>
                <a:lnTo>
                  <a:pt x="1259" y="1125"/>
                </a:lnTo>
                <a:lnTo>
                  <a:pt x="1259" y="1123"/>
                </a:lnTo>
                <a:lnTo>
                  <a:pt x="1259" y="1122"/>
                </a:lnTo>
                <a:lnTo>
                  <a:pt x="1259" y="1116"/>
                </a:lnTo>
                <a:lnTo>
                  <a:pt x="1264" y="1116"/>
                </a:lnTo>
                <a:lnTo>
                  <a:pt x="1264" y="1108"/>
                </a:lnTo>
                <a:lnTo>
                  <a:pt x="1265" y="1096"/>
                </a:lnTo>
                <a:lnTo>
                  <a:pt x="1265" y="1083"/>
                </a:lnTo>
                <a:lnTo>
                  <a:pt x="1267" y="1083"/>
                </a:lnTo>
                <a:lnTo>
                  <a:pt x="1271" y="1083"/>
                </a:lnTo>
                <a:lnTo>
                  <a:pt x="1273" y="1083"/>
                </a:lnTo>
                <a:lnTo>
                  <a:pt x="1274" y="1083"/>
                </a:lnTo>
                <a:lnTo>
                  <a:pt x="1282" y="1083"/>
                </a:lnTo>
                <a:lnTo>
                  <a:pt x="1285" y="1084"/>
                </a:lnTo>
                <a:lnTo>
                  <a:pt x="1290" y="1084"/>
                </a:lnTo>
                <a:lnTo>
                  <a:pt x="1300" y="1084"/>
                </a:lnTo>
                <a:lnTo>
                  <a:pt x="1305" y="1084"/>
                </a:lnTo>
                <a:lnTo>
                  <a:pt x="1305" y="1083"/>
                </a:lnTo>
                <a:lnTo>
                  <a:pt x="1308" y="1081"/>
                </a:lnTo>
                <a:lnTo>
                  <a:pt x="1309" y="1081"/>
                </a:lnTo>
                <a:lnTo>
                  <a:pt x="1311" y="1084"/>
                </a:lnTo>
                <a:lnTo>
                  <a:pt x="1314" y="1084"/>
                </a:lnTo>
                <a:lnTo>
                  <a:pt x="1303" y="1069"/>
                </a:lnTo>
                <a:lnTo>
                  <a:pt x="1303" y="1067"/>
                </a:lnTo>
                <a:lnTo>
                  <a:pt x="1299" y="1061"/>
                </a:lnTo>
                <a:lnTo>
                  <a:pt x="1300" y="1055"/>
                </a:lnTo>
                <a:lnTo>
                  <a:pt x="1300" y="1054"/>
                </a:lnTo>
                <a:lnTo>
                  <a:pt x="1299" y="1051"/>
                </a:lnTo>
                <a:lnTo>
                  <a:pt x="1299" y="1049"/>
                </a:lnTo>
                <a:lnTo>
                  <a:pt x="1299" y="1048"/>
                </a:lnTo>
                <a:lnTo>
                  <a:pt x="1299" y="1043"/>
                </a:lnTo>
                <a:lnTo>
                  <a:pt x="1299" y="1040"/>
                </a:lnTo>
                <a:lnTo>
                  <a:pt x="1299" y="1036"/>
                </a:lnTo>
                <a:lnTo>
                  <a:pt x="1299" y="1034"/>
                </a:lnTo>
                <a:lnTo>
                  <a:pt x="1323" y="1034"/>
                </a:lnTo>
                <a:lnTo>
                  <a:pt x="1324" y="1034"/>
                </a:lnTo>
                <a:lnTo>
                  <a:pt x="1327" y="1034"/>
                </a:lnTo>
                <a:lnTo>
                  <a:pt x="1329" y="1034"/>
                </a:lnTo>
                <a:lnTo>
                  <a:pt x="1330" y="1034"/>
                </a:lnTo>
                <a:lnTo>
                  <a:pt x="1332" y="1034"/>
                </a:lnTo>
                <a:lnTo>
                  <a:pt x="1336" y="1034"/>
                </a:lnTo>
                <a:lnTo>
                  <a:pt x="1338" y="1034"/>
                </a:lnTo>
                <a:lnTo>
                  <a:pt x="1339" y="1034"/>
                </a:lnTo>
                <a:lnTo>
                  <a:pt x="1342" y="1036"/>
                </a:lnTo>
                <a:lnTo>
                  <a:pt x="1344" y="1036"/>
                </a:lnTo>
                <a:lnTo>
                  <a:pt x="1345" y="1036"/>
                </a:lnTo>
                <a:lnTo>
                  <a:pt x="1348" y="1036"/>
                </a:lnTo>
                <a:lnTo>
                  <a:pt x="1350" y="1036"/>
                </a:lnTo>
                <a:lnTo>
                  <a:pt x="1351" y="1036"/>
                </a:lnTo>
                <a:lnTo>
                  <a:pt x="1356" y="1036"/>
                </a:lnTo>
                <a:lnTo>
                  <a:pt x="1357" y="1036"/>
                </a:lnTo>
                <a:lnTo>
                  <a:pt x="1359" y="1040"/>
                </a:lnTo>
                <a:lnTo>
                  <a:pt x="1359" y="1043"/>
                </a:lnTo>
                <a:lnTo>
                  <a:pt x="1360" y="1049"/>
                </a:lnTo>
                <a:lnTo>
                  <a:pt x="1360" y="1051"/>
                </a:lnTo>
                <a:lnTo>
                  <a:pt x="1363" y="1067"/>
                </a:lnTo>
                <a:lnTo>
                  <a:pt x="1365" y="1075"/>
                </a:lnTo>
                <a:lnTo>
                  <a:pt x="1366" y="1086"/>
                </a:lnTo>
                <a:lnTo>
                  <a:pt x="1368" y="1086"/>
                </a:lnTo>
                <a:lnTo>
                  <a:pt x="1379" y="1086"/>
                </a:lnTo>
                <a:lnTo>
                  <a:pt x="1395" y="1086"/>
                </a:lnTo>
                <a:lnTo>
                  <a:pt x="1413" y="1086"/>
                </a:lnTo>
                <a:lnTo>
                  <a:pt x="1425" y="1087"/>
                </a:lnTo>
                <a:lnTo>
                  <a:pt x="1425" y="1080"/>
                </a:lnTo>
                <a:lnTo>
                  <a:pt x="1425" y="1072"/>
                </a:lnTo>
                <a:lnTo>
                  <a:pt x="1425" y="1070"/>
                </a:lnTo>
                <a:lnTo>
                  <a:pt x="1422" y="1067"/>
                </a:lnTo>
                <a:lnTo>
                  <a:pt x="1421" y="1066"/>
                </a:lnTo>
                <a:lnTo>
                  <a:pt x="1421" y="1037"/>
                </a:lnTo>
                <a:lnTo>
                  <a:pt x="1422" y="1037"/>
                </a:lnTo>
                <a:lnTo>
                  <a:pt x="1424" y="1037"/>
                </a:lnTo>
                <a:lnTo>
                  <a:pt x="1431" y="1037"/>
                </a:lnTo>
                <a:lnTo>
                  <a:pt x="1433" y="1037"/>
                </a:lnTo>
                <a:lnTo>
                  <a:pt x="1436" y="1037"/>
                </a:lnTo>
                <a:lnTo>
                  <a:pt x="1442" y="1037"/>
                </a:lnTo>
                <a:lnTo>
                  <a:pt x="1445" y="1037"/>
                </a:lnTo>
                <a:lnTo>
                  <a:pt x="1446" y="1037"/>
                </a:lnTo>
                <a:lnTo>
                  <a:pt x="1454" y="1037"/>
                </a:lnTo>
                <a:lnTo>
                  <a:pt x="1457" y="1037"/>
                </a:lnTo>
                <a:lnTo>
                  <a:pt x="1458" y="1037"/>
                </a:lnTo>
                <a:lnTo>
                  <a:pt x="1466" y="1037"/>
                </a:lnTo>
                <a:lnTo>
                  <a:pt x="1467" y="1039"/>
                </a:lnTo>
                <a:lnTo>
                  <a:pt x="1471" y="1039"/>
                </a:lnTo>
                <a:lnTo>
                  <a:pt x="1477" y="1039"/>
                </a:lnTo>
                <a:lnTo>
                  <a:pt x="1478" y="1039"/>
                </a:lnTo>
                <a:lnTo>
                  <a:pt x="1481" y="1039"/>
                </a:lnTo>
                <a:lnTo>
                  <a:pt x="1483" y="1039"/>
                </a:lnTo>
                <a:lnTo>
                  <a:pt x="1487" y="1039"/>
                </a:lnTo>
                <a:lnTo>
                  <a:pt x="1489" y="1039"/>
                </a:lnTo>
                <a:lnTo>
                  <a:pt x="1487" y="1040"/>
                </a:lnTo>
                <a:lnTo>
                  <a:pt x="1487" y="1042"/>
                </a:lnTo>
                <a:lnTo>
                  <a:pt x="1486" y="1045"/>
                </a:lnTo>
                <a:lnTo>
                  <a:pt x="1483" y="1048"/>
                </a:lnTo>
                <a:lnTo>
                  <a:pt x="1481" y="1049"/>
                </a:lnTo>
                <a:lnTo>
                  <a:pt x="1480" y="1052"/>
                </a:lnTo>
                <a:lnTo>
                  <a:pt x="1478" y="1055"/>
                </a:lnTo>
                <a:lnTo>
                  <a:pt x="1478" y="1058"/>
                </a:lnTo>
                <a:lnTo>
                  <a:pt x="1477" y="1060"/>
                </a:lnTo>
                <a:lnTo>
                  <a:pt x="1477" y="1061"/>
                </a:lnTo>
                <a:lnTo>
                  <a:pt x="1475" y="1064"/>
                </a:lnTo>
                <a:lnTo>
                  <a:pt x="1474" y="1066"/>
                </a:lnTo>
                <a:lnTo>
                  <a:pt x="1471" y="1069"/>
                </a:lnTo>
                <a:lnTo>
                  <a:pt x="1467" y="1073"/>
                </a:lnTo>
                <a:lnTo>
                  <a:pt x="1466" y="1076"/>
                </a:lnTo>
                <a:lnTo>
                  <a:pt x="1464" y="1078"/>
                </a:lnTo>
                <a:lnTo>
                  <a:pt x="1464" y="1080"/>
                </a:lnTo>
                <a:lnTo>
                  <a:pt x="1463" y="1081"/>
                </a:lnTo>
                <a:lnTo>
                  <a:pt x="1463" y="1083"/>
                </a:lnTo>
                <a:lnTo>
                  <a:pt x="1461" y="1086"/>
                </a:lnTo>
                <a:lnTo>
                  <a:pt x="1460" y="1087"/>
                </a:lnTo>
                <a:lnTo>
                  <a:pt x="1460" y="1089"/>
                </a:lnTo>
                <a:lnTo>
                  <a:pt x="1458" y="1092"/>
                </a:lnTo>
                <a:lnTo>
                  <a:pt x="1458" y="1095"/>
                </a:lnTo>
                <a:lnTo>
                  <a:pt x="1457" y="1098"/>
                </a:lnTo>
                <a:lnTo>
                  <a:pt x="1457" y="1101"/>
                </a:lnTo>
                <a:lnTo>
                  <a:pt x="1457" y="1102"/>
                </a:lnTo>
                <a:lnTo>
                  <a:pt x="1457" y="1104"/>
                </a:lnTo>
                <a:lnTo>
                  <a:pt x="1457" y="1105"/>
                </a:lnTo>
                <a:lnTo>
                  <a:pt x="1455" y="1107"/>
                </a:lnTo>
                <a:lnTo>
                  <a:pt x="1455" y="1111"/>
                </a:lnTo>
                <a:lnTo>
                  <a:pt x="1455" y="1113"/>
                </a:lnTo>
                <a:lnTo>
                  <a:pt x="1455" y="1114"/>
                </a:lnTo>
                <a:lnTo>
                  <a:pt x="1455" y="1116"/>
                </a:lnTo>
                <a:lnTo>
                  <a:pt x="1455" y="1117"/>
                </a:lnTo>
                <a:lnTo>
                  <a:pt x="1457" y="1122"/>
                </a:lnTo>
                <a:lnTo>
                  <a:pt x="1457" y="1129"/>
                </a:lnTo>
                <a:lnTo>
                  <a:pt x="1458" y="1134"/>
                </a:lnTo>
                <a:lnTo>
                  <a:pt x="1458" y="1136"/>
                </a:lnTo>
                <a:lnTo>
                  <a:pt x="1458" y="1139"/>
                </a:lnTo>
                <a:lnTo>
                  <a:pt x="1457" y="1139"/>
                </a:lnTo>
                <a:lnTo>
                  <a:pt x="1455" y="1142"/>
                </a:lnTo>
                <a:lnTo>
                  <a:pt x="1452" y="1142"/>
                </a:lnTo>
                <a:lnTo>
                  <a:pt x="1449" y="1143"/>
                </a:lnTo>
                <a:lnTo>
                  <a:pt x="1446" y="1145"/>
                </a:lnTo>
                <a:lnTo>
                  <a:pt x="1443" y="1146"/>
                </a:lnTo>
                <a:lnTo>
                  <a:pt x="1442" y="1148"/>
                </a:lnTo>
                <a:lnTo>
                  <a:pt x="1439" y="1149"/>
                </a:lnTo>
                <a:lnTo>
                  <a:pt x="1437" y="1148"/>
                </a:lnTo>
                <a:lnTo>
                  <a:pt x="1431" y="1148"/>
                </a:lnTo>
                <a:lnTo>
                  <a:pt x="1430" y="1146"/>
                </a:lnTo>
                <a:lnTo>
                  <a:pt x="1427" y="1148"/>
                </a:lnTo>
                <a:lnTo>
                  <a:pt x="1425" y="1149"/>
                </a:lnTo>
                <a:lnTo>
                  <a:pt x="1422" y="1151"/>
                </a:lnTo>
                <a:lnTo>
                  <a:pt x="1419" y="1154"/>
                </a:lnTo>
                <a:lnTo>
                  <a:pt x="1418" y="1154"/>
                </a:lnTo>
                <a:lnTo>
                  <a:pt x="1415" y="1155"/>
                </a:lnTo>
                <a:lnTo>
                  <a:pt x="1415" y="1157"/>
                </a:lnTo>
                <a:lnTo>
                  <a:pt x="1409" y="1161"/>
                </a:lnTo>
                <a:lnTo>
                  <a:pt x="1407" y="1164"/>
                </a:lnTo>
                <a:lnTo>
                  <a:pt x="1406" y="1164"/>
                </a:lnTo>
                <a:lnTo>
                  <a:pt x="1404" y="1166"/>
                </a:lnTo>
                <a:lnTo>
                  <a:pt x="1401" y="1169"/>
                </a:lnTo>
                <a:lnTo>
                  <a:pt x="1400" y="1170"/>
                </a:lnTo>
                <a:lnTo>
                  <a:pt x="1397" y="1173"/>
                </a:lnTo>
                <a:lnTo>
                  <a:pt x="1394" y="1176"/>
                </a:lnTo>
                <a:lnTo>
                  <a:pt x="1391" y="1181"/>
                </a:lnTo>
                <a:lnTo>
                  <a:pt x="1389" y="1184"/>
                </a:lnTo>
                <a:lnTo>
                  <a:pt x="1389" y="1189"/>
                </a:lnTo>
                <a:lnTo>
                  <a:pt x="1389" y="1192"/>
                </a:lnTo>
                <a:lnTo>
                  <a:pt x="1389" y="1193"/>
                </a:lnTo>
                <a:lnTo>
                  <a:pt x="1391" y="1195"/>
                </a:lnTo>
                <a:lnTo>
                  <a:pt x="1392" y="1198"/>
                </a:lnTo>
                <a:lnTo>
                  <a:pt x="1394" y="1198"/>
                </a:lnTo>
                <a:lnTo>
                  <a:pt x="1397" y="1199"/>
                </a:lnTo>
                <a:lnTo>
                  <a:pt x="1398" y="1199"/>
                </a:lnTo>
                <a:lnTo>
                  <a:pt x="1400" y="1201"/>
                </a:lnTo>
                <a:lnTo>
                  <a:pt x="1406" y="1201"/>
                </a:lnTo>
                <a:lnTo>
                  <a:pt x="1407" y="1202"/>
                </a:lnTo>
                <a:lnTo>
                  <a:pt x="1409" y="1202"/>
                </a:lnTo>
                <a:lnTo>
                  <a:pt x="1413" y="1202"/>
                </a:lnTo>
                <a:lnTo>
                  <a:pt x="1416" y="1204"/>
                </a:lnTo>
                <a:lnTo>
                  <a:pt x="1418" y="1205"/>
                </a:lnTo>
                <a:lnTo>
                  <a:pt x="1419" y="1205"/>
                </a:lnTo>
                <a:lnTo>
                  <a:pt x="1421" y="1207"/>
                </a:lnTo>
                <a:lnTo>
                  <a:pt x="1425" y="1208"/>
                </a:lnTo>
                <a:lnTo>
                  <a:pt x="1428" y="1211"/>
                </a:lnTo>
                <a:lnTo>
                  <a:pt x="1431" y="1213"/>
                </a:lnTo>
                <a:lnTo>
                  <a:pt x="1433" y="1216"/>
                </a:lnTo>
                <a:lnTo>
                  <a:pt x="1434" y="1219"/>
                </a:lnTo>
                <a:lnTo>
                  <a:pt x="1436" y="1220"/>
                </a:lnTo>
                <a:lnTo>
                  <a:pt x="1436" y="1222"/>
                </a:lnTo>
                <a:lnTo>
                  <a:pt x="1436" y="1223"/>
                </a:lnTo>
                <a:lnTo>
                  <a:pt x="1436" y="1225"/>
                </a:lnTo>
                <a:lnTo>
                  <a:pt x="1436" y="1226"/>
                </a:lnTo>
                <a:lnTo>
                  <a:pt x="1436" y="1231"/>
                </a:lnTo>
                <a:lnTo>
                  <a:pt x="1436" y="1232"/>
                </a:lnTo>
                <a:lnTo>
                  <a:pt x="1436" y="1235"/>
                </a:lnTo>
                <a:lnTo>
                  <a:pt x="1437" y="1237"/>
                </a:lnTo>
                <a:lnTo>
                  <a:pt x="1437" y="1242"/>
                </a:lnTo>
                <a:lnTo>
                  <a:pt x="1437" y="1245"/>
                </a:lnTo>
                <a:lnTo>
                  <a:pt x="1437" y="1248"/>
                </a:lnTo>
                <a:lnTo>
                  <a:pt x="1437" y="1251"/>
                </a:lnTo>
                <a:lnTo>
                  <a:pt x="1437" y="1254"/>
                </a:lnTo>
                <a:lnTo>
                  <a:pt x="1439" y="1255"/>
                </a:lnTo>
                <a:lnTo>
                  <a:pt x="1439" y="1257"/>
                </a:lnTo>
                <a:lnTo>
                  <a:pt x="1440" y="1258"/>
                </a:lnTo>
                <a:lnTo>
                  <a:pt x="1442" y="1261"/>
                </a:lnTo>
                <a:lnTo>
                  <a:pt x="1443" y="1263"/>
                </a:lnTo>
                <a:lnTo>
                  <a:pt x="1446" y="1264"/>
                </a:lnTo>
                <a:lnTo>
                  <a:pt x="1448" y="1264"/>
                </a:lnTo>
                <a:lnTo>
                  <a:pt x="1448" y="1272"/>
                </a:lnTo>
                <a:lnTo>
                  <a:pt x="1448" y="1273"/>
                </a:lnTo>
                <a:lnTo>
                  <a:pt x="1448" y="1276"/>
                </a:lnTo>
                <a:lnTo>
                  <a:pt x="1448" y="1285"/>
                </a:lnTo>
                <a:lnTo>
                  <a:pt x="1446" y="1288"/>
                </a:lnTo>
                <a:lnTo>
                  <a:pt x="1439" y="1288"/>
                </a:lnTo>
                <a:lnTo>
                  <a:pt x="1416" y="1288"/>
                </a:lnTo>
                <a:lnTo>
                  <a:pt x="1413" y="1287"/>
                </a:lnTo>
                <a:lnTo>
                  <a:pt x="1412" y="1287"/>
                </a:lnTo>
                <a:lnTo>
                  <a:pt x="1425" y="1319"/>
                </a:lnTo>
                <a:lnTo>
                  <a:pt x="1427" y="1323"/>
                </a:lnTo>
                <a:lnTo>
                  <a:pt x="1428" y="1326"/>
                </a:lnTo>
                <a:lnTo>
                  <a:pt x="1443" y="1332"/>
                </a:lnTo>
                <a:lnTo>
                  <a:pt x="1439" y="1332"/>
                </a:lnTo>
                <a:lnTo>
                  <a:pt x="1431" y="1332"/>
                </a:lnTo>
                <a:lnTo>
                  <a:pt x="1431" y="1334"/>
                </a:lnTo>
                <a:lnTo>
                  <a:pt x="1442" y="1360"/>
                </a:lnTo>
                <a:lnTo>
                  <a:pt x="1446" y="1360"/>
                </a:lnTo>
                <a:lnTo>
                  <a:pt x="1446" y="1366"/>
                </a:lnTo>
                <a:lnTo>
                  <a:pt x="1446" y="1367"/>
                </a:lnTo>
                <a:lnTo>
                  <a:pt x="1477" y="1367"/>
                </a:lnTo>
                <a:lnTo>
                  <a:pt x="1478" y="1367"/>
                </a:lnTo>
                <a:lnTo>
                  <a:pt x="1480" y="1367"/>
                </a:lnTo>
                <a:lnTo>
                  <a:pt x="1507" y="1369"/>
                </a:lnTo>
                <a:lnTo>
                  <a:pt x="1507" y="1367"/>
                </a:lnTo>
                <a:lnTo>
                  <a:pt x="1505" y="1366"/>
                </a:lnTo>
                <a:lnTo>
                  <a:pt x="1505" y="1364"/>
                </a:lnTo>
                <a:lnTo>
                  <a:pt x="1504" y="1364"/>
                </a:lnTo>
                <a:lnTo>
                  <a:pt x="1507" y="1364"/>
                </a:lnTo>
                <a:lnTo>
                  <a:pt x="1505" y="1363"/>
                </a:lnTo>
                <a:lnTo>
                  <a:pt x="1504" y="1361"/>
                </a:lnTo>
                <a:lnTo>
                  <a:pt x="1502" y="1360"/>
                </a:lnTo>
                <a:lnTo>
                  <a:pt x="1501" y="1358"/>
                </a:lnTo>
                <a:lnTo>
                  <a:pt x="1499" y="1358"/>
                </a:lnTo>
                <a:lnTo>
                  <a:pt x="1526" y="1358"/>
                </a:lnTo>
                <a:lnTo>
                  <a:pt x="1526" y="1361"/>
                </a:lnTo>
                <a:lnTo>
                  <a:pt x="1526" y="1363"/>
                </a:lnTo>
                <a:lnTo>
                  <a:pt x="1526" y="1364"/>
                </a:lnTo>
                <a:lnTo>
                  <a:pt x="1507" y="1364"/>
                </a:lnTo>
                <a:lnTo>
                  <a:pt x="1508" y="1366"/>
                </a:lnTo>
                <a:lnTo>
                  <a:pt x="1510" y="1367"/>
                </a:lnTo>
                <a:lnTo>
                  <a:pt x="1510" y="1369"/>
                </a:lnTo>
                <a:lnTo>
                  <a:pt x="1511" y="1369"/>
                </a:lnTo>
                <a:lnTo>
                  <a:pt x="1511" y="1370"/>
                </a:lnTo>
                <a:lnTo>
                  <a:pt x="1513" y="1370"/>
                </a:lnTo>
                <a:lnTo>
                  <a:pt x="1513" y="1372"/>
                </a:lnTo>
                <a:lnTo>
                  <a:pt x="1514" y="1372"/>
                </a:lnTo>
                <a:lnTo>
                  <a:pt x="1514" y="1373"/>
                </a:lnTo>
                <a:lnTo>
                  <a:pt x="1516" y="1375"/>
                </a:lnTo>
                <a:lnTo>
                  <a:pt x="1517" y="1376"/>
                </a:lnTo>
                <a:lnTo>
                  <a:pt x="1517" y="1378"/>
                </a:lnTo>
                <a:lnTo>
                  <a:pt x="1519" y="1378"/>
                </a:lnTo>
                <a:lnTo>
                  <a:pt x="1519" y="1379"/>
                </a:lnTo>
                <a:lnTo>
                  <a:pt x="1520" y="1379"/>
                </a:lnTo>
                <a:lnTo>
                  <a:pt x="1520" y="1381"/>
                </a:lnTo>
                <a:lnTo>
                  <a:pt x="1522" y="1382"/>
                </a:lnTo>
                <a:lnTo>
                  <a:pt x="1526" y="1388"/>
                </a:lnTo>
                <a:lnTo>
                  <a:pt x="1526" y="1390"/>
                </a:lnTo>
                <a:lnTo>
                  <a:pt x="1526" y="1393"/>
                </a:lnTo>
                <a:lnTo>
                  <a:pt x="1526" y="1394"/>
                </a:lnTo>
                <a:lnTo>
                  <a:pt x="1526" y="1398"/>
                </a:lnTo>
                <a:lnTo>
                  <a:pt x="1532" y="1404"/>
                </a:lnTo>
                <a:lnTo>
                  <a:pt x="1531" y="1414"/>
                </a:lnTo>
                <a:lnTo>
                  <a:pt x="1531" y="1432"/>
                </a:lnTo>
                <a:lnTo>
                  <a:pt x="1538" y="1432"/>
                </a:lnTo>
                <a:lnTo>
                  <a:pt x="1547" y="1432"/>
                </a:lnTo>
                <a:lnTo>
                  <a:pt x="1553" y="1432"/>
                </a:lnTo>
                <a:lnTo>
                  <a:pt x="1591" y="1432"/>
                </a:lnTo>
                <a:lnTo>
                  <a:pt x="1600" y="1432"/>
                </a:lnTo>
                <a:lnTo>
                  <a:pt x="1603" y="1432"/>
                </a:lnTo>
                <a:lnTo>
                  <a:pt x="1617" y="1434"/>
                </a:lnTo>
                <a:lnTo>
                  <a:pt x="1617" y="1419"/>
                </a:lnTo>
                <a:lnTo>
                  <a:pt x="1618" y="1410"/>
                </a:lnTo>
                <a:lnTo>
                  <a:pt x="1618" y="1396"/>
                </a:lnTo>
                <a:lnTo>
                  <a:pt x="1618" y="1376"/>
                </a:lnTo>
                <a:lnTo>
                  <a:pt x="1618" y="1341"/>
                </a:lnTo>
                <a:lnTo>
                  <a:pt x="1618" y="1326"/>
                </a:lnTo>
                <a:lnTo>
                  <a:pt x="1618" y="1319"/>
                </a:lnTo>
                <a:lnTo>
                  <a:pt x="1618" y="1314"/>
                </a:lnTo>
                <a:lnTo>
                  <a:pt x="1620" y="1310"/>
                </a:lnTo>
                <a:lnTo>
                  <a:pt x="1620" y="1308"/>
                </a:lnTo>
                <a:lnTo>
                  <a:pt x="1618" y="1305"/>
                </a:lnTo>
                <a:lnTo>
                  <a:pt x="1617" y="1302"/>
                </a:lnTo>
                <a:lnTo>
                  <a:pt x="1615" y="1299"/>
                </a:lnTo>
                <a:lnTo>
                  <a:pt x="1614" y="1299"/>
                </a:lnTo>
                <a:lnTo>
                  <a:pt x="1611" y="1295"/>
                </a:lnTo>
                <a:lnTo>
                  <a:pt x="1609" y="1292"/>
                </a:lnTo>
                <a:lnTo>
                  <a:pt x="1602" y="1285"/>
                </a:lnTo>
                <a:lnTo>
                  <a:pt x="1599" y="1284"/>
                </a:lnTo>
                <a:lnTo>
                  <a:pt x="1597" y="1282"/>
                </a:lnTo>
                <a:lnTo>
                  <a:pt x="1596" y="1281"/>
                </a:lnTo>
                <a:lnTo>
                  <a:pt x="1590" y="1279"/>
                </a:lnTo>
                <a:lnTo>
                  <a:pt x="1588" y="1279"/>
                </a:lnTo>
                <a:lnTo>
                  <a:pt x="1585" y="1279"/>
                </a:lnTo>
                <a:lnTo>
                  <a:pt x="1581" y="1278"/>
                </a:lnTo>
                <a:lnTo>
                  <a:pt x="1579" y="1278"/>
                </a:lnTo>
                <a:lnTo>
                  <a:pt x="1578" y="1276"/>
                </a:lnTo>
                <a:lnTo>
                  <a:pt x="1576" y="1276"/>
                </a:lnTo>
                <a:lnTo>
                  <a:pt x="1573" y="1276"/>
                </a:lnTo>
                <a:lnTo>
                  <a:pt x="1569" y="1275"/>
                </a:lnTo>
                <a:lnTo>
                  <a:pt x="1566" y="1273"/>
                </a:lnTo>
                <a:lnTo>
                  <a:pt x="1564" y="1272"/>
                </a:lnTo>
                <a:lnTo>
                  <a:pt x="1562" y="1270"/>
                </a:lnTo>
                <a:lnTo>
                  <a:pt x="1561" y="1270"/>
                </a:lnTo>
                <a:lnTo>
                  <a:pt x="1558" y="1267"/>
                </a:lnTo>
                <a:lnTo>
                  <a:pt x="1556" y="1266"/>
                </a:lnTo>
                <a:lnTo>
                  <a:pt x="1553" y="1261"/>
                </a:lnTo>
                <a:lnTo>
                  <a:pt x="1549" y="1257"/>
                </a:lnTo>
                <a:lnTo>
                  <a:pt x="1541" y="1252"/>
                </a:lnTo>
                <a:lnTo>
                  <a:pt x="1537" y="1251"/>
                </a:lnTo>
                <a:lnTo>
                  <a:pt x="1531" y="1248"/>
                </a:lnTo>
                <a:lnTo>
                  <a:pt x="1528" y="1248"/>
                </a:lnTo>
                <a:lnTo>
                  <a:pt x="1528" y="1245"/>
                </a:lnTo>
                <a:lnTo>
                  <a:pt x="1528" y="1243"/>
                </a:lnTo>
                <a:lnTo>
                  <a:pt x="1528" y="1237"/>
                </a:lnTo>
                <a:lnTo>
                  <a:pt x="1528" y="1231"/>
                </a:lnTo>
                <a:lnTo>
                  <a:pt x="1532" y="1231"/>
                </a:lnTo>
                <a:lnTo>
                  <a:pt x="1540" y="1231"/>
                </a:lnTo>
                <a:lnTo>
                  <a:pt x="1552" y="1231"/>
                </a:lnTo>
                <a:lnTo>
                  <a:pt x="1564" y="1231"/>
                </a:lnTo>
                <a:lnTo>
                  <a:pt x="1576" y="1231"/>
                </a:lnTo>
                <a:lnTo>
                  <a:pt x="1597" y="1231"/>
                </a:lnTo>
                <a:lnTo>
                  <a:pt x="1600" y="1232"/>
                </a:lnTo>
                <a:lnTo>
                  <a:pt x="1608" y="1239"/>
                </a:lnTo>
                <a:lnTo>
                  <a:pt x="1612" y="1239"/>
                </a:lnTo>
                <a:lnTo>
                  <a:pt x="1614" y="1239"/>
                </a:lnTo>
                <a:lnTo>
                  <a:pt x="1617" y="1239"/>
                </a:lnTo>
                <a:lnTo>
                  <a:pt x="1623" y="1239"/>
                </a:lnTo>
                <a:lnTo>
                  <a:pt x="1624" y="1239"/>
                </a:lnTo>
                <a:lnTo>
                  <a:pt x="1626" y="1239"/>
                </a:lnTo>
                <a:lnTo>
                  <a:pt x="1626" y="1242"/>
                </a:lnTo>
                <a:lnTo>
                  <a:pt x="1624" y="1249"/>
                </a:lnTo>
                <a:lnTo>
                  <a:pt x="1624" y="1252"/>
                </a:lnTo>
                <a:lnTo>
                  <a:pt x="1624" y="1254"/>
                </a:lnTo>
                <a:lnTo>
                  <a:pt x="1626" y="1255"/>
                </a:lnTo>
                <a:lnTo>
                  <a:pt x="1626" y="1258"/>
                </a:lnTo>
                <a:lnTo>
                  <a:pt x="1626" y="1270"/>
                </a:lnTo>
                <a:lnTo>
                  <a:pt x="1626" y="1285"/>
                </a:lnTo>
                <a:lnTo>
                  <a:pt x="1626" y="1288"/>
                </a:lnTo>
                <a:lnTo>
                  <a:pt x="1626" y="1304"/>
                </a:lnTo>
                <a:lnTo>
                  <a:pt x="1626" y="1311"/>
                </a:lnTo>
                <a:lnTo>
                  <a:pt x="1626" y="1313"/>
                </a:lnTo>
                <a:lnTo>
                  <a:pt x="1630" y="1319"/>
                </a:lnTo>
                <a:lnTo>
                  <a:pt x="1630" y="1320"/>
                </a:lnTo>
                <a:lnTo>
                  <a:pt x="1630" y="1322"/>
                </a:lnTo>
                <a:lnTo>
                  <a:pt x="1632" y="1322"/>
                </a:lnTo>
                <a:lnTo>
                  <a:pt x="1632" y="1323"/>
                </a:lnTo>
                <a:lnTo>
                  <a:pt x="1638" y="1326"/>
                </a:lnTo>
                <a:lnTo>
                  <a:pt x="1639" y="1326"/>
                </a:lnTo>
                <a:lnTo>
                  <a:pt x="1641" y="1326"/>
                </a:lnTo>
                <a:lnTo>
                  <a:pt x="1642" y="1328"/>
                </a:lnTo>
                <a:lnTo>
                  <a:pt x="1644" y="1329"/>
                </a:lnTo>
                <a:lnTo>
                  <a:pt x="1645" y="1329"/>
                </a:lnTo>
                <a:lnTo>
                  <a:pt x="1647" y="1331"/>
                </a:lnTo>
                <a:lnTo>
                  <a:pt x="1648" y="1331"/>
                </a:lnTo>
                <a:lnTo>
                  <a:pt x="1650" y="1329"/>
                </a:lnTo>
                <a:lnTo>
                  <a:pt x="1653" y="1329"/>
                </a:lnTo>
                <a:lnTo>
                  <a:pt x="1654" y="1329"/>
                </a:lnTo>
                <a:lnTo>
                  <a:pt x="1654" y="1331"/>
                </a:lnTo>
                <a:lnTo>
                  <a:pt x="1656" y="1332"/>
                </a:lnTo>
                <a:lnTo>
                  <a:pt x="1658" y="1332"/>
                </a:lnTo>
                <a:lnTo>
                  <a:pt x="1659" y="1331"/>
                </a:lnTo>
                <a:lnTo>
                  <a:pt x="1661" y="1331"/>
                </a:lnTo>
                <a:lnTo>
                  <a:pt x="1661" y="1332"/>
                </a:lnTo>
                <a:lnTo>
                  <a:pt x="1662" y="1334"/>
                </a:lnTo>
                <a:lnTo>
                  <a:pt x="1664" y="1334"/>
                </a:lnTo>
                <a:lnTo>
                  <a:pt x="1665" y="1334"/>
                </a:lnTo>
                <a:lnTo>
                  <a:pt x="1667" y="1335"/>
                </a:lnTo>
                <a:lnTo>
                  <a:pt x="1668" y="1335"/>
                </a:lnTo>
                <a:lnTo>
                  <a:pt x="1670" y="1337"/>
                </a:lnTo>
                <a:lnTo>
                  <a:pt x="1671" y="1337"/>
                </a:lnTo>
                <a:lnTo>
                  <a:pt x="1671" y="1338"/>
                </a:lnTo>
                <a:lnTo>
                  <a:pt x="1673" y="1340"/>
                </a:lnTo>
                <a:lnTo>
                  <a:pt x="1674" y="1343"/>
                </a:lnTo>
                <a:lnTo>
                  <a:pt x="1677" y="1345"/>
                </a:lnTo>
                <a:lnTo>
                  <a:pt x="1677" y="1346"/>
                </a:lnTo>
                <a:lnTo>
                  <a:pt x="1680" y="1348"/>
                </a:lnTo>
                <a:lnTo>
                  <a:pt x="1682" y="1349"/>
                </a:lnTo>
                <a:lnTo>
                  <a:pt x="1685" y="1351"/>
                </a:lnTo>
                <a:lnTo>
                  <a:pt x="1686" y="1352"/>
                </a:lnTo>
                <a:lnTo>
                  <a:pt x="1686" y="1354"/>
                </a:lnTo>
                <a:lnTo>
                  <a:pt x="1688" y="1354"/>
                </a:lnTo>
                <a:lnTo>
                  <a:pt x="1688" y="1355"/>
                </a:lnTo>
                <a:lnTo>
                  <a:pt x="1688" y="1357"/>
                </a:lnTo>
                <a:lnTo>
                  <a:pt x="1689" y="1358"/>
                </a:lnTo>
                <a:lnTo>
                  <a:pt x="1689" y="1360"/>
                </a:lnTo>
                <a:lnTo>
                  <a:pt x="1689" y="1363"/>
                </a:lnTo>
                <a:lnTo>
                  <a:pt x="1689" y="1364"/>
                </a:lnTo>
                <a:lnTo>
                  <a:pt x="1691" y="1364"/>
                </a:lnTo>
                <a:lnTo>
                  <a:pt x="1691" y="1366"/>
                </a:lnTo>
                <a:lnTo>
                  <a:pt x="1691" y="1367"/>
                </a:lnTo>
                <a:lnTo>
                  <a:pt x="1691" y="1369"/>
                </a:lnTo>
                <a:lnTo>
                  <a:pt x="1691" y="1370"/>
                </a:lnTo>
                <a:lnTo>
                  <a:pt x="1689" y="1370"/>
                </a:lnTo>
                <a:lnTo>
                  <a:pt x="1689" y="1372"/>
                </a:lnTo>
                <a:lnTo>
                  <a:pt x="1689" y="1373"/>
                </a:lnTo>
                <a:lnTo>
                  <a:pt x="1689" y="1375"/>
                </a:lnTo>
                <a:lnTo>
                  <a:pt x="1689" y="1376"/>
                </a:lnTo>
                <a:lnTo>
                  <a:pt x="1688" y="1378"/>
                </a:lnTo>
                <a:lnTo>
                  <a:pt x="1688" y="1379"/>
                </a:lnTo>
                <a:lnTo>
                  <a:pt x="1688" y="1381"/>
                </a:lnTo>
                <a:lnTo>
                  <a:pt x="1686" y="1382"/>
                </a:lnTo>
                <a:lnTo>
                  <a:pt x="1686" y="1384"/>
                </a:lnTo>
                <a:lnTo>
                  <a:pt x="1686" y="1385"/>
                </a:lnTo>
                <a:lnTo>
                  <a:pt x="1686" y="1387"/>
                </a:lnTo>
                <a:lnTo>
                  <a:pt x="1686" y="1388"/>
                </a:lnTo>
                <a:lnTo>
                  <a:pt x="1686" y="1390"/>
                </a:lnTo>
                <a:lnTo>
                  <a:pt x="1686" y="1391"/>
                </a:lnTo>
                <a:lnTo>
                  <a:pt x="1686" y="1393"/>
                </a:lnTo>
                <a:lnTo>
                  <a:pt x="1688" y="1398"/>
                </a:lnTo>
                <a:lnTo>
                  <a:pt x="1688" y="1399"/>
                </a:lnTo>
                <a:lnTo>
                  <a:pt x="1688" y="1401"/>
                </a:lnTo>
                <a:lnTo>
                  <a:pt x="1689" y="1402"/>
                </a:lnTo>
                <a:lnTo>
                  <a:pt x="1691" y="1404"/>
                </a:lnTo>
                <a:lnTo>
                  <a:pt x="1691" y="1405"/>
                </a:lnTo>
                <a:lnTo>
                  <a:pt x="1692" y="1405"/>
                </a:lnTo>
                <a:lnTo>
                  <a:pt x="1692" y="1407"/>
                </a:lnTo>
                <a:lnTo>
                  <a:pt x="1694" y="1408"/>
                </a:lnTo>
                <a:lnTo>
                  <a:pt x="1694" y="1410"/>
                </a:lnTo>
                <a:lnTo>
                  <a:pt x="1695" y="1411"/>
                </a:lnTo>
                <a:lnTo>
                  <a:pt x="1695" y="1413"/>
                </a:lnTo>
                <a:lnTo>
                  <a:pt x="1695" y="1414"/>
                </a:lnTo>
                <a:lnTo>
                  <a:pt x="1695" y="1416"/>
                </a:lnTo>
                <a:lnTo>
                  <a:pt x="1697" y="1416"/>
                </a:lnTo>
                <a:lnTo>
                  <a:pt x="1697" y="1417"/>
                </a:lnTo>
                <a:lnTo>
                  <a:pt x="1697" y="1419"/>
                </a:lnTo>
                <a:lnTo>
                  <a:pt x="1697" y="1420"/>
                </a:lnTo>
                <a:lnTo>
                  <a:pt x="1697" y="1422"/>
                </a:lnTo>
                <a:lnTo>
                  <a:pt x="1698" y="1423"/>
                </a:lnTo>
                <a:lnTo>
                  <a:pt x="1698" y="1425"/>
                </a:lnTo>
                <a:lnTo>
                  <a:pt x="1698" y="1426"/>
                </a:lnTo>
                <a:lnTo>
                  <a:pt x="1700" y="1428"/>
                </a:lnTo>
                <a:lnTo>
                  <a:pt x="1700" y="1429"/>
                </a:lnTo>
                <a:lnTo>
                  <a:pt x="1701" y="1429"/>
                </a:lnTo>
                <a:lnTo>
                  <a:pt x="1701" y="1431"/>
                </a:lnTo>
                <a:lnTo>
                  <a:pt x="1703" y="1432"/>
                </a:lnTo>
                <a:lnTo>
                  <a:pt x="1704" y="1434"/>
                </a:lnTo>
                <a:lnTo>
                  <a:pt x="1706" y="1435"/>
                </a:lnTo>
                <a:lnTo>
                  <a:pt x="1707" y="1437"/>
                </a:lnTo>
                <a:lnTo>
                  <a:pt x="1709" y="1437"/>
                </a:lnTo>
                <a:lnTo>
                  <a:pt x="1710" y="1438"/>
                </a:lnTo>
                <a:lnTo>
                  <a:pt x="1712" y="1440"/>
                </a:lnTo>
                <a:lnTo>
                  <a:pt x="1713" y="1441"/>
                </a:lnTo>
                <a:lnTo>
                  <a:pt x="1715" y="1443"/>
                </a:lnTo>
                <a:lnTo>
                  <a:pt x="1716" y="1446"/>
                </a:lnTo>
                <a:lnTo>
                  <a:pt x="1718" y="1446"/>
                </a:lnTo>
                <a:lnTo>
                  <a:pt x="1718" y="1447"/>
                </a:lnTo>
                <a:lnTo>
                  <a:pt x="1719" y="1451"/>
                </a:lnTo>
                <a:lnTo>
                  <a:pt x="1721" y="1452"/>
                </a:lnTo>
                <a:lnTo>
                  <a:pt x="1722" y="1454"/>
                </a:lnTo>
                <a:lnTo>
                  <a:pt x="1724" y="1454"/>
                </a:lnTo>
                <a:lnTo>
                  <a:pt x="1730" y="1458"/>
                </a:lnTo>
                <a:lnTo>
                  <a:pt x="1734" y="1461"/>
                </a:lnTo>
                <a:lnTo>
                  <a:pt x="1737" y="1466"/>
                </a:lnTo>
                <a:lnTo>
                  <a:pt x="1739" y="1467"/>
                </a:lnTo>
                <a:lnTo>
                  <a:pt x="1742" y="1470"/>
                </a:lnTo>
                <a:lnTo>
                  <a:pt x="1743" y="1470"/>
                </a:lnTo>
                <a:lnTo>
                  <a:pt x="1746" y="1472"/>
                </a:lnTo>
                <a:lnTo>
                  <a:pt x="1749" y="1473"/>
                </a:lnTo>
                <a:lnTo>
                  <a:pt x="1749" y="1475"/>
                </a:lnTo>
                <a:lnTo>
                  <a:pt x="1753" y="1476"/>
                </a:lnTo>
                <a:lnTo>
                  <a:pt x="1754" y="1478"/>
                </a:lnTo>
                <a:lnTo>
                  <a:pt x="1754" y="1479"/>
                </a:lnTo>
                <a:lnTo>
                  <a:pt x="1756" y="1479"/>
                </a:lnTo>
                <a:lnTo>
                  <a:pt x="1756" y="1481"/>
                </a:lnTo>
                <a:lnTo>
                  <a:pt x="1757" y="1481"/>
                </a:lnTo>
                <a:lnTo>
                  <a:pt x="1757" y="1482"/>
                </a:lnTo>
                <a:lnTo>
                  <a:pt x="1759" y="1482"/>
                </a:lnTo>
                <a:lnTo>
                  <a:pt x="1760" y="1484"/>
                </a:lnTo>
                <a:lnTo>
                  <a:pt x="1762" y="1487"/>
                </a:lnTo>
                <a:lnTo>
                  <a:pt x="1763" y="1490"/>
                </a:lnTo>
                <a:lnTo>
                  <a:pt x="1765" y="1491"/>
                </a:lnTo>
                <a:lnTo>
                  <a:pt x="1766" y="1493"/>
                </a:lnTo>
                <a:lnTo>
                  <a:pt x="1766" y="1496"/>
                </a:lnTo>
                <a:lnTo>
                  <a:pt x="1766" y="1497"/>
                </a:lnTo>
                <a:lnTo>
                  <a:pt x="1768" y="1500"/>
                </a:lnTo>
                <a:lnTo>
                  <a:pt x="1769" y="1502"/>
                </a:lnTo>
                <a:lnTo>
                  <a:pt x="1769" y="1504"/>
                </a:lnTo>
                <a:lnTo>
                  <a:pt x="1769" y="1505"/>
                </a:lnTo>
                <a:lnTo>
                  <a:pt x="1769" y="1508"/>
                </a:lnTo>
                <a:lnTo>
                  <a:pt x="1772" y="1514"/>
                </a:lnTo>
                <a:lnTo>
                  <a:pt x="1774" y="1519"/>
                </a:lnTo>
                <a:lnTo>
                  <a:pt x="1774" y="1520"/>
                </a:lnTo>
                <a:lnTo>
                  <a:pt x="1775" y="1523"/>
                </a:lnTo>
                <a:lnTo>
                  <a:pt x="1775" y="1525"/>
                </a:lnTo>
                <a:lnTo>
                  <a:pt x="1777" y="1526"/>
                </a:lnTo>
                <a:lnTo>
                  <a:pt x="1777" y="1528"/>
                </a:lnTo>
                <a:lnTo>
                  <a:pt x="1777" y="1529"/>
                </a:lnTo>
                <a:lnTo>
                  <a:pt x="1777" y="1531"/>
                </a:lnTo>
                <a:lnTo>
                  <a:pt x="1778" y="1534"/>
                </a:lnTo>
                <a:lnTo>
                  <a:pt x="1778" y="1535"/>
                </a:lnTo>
                <a:lnTo>
                  <a:pt x="1778" y="1538"/>
                </a:lnTo>
                <a:lnTo>
                  <a:pt x="1778" y="1540"/>
                </a:lnTo>
                <a:lnTo>
                  <a:pt x="1780" y="1540"/>
                </a:lnTo>
                <a:lnTo>
                  <a:pt x="1799" y="1540"/>
                </a:lnTo>
                <a:lnTo>
                  <a:pt x="1805" y="1540"/>
                </a:lnTo>
                <a:lnTo>
                  <a:pt x="1813" y="1540"/>
                </a:lnTo>
                <a:lnTo>
                  <a:pt x="1814" y="1540"/>
                </a:lnTo>
                <a:lnTo>
                  <a:pt x="1817" y="1540"/>
                </a:lnTo>
                <a:lnTo>
                  <a:pt x="1820" y="1540"/>
                </a:lnTo>
                <a:lnTo>
                  <a:pt x="1828" y="1540"/>
                </a:lnTo>
                <a:lnTo>
                  <a:pt x="1829" y="1540"/>
                </a:lnTo>
                <a:lnTo>
                  <a:pt x="1832" y="1540"/>
                </a:lnTo>
                <a:lnTo>
                  <a:pt x="1840" y="1540"/>
                </a:lnTo>
                <a:lnTo>
                  <a:pt x="1841" y="1540"/>
                </a:lnTo>
                <a:lnTo>
                  <a:pt x="1843" y="1540"/>
                </a:lnTo>
                <a:lnTo>
                  <a:pt x="1844" y="1540"/>
                </a:lnTo>
                <a:lnTo>
                  <a:pt x="1852" y="1540"/>
                </a:lnTo>
                <a:lnTo>
                  <a:pt x="1854" y="1540"/>
                </a:lnTo>
                <a:lnTo>
                  <a:pt x="1855" y="1540"/>
                </a:lnTo>
                <a:lnTo>
                  <a:pt x="1857" y="1540"/>
                </a:lnTo>
                <a:lnTo>
                  <a:pt x="1864" y="1540"/>
                </a:lnTo>
                <a:lnTo>
                  <a:pt x="1867" y="1540"/>
                </a:lnTo>
                <a:lnTo>
                  <a:pt x="1872" y="1540"/>
                </a:lnTo>
                <a:lnTo>
                  <a:pt x="1887" y="1540"/>
                </a:lnTo>
                <a:lnTo>
                  <a:pt x="1891" y="1540"/>
                </a:lnTo>
                <a:lnTo>
                  <a:pt x="1897" y="1540"/>
                </a:lnTo>
                <a:lnTo>
                  <a:pt x="1911" y="1540"/>
                </a:lnTo>
                <a:lnTo>
                  <a:pt x="1917" y="1540"/>
                </a:lnTo>
                <a:lnTo>
                  <a:pt x="1918" y="1540"/>
                </a:lnTo>
                <a:lnTo>
                  <a:pt x="1926" y="1540"/>
                </a:lnTo>
                <a:lnTo>
                  <a:pt x="1927" y="1540"/>
                </a:lnTo>
                <a:lnTo>
                  <a:pt x="1930" y="1540"/>
                </a:lnTo>
                <a:lnTo>
                  <a:pt x="1936" y="1540"/>
                </a:lnTo>
                <a:lnTo>
                  <a:pt x="1939" y="1540"/>
                </a:lnTo>
                <a:lnTo>
                  <a:pt x="1941" y="1540"/>
                </a:lnTo>
                <a:lnTo>
                  <a:pt x="1949" y="1540"/>
                </a:lnTo>
                <a:lnTo>
                  <a:pt x="1950" y="1540"/>
                </a:lnTo>
                <a:lnTo>
                  <a:pt x="1953" y="1540"/>
                </a:lnTo>
                <a:lnTo>
                  <a:pt x="1962" y="1540"/>
                </a:lnTo>
                <a:lnTo>
                  <a:pt x="1964" y="1540"/>
                </a:lnTo>
                <a:lnTo>
                  <a:pt x="1968" y="1540"/>
                </a:lnTo>
                <a:lnTo>
                  <a:pt x="1982" y="1540"/>
                </a:lnTo>
                <a:lnTo>
                  <a:pt x="1985" y="1540"/>
                </a:lnTo>
                <a:lnTo>
                  <a:pt x="1985" y="1541"/>
                </a:lnTo>
                <a:lnTo>
                  <a:pt x="1985" y="1543"/>
                </a:lnTo>
                <a:lnTo>
                  <a:pt x="1986" y="1543"/>
                </a:lnTo>
                <a:lnTo>
                  <a:pt x="1986" y="1544"/>
                </a:lnTo>
                <a:lnTo>
                  <a:pt x="1986" y="1546"/>
                </a:lnTo>
                <a:lnTo>
                  <a:pt x="1986" y="1549"/>
                </a:lnTo>
                <a:lnTo>
                  <a:pt x="1986" y="1550"/>
                </a:lnTo>
                <a:lnTo>
                  <a:pt x="1988" y="1552"/>
                </a:lnTo>
                <a:lnTo>
                  <a:pt x="1988" y="1553"/>
                </a:lnTo>
                <a:lnTo>
                  <a:pt x="1988" y="1555"/>
                </a:lnTo>
                <a:lnTo>
                  <a:pt x="1989" y="1555"/>
                </a:lnTo>
                <a:lnTo>
                  <a:pt x="1989" y="1557"/>
                </a:lnTo>
                <a:lnTo>
                  <a:pt x="1989" y="1558"/>
                </a:lnTo>
                <a:lnTo>
                  <a:pt x="1991" y="1560"/>
                </a:lnTo>
                <a:lnTo>
                  <a:pt x="1991" y="1563"/>
                </a:lnTo>
                <a:lnTo>
                  <a:pt x="1991" y="1564"/>
                </a:lnTo>
                <a:lnTo>
                  <a:pt x="1992" y="1566"/>
                </a:lnTo>
                <a:lnTo>
                  <a:pt x="1992" y="1567"/>
                </a:lnTo>
                <a:lnTo>
                  <a:pt x="1992" y="1569"/>
                </a:lnTo>
                <a:lnTo>
                  <a:pt x="1994" y="1569"/>
                </a:lnTo>
                <a:lnTo>
                  <a:pt x="1994" y="1570"/>
                </a:lnTo>
                <a:lnTo>
                  <a:pt x="1994" y="1572"/>
                </a:lnTo>
                <a:lnTo>
                  <a:pt x="1995" y="1573"/>
                </a:lnTo>
                <a:lnTo>
                  <a:pt x="1995" y="1575"/>
                </a:lnTo>
                <a:lnTo>
                  <a:pt x="1997" y="1576"/>
                </a:lnTo>
                <a:lnTo>
                  <a:pt x="1997" y="1578"/>
                </a:lnTo>
                <a:lnTo>
                  <a:pt x="1998" y="1579"/>
                </a:lnTo>
                <a:lnTo>
                  <a:pt x="1998" y="1581"/>
                </a:lnTo>
                <a:lnTo>
                  <a:pt x="2000" y="1582"/>
                </a:lnTo>
                <a:lnTo>
                  <a:pt x="2000" y="1584"/>
                </a:lnTo>
                <a:lnTo>
                  <a:pt x="2001" y="1585"/>
                </a:lnTo>
                <a:lnTo>
                  <a:pt x="2003" y="1587"/>
                </a:lnTo>
                <a:lnTo>
                  <a:pt x="2003" y="1588"/>
                </a:lnTo>
                <a:lnTo>
                  <a:pt x="2004" y="1590"/>
                </a:lnTo>
                <a:lnTo>
                  <a:pt x="2006" y="1591"/>
                </a:lnTo>
                <a:lnTo>
                  <a:pt x="2006" y="1593"/>
                </a:lnTo>
                <a:lnTo>
                  <a:pt x="2006" y="1594"/>
                </a:lnTo>
                <a:lnTo>
                  <a:pt x="2007" y="1594"/>
                </a:lnTo>
                <a:lnTo>
                  <a:pt x="2007" y="1596"/>
                </a:lnTo>
                <a:lnTo>
                  <a:pt x="2009" y="1597"/>
                </a:lnTo>
                <a:lnTo>
                  <a:pt x="2009" y="1599"/>
                </a:lnTo>
                <a:lnTo>
                  <a:pt x="2009" y="1600"/>
                </a:lnTo>
                <a:lnTo>
                  <a:pt x="2010" y="1602"/>
                </a:lnTo>
                <a:lnTo>
                  <a:pt x="2010" y="1603"/>
                </a:lnTo>
                <a:lnTo>
                  <a:pt x="2010" y="1605"/>
                </a:lnTo>
                <a:lnTo>
                  <a:pt x="2012" y="1606"/>
                </a:lnTo>
                <a:lnTo>
                  <a:pt x="2012" y="1608"/>
                </a:lnTo>
                <a:lnTo>
                  <a:pt x="2012" y="1610"/>
                </a:lnTo>
                <a:lnTo>
                  <a:pt x="2013" y="1611"/>
                </a:lnTo>
                <a:lnTo>
                  <a:pt x="2013" y="1613"/>
                </a:lnTo>
                <a:lnTo>
                  <a:pt x="2015" y="1616"/>
                </a:lnTo>
                <a:lnTo>
                  <a:pt x="2015" y="1617"/>
                </a:lnTo>
                <a:lnTo>
                  <a:pt x="2016" y="1619"/>
                </a:lnTo>
                <a:lnTo>
                  <a:pt x="2016" y="1620"/>
                </a:lnTo>
                <a:lnTo>
                  <a:pt x="2018" y="1623"/>
                </a:lnTo>
                <a:lnTo>
                  <a:pt x="2018" y="1625"/>
                </a:lnTo>
                <a:lnTo>
                  <a:pt x="2019" y="1625"/>
                </a:lnTo>
                <a:lnTo>
                  <a:pt x="2019" y="1626"/>
                </a:lnTo>
                <a:lnTo>
                  <a:pt x="2021" y="1628"/>
                </a:lnTo>
                <a:lnTo>
                  <a:pt x="2021" y="1629"/>
                </a:lnTo>
                <a:lnTo>
                  <a:pt x="2021" y="1631"/>
                </a:lnTo>
                <a:lnTo>
                  <a:pt x="2021" y="1632"/>
                </a:lnTo>
                <a:lnTo>
                  <a:pt x="2022" y="1634"/>
                </a:lnTo>
                <a:lnTo>
                  <a:pt x="2022" y="1635"/>
                </a:lnTo>
                <a:lnTo>
                  <a:pt x="2022" y="1637"/>
                </a:lnTo>
                <a:lnTo>
                  <a:pt x="2024" y="1638"/>
                </a:lnTo>
                <a:lnTo>
                  <a:pt x="2024" y="1640"/>
                </a:lnTo>
                <a:lnTo>
                  <a:pt x="2025" y="1640"/>
                </a:lnTo>
                <a:lnTo>
                  <a:pt x="2025" y="1641"/>
                </a:lnTo>
                <a:lnTo>
                  <a:pt x="2027" y="1641"/>
                </a:lnTo>
                <a:lnTo>
                  <a:pt x="2030" y="1643"/>
                </a:lnTo>
                <a:lnTo>
                  <a:pt x="2036" y="1643"/>
                </a:lnTo>
                <a:lnTo>
                  <a:pt x="2044" y="1643"/>
                </a:lnTo>
                <a:lnTo>
                  <a:pt x="2048" y="1643"/>
                </a:lnTo>
                <a:lnTo>
                  <a:pt x="2051" y="1643"/>
                </a:lnTo>
                <a:lnTo>
                  <a:pt x="2054" y="1644"/>
                </a:lnTo>
                <a:lnTo>
                  <a:pt x="2054" y="1646"/>
                </a:lnTo>
                <a:lnTo>
                  <a:pt x="2054" y="1658"/>
                </a:lnTo>
                <a:lnTo>
                  <a:pt x="2054" y="1670"/>
                </a:lnTo>
                <a:lnTo>
                  <a:pt x="2054" y="1684"/>
                </a:lnTo>
                <a:lnTo>
                  <a:pt x="2054" y="1690"/>
                </a:lnTo>
                <a:lnTo>
                  <a:pt x="2054" y="1691"/>
                </a:lnTo>
                <a:lnTo>
                  <a:pt x="2054" y="1693"/>
                </a:lnTo>
                <a:lnTo>
                  <a:pt x="2053" y="1694"/>
                </a:lnTo>
                <a:lnTo>
                  <a:pt x="2053" y="1696"/>
                </a:lnTo>
                <a:lnTo>
                  <a:pt x="2053" y="1697"/>
                </a:lnTo>
                <a:lnTo>
                  <a:pt x="2051" y="1697"/>
                </a:lnTo>
                <a:lnTo>
                  <a:pt x="2048" y="1702"/>
                </a:lnTo>
                <a:lnTo>
                  <a:pt x="2047" y="1703"/>
                </a:lnTo>
                <a:lnTo>
                  <a:pt x="2044" y="1706"/>
                </a:lnTo>
                <a:lnTo>
                  <a:pt x="2042" y="1708"/>
                </a:lnTo>
                <a:lnTo>
                  <a:pt x="2036" y="1714"/>
                </a:lnTo>
                <a:lnTo>
                  <a:pt x="2033" y="1717"/>
                </a:lnTo>
                <a:lnTo>
                  <a:pt x="2031" y="1719"/>
                </a:lnTo>
                <a:lnTo>
                  <a:pt x="2028" y="1723"/>
                </a:lnTo>
                <a:lnTo>
                  <a:pt x="2025" y="1732"/>
                </a:lnTo>
                <a:lnTo>
                  <a:pt x="2022" y="1735"/>
                </a:lnTo>
                <a:lnTo>
                  <a:pt x="2018" y="1741"/>
                </a:lnTo>
                <a:lnTo>
                  <a:pt x="2016" y="1744"/>
                </a:lnTo>
                <a:lnTo>
                  <a:pt x="2015" y="1746"/>
                </a:lnTo>
                <a:lnTo>
                  <a:pt x="2015" y="1747"/>
                </a:lnTo>
                <a:lnTo>
                  <a:pt x="2015" y="1749"/>
                </a:lnTo>
                <a:lnTo>
                  <a:pt x="2015" y="1750"/>
                </a:lnTo>
                <a:lnTo>
                  <a:pt x="2013" y="1750"/>
                </a:lnTo>
                <a:lnTo>
                  <a:pt x="2013" y="1752"/>
                </a:lnTo>
                <a:lnTo>
                  <a:pt x="2013" y="1753"/>
                </a:lnTo>
                <a:lnTo>
                  <a:pt x="2013" y="1755"/>
                </a:lnTo>
                <a:lnTo>
                  <a:pt x="2010" y="1759"/>
                </a:lnTo>
                <a:lnTo>
                  <a:pt x="2009" y="1762"/>
                </a:lnTo>
                <a:lnTo>
                  <a:pt x="2007" y="1765"/>
                </a:lnTo>
                <a:lnTo>
                  <a:pt x="2006" y="1767"/>
                </a:lnTo>
                <a:lnTo>
                  <a:pt x="2006" y="1770"/>
                </a:lnTo>
                <a:lnTo>
                  <a:pt x="2006" y="1773"/>
                </a:lnTo>
                <a:lnTo>
                  <a:pt x="2006" y="1776"/>
                </a:lnTo>
                <a:lnTo>
                  <a:pt x="2004" y="1778"/>
                </a:lnTo>
                <a:lnTo>
                  <a:pt x="2003" y="1778"/>
                </a:lnTo>
                <a:lnTo>
                  <a:pt x="2003" y="1776"/>
                </a:lnTo>
                <a:lnTo>
                  <a:pt x="2001" y="1776"/>
                </a:lnTo>
                <a:lnTo>
                  <a:pt x="2000" y="1776"/>
                </a:lnTo>
                <a:lnTo>
                  <a:pt x="1998" y="1776"/>
                </a:lnTo>
                <a:lnTo>
                  <a:pt x="1997" y="1776"/>
                </a:lnTo>
                <a:lnTo>
                  <a:pt x="1995" y="1776"/>
                </a:lnTo>
                <a:lnTo>
                  <a:pt x="1994" y="1776"/>
                </a:lnTo>
                <a:lnTo>
                  <a:pt x="1992" y="1778"/>
                </a:lnTo>
                <a:lnTo>
                  <a:pt x="1991" y="1779"/>
                </a:lnTo>
                <a:lnTo>
                  <a:pt x="1989" y="1779"/>
                </a:lnTo>
                <a:lnTo>
                  <a:pt x="1988" y="1781"/>
                </a:lnTo>
                <a:lnTo>
                  <a:pt x="1986" y="1781"/>
                </a:lnTo>
                <a:lnTo>
                  <a:pt x="1986" y="1782"/>
                </a:lnTo>
                <a:lnTo>
                  <a:pt x="1985" y="1784"/>
                </a:lnTo>
                <a:lnTo>
                  <a:pt x="1983" y="1785"/>
                </a:lnTo>
                <a:lnTo>
                  <a:pt x="1982" y="1785"/>
                </a:lnTo>
                <a:lnTo>
                  <a:pt x="1982" y="1787"/>
                </a:lnTo>
                <a:lnTo>
                  <a:pt x="1980" y="1787"/>
                </a:lnTo>
                <a:lnTo>
                  <a:pt x="1980" y="1788"/>
                </a:lnTo>
                <a:lnTo>
                  <a:pt x="1979" y="1788"/>
                </a:lnTo>
                <a:lnTo>
                  <a:pt x="1979" y="1790"/>
                </a:lnTo>
                <a:lnTo>
                  <a:pt x="1977" y="1790"/>
                </a:lnTo>
                <a:lnTo>
                  <a:pt x="1977" y="1791"/>
                </a:lnTo>
                <a:lnTo>
                  <a:pt x="1976" y="1791"/>
                </a:lnTo>
                <a:lnTo>
                  <a:pt x="1976" y="1793"/>
                </a:lnTo>
                <a:lnTo>
                  <a:pt x="1974" y="1793"/>
                </a:lnTo>
                <a:lnTo>
                  <a:pt x="1974" y="1794"/>
                </a:lnTo>
                <a:lnTo>
                  <a:pt x="1974" y="1796"/>
                </a:lnTo>
                <a:lnTo>
                  <a:pt x="1973" y="1796"/>
                </a:lnTo>
                <a:lnTo>
                  <a:pt x="1973" y="1797"/>
                </a:lnTo>
                <a:lnTo>
                  <a:pt x="1971" y="1797"/>
                </a:lnTo>
                <a:lnTo>
                  <a:pt x="1971" y="1799"/>
                </a:lnTo>
                <a:lnTo>
                  <a:pt x="1971" y="1800"/>
                </a:lnTo>
                <a:lnTo>
                  <a:pt x="1970" y="1800"/>
                </a:lnTo>
                <a:lnTo>
                  <a:pt x="1970" y="1802"/>
                </a:lnTo>
                <a:lnTo>
                  <a:pt x="1968" y="1802"/>
                </a:lnTo>
                <a:lnTo>
                  <a:pt x="1968" y="1803"/>
                </a:lnTo>
                <a:lnTo>
                  <a:pt x="1967" y="1805"/>
                </a:lnTo>
                <a:lnTo>
                  <a:pt x="1967" y="1806"/>
                </a:lnTo>
                <a:lnTo>
                  <a:pt x="1965" y="1806"/>
                </a:lnTo>
                <a:lnTo>
                  <a:pt x="1965" y="1808"/>
                </a:lnTo>
                <a:lnTo>
                  <a:pt x="1964" y="1808"/>
                </a:lnTo>
                <a:lnTo>
                  <a:pt x="1964" y="1809"/>
                </a:lnTo>
                <a:lnTo>
                  <a:pt x="1962" y="1811"/>
                </a:lnTo>
                <a:lnTo>
                  <a:pt x="1961" y="1812"/>
                </a:lnTo>
                <a:lnTo>
                  <a:pt x="1959" y="1814"/>
                </a:lnTo>
                <a:lnTo>
                  <a:pt x="1958" y="1815"/>
                </a:lnTo>
                <a:lnTo>
                  <a:pt x="1956" y="1817"/>
                </a:lnTo>
                <a:lnTo>
                  <a:pt x="1956" y="1818"/>
                </a:lnTo>
                <a:lnTo>
                  <a:pt x="1955" y="1818"/>
                </a:lnTo>
                <a:lnTo>
                  <a:pt x="1955" y="1820"/>
                </a:lnTo>
                <a:lnTo>
                  <a:pt x="1955" y="1822"/>
                </a:lnTo>
                <a:lnTo>
                  <a:pt x="1953" y="1822"/>
                </a:lnTo>
                <a:lnTo>
                  <a:pt x="1953" y="1823"/>
                </a:lnTo>
                <a:lnTo>
                  <a:pt x="1952" y="1823"/>
                </a:lnTo>
                <a:lnTo>
                  <a:pt x="1952" y="1825"/>
                </a:lnTo>
                <a:lnTo>
                  <a:pt x="1950" y="1826"/>
                </a:lnTo>
                <a:lnTo>
                  <a:pt x="1950" y="1828"/>
                </a:lnTo>
                <a:lnTo>
                  <a:pt x="1949" y="1829"/>
                </a:lnTo>
                <a:lnTo>
                  <a:pt x="1949" y="1831"/>
                </a:lnTo>
                <a:lnTo>
                  <a:pt x="1947" y="1831"/>
                </a:lnTo>
                <a:lnTo>
                  <a:pt x="1947" y="1832"/>
                </a:lnTo>
                <a:lnTo>
                  <a:pt x="1947" y="1834"/>
                </a:lnTo>
                <a:lnTo>
                  <a:pt x="1946" y="1834"/>
                </a:lnTo>
                <a:lnTo>
                  <a:pt x="1946" y="1835"/>
                </a:lnTo>
                <a:lnTo>
                  <a:pt x="1944" y="1835"/>
                </a:lnTo>
                <a:lnTo>
                  <a:pt x="1944" y="1837"/>
                </a:lnTo>
                <a:lnTo>
                  <a:pt x="1944" y="1838"/>
                </a:lnTo>
                <a:lnTo>
                  <a:pt x="1941" y="1843"/>
                </a:lnTo>
                <a:lnTo>
                  <a:pt x="1941" y="1844"/>
                </a:lnTo>
                <a:lnTo>
                  <a:pt x="1939" y="1846"/>
                </a:lnTo>
                <a:lnTo>
                  <a:pt x="1939" y="1847"/>
                </a:lnTo>
                <a:lnTo>
                  <a:pt x="1939" y="1849"/>
                </a:lnTo>
                <a:lnTo>
                  <a:pt x="1939" y="1850"/>
                </a:lnTo>
                <a:lnTo>
                  <a:pt x="1941" y="1850"/>
                </a:lnTo>
                <a:lnTo>
                  <a:pt x="1941" y="1852"/>
                </a:lnTo>
                <a:lnTo>
                  <a:pt x="1941" y="1853"/>
                </a:lnTo>
                <a:lnTo>
                  <a:pt x="1941" y="1855"/>
                </a:lnTo>
                <a:lnTo>
                  <a:pt x="1939" y="1855"/>
                </a:lnTo>
                <a:lnTo>
                  <a:pt x="1939" y="1856"/>
                </a:lnTo>
                <a:lnTo>
                  <a:pt x="1939" y="1858"/>
                </a:lnTo>
                <a:lnTo>
                  <a:pt x="1939" y="1859"/>
                </a:lnTo>
                <a:lnTo>
                  <a:pt x="1939" y="1861"/>
                </a:lnTo>
                <a:lnTo>
                  <a:pt x="1939" y="1862"/>
                </a:lnTo>
                <a:lnTo>
                  <a:pt x="1938" y="1864"/>
                </a:lnTo>
                <a:lnTo>
                  <a:pt x="1938" y="1865"/>
                </a:lnTo>
                <a:lnTo>
                  <a:pt x="1936" y="1867"/>
                </a:lnTo>
                <a:lnTo>
                  <a:pt x="1936" y="1868"/>
                </a:lnTo>
                <a:lnTo>
                  <a:pt x="1935" y="1868"/>
                </a:lnTo>
                <a:lnTo>
                  <a:pt x="1935" y="1870"/>
                </a:lnTo>
                <a:lnTo>
                  <a:pt x="1933" y="1870"/>
                </a:lnTo>
                <a:lnTo>
                  <a:pt x="1932" y="1871"/>
                </a:lnTo>
                <a:lnTo>
                  <a:pt x="1930" y="1871"/>
                </a:lnTo>
                <a:lnTo>
                  <a:pt x="1930" y="1873"/>
                </a:lnTo>
                <a:lnTo>
                  <a:pt x="1926" y="1876"/>
                </a:lnTo>
                <a:lnTo>
                  <a:pt x="1924" y="1878"/>
                </a:lnTo>
                <a:lnTo>
                  <a:pt x="1924" y="1879"/>
                </a:lnTo>
                <a:lnTo>
                  <a:pt x="1923" y="1879"/>
                </a:lnTo>
                <a:lnTo>
                  <a:pt x="1923" y="1881"/>
                </a:lnTo>
                <a:lnTo>
                  <a:pt x="1921" y="1881"/>
                </a:lnTo>
                <a:lnTo>
                  <a:pt x="1921" y="1882"/>
                </a:lnTo>
                <a:lnTo>
                  <a:pt x="1920" y="1882"/>
                </a:lnTo>
                <a:lnTo>
                  <a:pt x="1920" y="1884"/>
                </a:lnTo>
                <a:lnTo>
                  <a:pt x="1918" y="1884"/>
                </a:lnTo>
                <a:lnTo>
                  <a:pt x="1918" y="1885"/>
                </a:lnTo>
                <a:lnTo>
                  <a:pt x="1917" y="1887"/>
                </a:lnTo>
                <a:lnTo>
                  <a:pt x="1915" y="1888"/>
                </a:lnTo>
                <a:lnTo>
                  <a:pt x="1915" y="1890"/>
                </a:lnTo>
                <a:lnTo>
                  <a:pt x="1915" y="1891"/>
                </a:lnTo>
                <a:lnTo>
                  <a:pt x="1915" y="1893"/>
                </a:lnTo>
                <a:lnTo>
                  <a:pt x="1915" y="1894"/>
                </a:lnTo>
                <a:lnTo>
                  <a:pt x="1915" y="1896"/>
                </a:lnTo>
                <a:lnTo>
                  <a:pt x="1914" y="1896"/>
                </a:lnTo>
                <a:lnTo>
                  <a:pt x="1914" y="1897"/>
                </a:lnTo>
                <a:lnTo>
                  <a:pt x="1912" y="1899"/>
                </a:lnTo>
                <a:lnTo>
                  <a:pt x="1912" y="1900"/>
                </a:lnTo>
                <a:lnTo>
                  <a:pt x="1911" y="1900"/>
                </a:lnTo>
                <a:lnTo>
                  <a:pt x="1909" y="1902"/>
                </a:lnTo>
                <a:lnTo>
                  <a:pt x="1909" y="1900"/>
                </a:lnTo>
                <a:lnTo>
                  <a:pt x="1908" y="1899"/>
                </a:lnTo>
                <a:lnTo>
                  <a:pt x="1906" y="1900"/>
                </a:lnTo>
                <a:lnTo>
                  <a:pt x="1905" y="1902"/>
                </a:lnTo>
                <a:lnTo>
                  <a:pt x="1899" y="1906"/>
                </a:lnTo>
                <a:lnTo>
                  <a:pt x="1897" y="1909"/>
                </a:lnTo>
                <a:lnTo>
                  <a:pt x="1894" y="1912"/>
                </a:lnTo>
                <a:lnTo>
                  <a:pt x="1894" y="1914"/>
                </a:lnTo>
                <a:lnTo>
                  <a:pt x="1893" y="1915"/>
                </a:lnTo>
                <a:lnTo>
                  <a:pt x="1893" y="1917"/>
                </a:lnTo>
                <a:lnTo>
                  <a:pt x="1891" y="1917"/>
                </a:lnTo>
                <a:lnTo>
                  <a:pt x="1893" y="1918"/>
                </a:lnTo>
                <a:lnTo>
                  <a:pt x="1893" y="1920"/>
                </a:lnTo>
                <a:lnTo>
                  <a:pt x="1890" y="1923"/>
                </a:lnTo>
                <a:lnTo>
                  <a:pt x="1890" y="1924"/>
                </a:lnTo>
                <a:lnTo>
                  <a:pt x="1888" y="1926"/>
                </a:lnTo>
                <a:lnTo>
                  <a:pt x="1887" y="1926"/>
                </a:lnTo>
                <a:lnTo>
                  <a:pt x="1887" y="1928"/>
                </a:lnTo>
                <a:lnTo>
                  <a:pt x="1885" y="1929"/>
                </a:lnTo>
                <a:lnTo>
                  <a:pt x="1885" y="1928"/>
                </a:lnTo>
                <a:lnTo>
                  <a:pt x="1885" y="1926"/>
                </a:lnTo>
                <a:lnTo>
                  <a:pt x="1887" y="1926"/>
                </a:lnTo>
                <a:lnTo>
                  <a:pt x="1887" y="1924"/>
                </a:lnTo>
                <a:lnTo>
                  <a:pt x="1885" y="1924"/>
                </a:lnTo>
                <a:lnTo>
                  <a:pt x="1884" y="1924"/>
                </a:lnTo>
                <a:lnTo>
                  <a:pt x="1882" y="1924"/>
                </a:lnTo>
                <a:lnTo>
                  <a:pt x="1881" y="1924"/>
                </a:lnTo>
                <a:lnTo>
                  <a:pt x="1879" y="1924"/>
                </a:lnTo>
                <a:lnTo>
                  <a:pt x="1878" y="1926"/>
                </a:lnTo>
                <a:lnTo>
                  <a:pt x="1876" y="1926"/>
                </a:lnTo>
                <a:lnTo>
                  <a:pt x="1876" y="1928"/>
                </a:lnTo>
                <a:lnTo>
                  <a:pt x="1875" y="1929"/>
                </a:lnTo>
                <a:lnTo>
                  <a:pt x="1875" y="1931"/>
                </a:lnTo>
                <a:lnTo>
                  <a:pt x="1875" y="1932"/>
                </a:lnTo>
                <a:lnTo>
                  <a:pt x="1873" y="1934"/>
                </a:lnTo>
                <a:lnTo>
                  <a:pt x="1873" y="1935"/>
                </a:lnTo>
                <a:lnTo>
                  <a:pt x="1873" y="1937"/>
                </a:lnTo>
                <a:lnTo>
                  <a:pt x="1875" y="1937"/>
                </a:lnTo>
                <a:lnTo>
                  <a:pt x="1875" y="1938"/>
                </a:lnTo>
                <a:lnTo>
                  <a:pt x="1875" y="1940"/>
                </a:lnTo>
                <a:lnTo>
                  <a:pt x="1876" y="1940"/>
                </a:lnTo>
                <a:lnTo>
                  <a:pt x="1876" y="1938"/>
                </a:lnTo>
                <a:lnTo>
                  <a:pt x="1878" y="1937"/>
                </a:lnTo>
                <a:lnTo>
                  <a:pt x="1879" y="1937"/>
                </a:lnTo>
                <a:lnTo>
                  <a:pt x="1879" y="1938"/>
                </a:lnTo>
                <a:lnTo>
                  <a:pt x="1878" y="1940"/>
                </a:lnTo>
                <a:lnTo>
                  <a:pt x="1876" y="1940"/>
                </a:lnTo>
                <a:lnTo>
                  <a:pt x="1876" y="1941"/>
                </a:lnTo>
                <a:lnTo>
                  <a:pt x="1875" y="1943"/>
                </a:lnTo>
                <a:lnTo>
                  <a:pt x="1873" y="1944"/>
                </a:lnTo>
                <a:lnTo>
                  <a:pt x="1872" y="1944"/>
                </a:lnTo>
                <a:lnTo>
                  <a:pt x="1872" y="1946"/>
                </a:lnTo>
                <a:lnTo>
                  <a:pt x="1872" y="1947"/>
                </a:lnTo>
                <a:lnTo>
                  <a:pt x="1872" y="1949"/>
                </a:lnTo>
                <a:lnTo>
                  <a:pt x="1875" y="1958"/>
                </a:lnTo>
                <a:lnTo>
                  <a:pt x="1875" y="1956"/>
                </a:lnTo>
                <a:lnTo>
                  <a:pt x="1875" y="1958"/>
                </a:lnTo>
                <a:lnTo>
                  <a:pt x="1876" y="1961"/>
                </a:lnTo>
                <a:lnTo>
                  <a:pt x="1897" y="2005"/>
                </a:lnTo>
                <a:lnTo>
                  <a:pt x="1897" y="2008"/>
                </a:lnTo>
                <a:lnTo>
                  <a:pt x="1899" y="2009"/>
                </a:lnTo>
                <a:lnTo>
                  <a:pt x="1899" y="2011"/>
                </a:lnTo>
                <a:lnTo>
                  <a:pt x="1899" y="2012"/>
                </a:lnTo>
                <a:lnTo>
                  <a:pt x="1896" y="2024"/>
                </a:lnTo>
                <a:lnTo>
                  <a:pt x="1894" y="2037"/>
                </a:lnTo>
                <a:lnTo>
                  <a:pt x="1893" y="2041"/>
                </a:lnTo>
                <a:lnTo>
                  <a:pt x="1891" y="2047"/>
                </a:lnTo>
                <a:lnTo>
                  <a:pt x="1890" y="2047"/>
                </a:lnTo>
                <a:lnTo>
                  <a:pt x="1890" y="2046"/>
                </a:lnTo>
                <a:lnTo>
                  <a:pt x="1890" y="2044"/>
                </a:lnTo>
                <a:lnTo>
                  <a:pt x="1891" y="2043"/>
                </a:lnTo>
                <a:lnTo>
                  <a:pt x="1891" y="2040"/>
                </a:lnTo>
                <a:lnTo>
                  <a:pt x="1891" y="2038"/>
                </a:lnTo>
                <a:lnTo>
                  <a:pt x="1890" y="2038"/>
                </a:lnTo>
                <a:lnTo>
                  <a:pt x="1888" y="2038"/>
                </a:lnTo>
                <a:lnTo>
                  <a:pt x="1887" y="2038"/>
                </a:lnTo>
                <a:lnTo>
                  <a:pt x="1885" y="2040"/>
                </a:lnTo>
                <a:lnTo>
                  <a:pt x="1884" y="2040"/>
                </a:lnTo>
                <a:lnTo>
                  <a:pt x="1882" y="2040"/>
                </a:lnTo>
                <a:lnTo>
                  <a:pt x="1881" y="2041"/>
                </a:lnTo>
                <a:lnTo>
                  <a:pt x="1879" y="2041"/>
                </a:lnTo>
                <a:lnTo>
                  <a:pt x="1879" y="2040"/>
                </a:lnTo>
                <a:lnTo>
                  <a:pt x="1881" y="2040"/>
                </a:lnTo>
                <a:lnTo>
                  <a:pt x="1882" y="2038"/>
                </a:lnTo>
                <a:lnTo>
                  <a:pt x="1884" y="2038"/>
                </a:lnTo>
                <a:lnTo>
                  <a:pt x="1885" y="2038"/>
                </a:lnTo>
                <a:lnTo>
                  <a:pt x="1887" y="2037"/>
                </a:lnTo>
                <a:lnTo>
                  <a:pt x="1888" y="2037"/>
                </a:lnTo>
                <a:lnTo>
                  <a:pt x="1890" y="2037"/>
                </a:lnTo>
                <a:lnTo>
                  <a:pt x="1891" y="2037"/>
                </a:lnTo>
                <a:lnTo>
                  <a:pt x="1893" y="2037"/>
                </a:lnTo>
                <a:lnTo>
                  <a:pt x="1893" y="2031"/>
                </a:lnTo>
                <a:lnTo>
                  <a:pt x="1897" y="2012"/>
                </a:lnTo>
                <a:lnTo>
                  <a:pt x="1897" y="2009"/>
                </a:lnTo>
                <a:lnTo>
                  <a:pt x="1897" y="2006"/>
                </a:lnTo>
                <a:lnTo>
                  <a:pt x="1896" y="2005"/>
                </a:lnTo>
                <a:lnTo>
                  <a:pt x="1875" y="1959"/>
                </a:lnTo>
                <a:lnTo>
                  <a:pt x="1873" y="1959"/>
                </a:lnTo>
                <a:lnTo>
                  <a:pt x="1872" y="1959"/>
                </a:lnTo>
                <a:lnTo>
                  <a:pt x="1870" y="1958"/>
                </a:lnTo>
                <a:lnTo>
                  <a:pt x="1866" y="1959"/>
                </a:lnTo>
                <a:lnTo>
                  <a:pt x="1867" y="1961"/>
                </a:lnTo>
                <a:lnTo>
                  <a:pt x="1866" y="1961"/>
                </a:lnTo>
                <a:lnTo>
                  <a:pt x="1866" y="1962"/>
                </a:lnTo>
                <a:lnTo>
                  <a:pt x="1867" y="1967"/>
                </a:lnTo>
                <a:lnTo>
                  <a:pt x="1867" y="1968"/>
                </a:lnTo>
                <a:lnTo>
                  <a:pt x="1867" y="1970"/>
                </a:lnTo>
                <a:lnTo>
                  <a:pt x="1866" y="1970"/>
                </a:lnTo>
                <a:lnTo>
                  <a:pt x="1866" y="1971"/>
                </a:lnTo>
                <a:lnTo>
                  <a:pt x="1864" y="1971"/>
                </a:lnTo>
                <a:lnTo>
                  <a:pt x="1864" y="1970"/>
                </a:lnTo>
                <a:lnTo>
                  <a:pt x="1866" y="1970"/>
                </a:lnTo>
                <a:lnTo>
                  <a:pt x="1866" y="1968"/>
                </a:lnTo>
                <a:lnTo>
                  <a:pt x="1866" y="1967"/>
                </a:lnTo>
                <a:lnTo>
                  <a:pt x="1866" y="1962"/>
                </a:lnTo>
                <a:lnTo>
                  <a:pt x="1864" y="1962"/>
                </a:lnTo>
                <a:lnTo>
                  <a:pt x="1864" y="1961"/>
                </a:lnTo>
                <a:lnTo>
                  <a:pt x="1863" y="1961"/>
                </a:lnTo>
                <a:lnTo>
                  <a:pt x="1858" y="1962"/>
                </a:lnTo>
                <a:lnTo>
                  <a:pt x="1857" y="1955"/>
                </a:lnTo>
                <a:lnTo>
                  <a:pt x="1852" y="1956"/>
                </a:lnTo>
                <a:lnTo>
                  <a:pt x="1851" y="1956"/>
                </a:lnTo>
                <a:lnTo>
                  <a:pt x="1846" y="1958"/>
                </a:lnTo>
                <a:lnTo>
                  <a:pt x="1841" y="1959"/>
                </a:lnTo>
                <a:lnTo>
                  <a:pt x="1840" y="1955"/>
                </a:lnTo>
                <a:lnTo>
                  <a:pt x="1838" y="1953"/>
                </a:lnTo>
                <a:lnTo>
                  <a:pt x="1837" y="1953"/>
                </a:lnTo>
                <a:lnTo>
                  <a:pt x="1834" y="1955"/>
                </a:lnTo>
                <a:lnTo>
                  <a:pt x="1832" y="1952"/>
                </a:lnTo>
                <a:lnTo>
                  <a:pt x="1832" y="1950"/>
                </a:lnTo>
                <a:lnTo>
                  <a:pt x="1831" y="1946"/>
                </a:lnTo>
                <a:lnTo>
                  <a:pt x="1828" y="1937"/>
                </a:lnTo>
                <a:lnTo>
                  <a:pt x="1826" y="1934"/>
                </a:lnTo>
                <a:lnTo>
                  <a:pt x="1825" y="1935"/>
                </a:lnTo>
                <a:lnTo>
                  <a:pt x="1823" y="1935"/>
                </a:lnTo>
                <a:lnTo>
                  <a:pt x="1828" y="1953"/>
                </a:lnTo>
                <a:lnTo>
                  <a:pt x="1822" y="1959"/>
                </a:lnTo>
                <a:lnTo>
                  <a:pt x="1819" y="1958"/>
                </a:lnTo>
                <a:lnTo>
                  <a:pt x="1817" y="1959"/>
                </a:lnTo>
                <a:lnTo>
                  <a:pt x="1819" y="1961"/>
                </a:lnTo>
                <a:lnTo>
                  <a:pt x="1817" y="1964"/>
                </a:lnTo>
                <a:lnTo>
                  <a:pt x="1823" y="1968"/>
                </a:lnTo>
                <a:lnTo>
                  <a:pt x="1801" y="2002"/>
                </a:lnTo>
                <a:lnTo>
                  <a:pt x="1808" y="2008"/>
                </a:lnTo>
                <a:lnTo>
                  <a:pt x="1808" y="2014"/>
                </a:lnTo>
                <a:lnTo>
                  <a:pt x="1796" y="2031"/>
                </a:lnTo>
                <a:lnTo>
                  <a:pt x="1814" y="2046"/>
                </a:lnTo>
                <a:lnTo>
                  <a:pt x="1831" y="2023"/>
                </a:lnTo>
                <a:lnTo>
                  <a:pt x="1834" y="2023"/>
                </a:lnTo>
                <a:lnTo>
                  <a:pt x="1841" y="2023"/>
                </a:lnTo>
                <a:lnTo>
                  <a:pt x="1848" y="2024"/>
                </a:lnTo>
                <a:lnTo>
                  <a:pt x="1861" y="2024"/>
                </a:lnTo>
                <a:lnTo>
                  <a:pt x="1867" y="2024"/>
                </a:lnTo>
                <a:lnTo>
                  <a:pt x="1875" y="2024"/>
                </a:lnTo>
                <a:lnTo>
                  <a:pt x="1876" y="2026"/>
                </a:lnTo>
                <a:lnTo>
                  <a:pt x="1876" y="2027"/>
                </a:lnTo>
                <a:lnTo>
                  <a:pt x="1875" y="2027"/>
                </a:lnTo>
                <a:lnTo>
                  <a:pt x="1855" y="2026"/>
                </a:lnTo>
                <a:lnTo>
                  <a:pt x="1848" y="2037"/>
                </a:lnTo>
                <a:lnTo>
                  <a:pt x="1846" y="2038"/>
                </a:lnTo>
                <a:lnTo>
                  <a:pt x="1844" y="2040"/>
                </a:lnTo>
                <a:lnTo>
                  <a:pt x="1844" y="2041"/>
                </a:lnTo>
                <a:lnTo>
                  <a:pt x="1843" y="2041"/>
                </a:lnTo>
                <a:lnTo>
                  <a:pt x="1843" y="2043"/>
                </a:lnTo>
                <a:lnTo>
                  <a:pt x="1841" y="2044"/>
                </a:lnTo>
                <a:lnTo>
                  <a:pt x="1840" y="2046"/>
                </a:lnTo>
                <a:lnTo>
                  <a:pt x="1840" y="2047"/>
                </a:lnTo>
                <a:lnTo>
                  <a:pt x="1838" y="2047"/>
                </a:lnTo>
                <a:lnTo>
                  <a:pt x="1837" y="2050"/>
                </a:lnTo>
                <a:lnTo>
                  <a:pt x="1834" y="2053"/>
                </a:lnTo>
                <a:lnTo>
                  <a:pt x="1831" y="2056"/>
                </a:lnTo>
                <a:lnTo>
                  <a:pt x="1825" y="2061"/>
                </a:lnTo>
                <a:lnTo>
                  <a:pt x="1820" y="2064"/>
                </a:lnTo>
                <a:lnTo>
                  <a:pt x="1819" y="2065"/>
                </a:lnTo>
                <a:lnTo>
                  <a:pt x="1814" y="2067"/>
                </a:lnTo>
                <a:lnTo>
                  <a:pt x="1813" y="2068"/>
                </a:lnTo>
                <a:lnTo>
                  <a:pt x="1807" y="2071"/>
                </a:lnTo>
                <a:lnTo>
                  <a:pt x="1790" y="2076"/>
                </a:lnTo>
                <a:lnTo>
                  <a:pt x="1778" y="2077"/>
                </a:lnTo>
                <a:lnTo>
                  <a:pt x="1766" y="2077"/>
                </a:lnTo>
                <a:lnTo>
                  <a:pt x="1759" y="2077"/>
                </a:lnTo>
                <a:lnTo>
                  <a:pt x="1757" y="2077"/>
                </a:lnTo>
                <a:lnTo>
                  <a:pt x="1749" y="2077"/>
                </a:lnTo>
                <a:lnTo>
                  <a:pt x="1746" y="2077"/>
                </a:lnTo>
                <a:lnTo>
                  <a:pt x="1745" y="2076"/>
                </a:lnTo>
                <a:lnTo>
                  <a:pt x="1745" y="2079"/>
                </a:lnTo>
                <a:lnTo>
                  <a:pt x="1740" y="2090"/>
                </a:lnTo>
                <a:lnTo>
                  <a:pt x="1737" y="2096"/>
                </a:lnTo>
                <a:lnTo>
                  <a:pt x="1734" y="2106"/>
                </a:lnTo>
                <a:lnTo>
                  <a:pt x="1734" y="2108"/>
                </a:lnTo>
                <a:lnTo>
                  <a:pt x="1733" y="2111"/>
                </a:lnTo>
                <a:lnTo>
                  <a:pt x="1733" y="2114"/>
                </a:lnTo>
                <a:lnTo>
                  <a:pt x="1731" y="2120"/>
                </a:lnTo>
                <a:lnTo>
                  <a:pt x="1728" y="2132"/>
                </a:lnTo>
                <a:lnTo>
                  <a:pt x="1728" y="2141"/>
                </a:lnTo>
                <a:lnTo>
                  <a:pt x="1745" y="2140"/>
                </a:lnTo>
                <a:lnTo>
                  <a:pt x="1754" y="2140"/>
                </a:lnTo>
                <a:lnTo>
                  <a:pt x="1756" y="2141"/>
                </a:lnTo>
                <a:lnTo>
                  <a:pt x="1759" y="2141"/>
                </a:lnTo>
                <a:lnTo>
                  <a:pt x="1760" y="2144"/>
                </a:lnTo>
                <a:lnTo>
                  <a:pt x="1762" y="2146"/>
                </a:lnTo>
                <a:lnTo>
                  <a:pt x="1762" y="2150"/>
                </a:lnTo>
                <a:lnTo>
                  <a:pt x="1759" y="2168"/>
                </a:lnTo>
                <a:lnTo>
                  <a:pt x="1757" y="2176"/>
                </a:lnTo>
                <a:lnTo>
                  <a:pt x="1757" y="2179"/>
                </a:lnTo>
                <a:lnTo>
                  <a:pt x="1757" y="2180"/>
                </a:lnTo>
                <a:lnTo>
                  <a:pt x="1756" y="2180"/>
                </a:lnTo>
                <a:lnTo>
                  <a:pt x="1756" y="2182"/>
                </a:lnTo>
                <a:lnTo>
                  <a:pt x="1754" y="2182"/>
                </a:lnTo>
                <a:lnTo>
                  <a:pt x="1753" y="2180"/>
                </a:lnTo>
                <a:lnTo>
                  <a:pt x="1753" y="2179"/>
                </a:lnTo>
                <a:lnTo>
                  <a:pt x="1754" y="2165"/>
                </a:lnTo>
                <a:lnTo>
                  <a:pt x="1754" y="2162"/>
                </a:lnTo>
                <a:lnTo>
                  <a:pt x="1756" y="2150"/>
                </a:lnTo>
                <a:lnTo>
                  <a:pt x="1756" y="2147"/>
                </a:lnTo>
                <a:lnTo>
                  <a:pt x="1756" y="2146"/>
                </a:lnTo>
                <a:lnTo>
                  <a:pt x="1754" y="2146"/>
                </a:lnTo>
                <a:lnTo>
                  <a:pt x="1751" y="2146"/>
                </a:lnTo>
                <a:lnTo>
                  <a:pt x="1749" y="2147"/>
                </a:lnTo>
                <a:lnTo>
                  <a:pt x="1748" y="2147"/>
                </a:lnTo>
                <a:lnTo>
                  <a:pt x="1746" y="2147"/>
                </a:lnTo>
                <a:lnTo>
                  <a:pt x="1745" y="2147"/>
                </a:lnTo>
                <a:lnTo>
                  <a:pt x="1743" y="2156"/>
                </a:lnTo>
                <a:lnTo>
                  <a:pt x="1742" y="2156"/>
                </a:lnTo>
                <a:lnTo>
                  <a:pt x="1739" y="2156"/>
                </a:lnTo>
                <a:lnTo>
                  <a:pt x="1736" y="2156"/>
                </a:lnTo>
                <a:lnTo>
                  <a:pt x="1725" y="2158"/>
                </a:lnTo>
                <a:lnTo>
                  <a:pt x="1725" y="2159"/>
                </a:lnTo>
                <a:lnTo>
                  <a:pt x="1725" y="2161"/>
                </a:lnTo>
                <a:lnTo>
                  <a:pt x="1727" y="2162"/>
                </a:lnTo>
                <a:lnTo>
                  <a:pt x="1728" y="2164"/>
                </a:lnTo>
                <a:lnTo>
                  <a:pt x="1728" y="2167"/>
                </a:lnTo>
                <a:lnTo>
                  <a:pt x="1727" y="2168"/>
                </a:lnTo>
                <a:lnTo>
                  <a:pt x="1727" y="2173"/>
                </a:lnTo>
                <a:lnTo>
                  <a:pt x="1727" y="2176"/>
                </a:lnTo>
                <a:lnTo>
                  <a:pt x="1727" y="2179"/>
                </a:lnTo>
                <a:lnTo>
                  <a:pt x="1728" y="2183"/>
                </a:lnTo>
                <a:lnTo>
                  <a:pt x="1730" y="2185"/>
                </a:lnTo>
                <a:lnTo>
                  <a:pt x="1730" y="2186"/>
                </a:lnTo>
                <a:lnTo>
                  <a:pt x="1730" y="2188"/>
                </a:lnTo>
                <a:lnTo>
                  <a:pt x="1728" y="2190"/>
                </a:lnTo>
                <a:lnTo>
                  <a:pt x="1727" y="2188"/>
                </a:lnTo>
                <a:lnTo>
                  <a:pt x="1724" y="2186"/>
                </a:lnTo>
                <a:lnTo>
                  <a:pt x="1722" y="2188"/>
                </a:lnTo>
                <a:lnTo>
                  <a:pt x="1721" y="2191"/>
                </a:lnTo>
                <a:lnTo>
                  <a:pt x="1721" y="2193"/>
                </a:lnTo>
                <a:lnTo>
                  <a:pt x="1721" y="2194"/>
                </a:lnTo>
                <a:lnTo>
                  <a:pt x="1721" y="2197"/>
                </a:lnTo>
                <a:lnTo>
                  <a:pt x="1719" y="2199"/>
                </a:lnTo>
                <a:lnTo>
                  <a:pt x="1719" y="2202"/>
                </a:lnTo>
                <a:lnTo>
                  <a:pt x="1719" y="2203"/>
                </a:lnTo>
                <a:lnTo>
                  <a:pt x="1718" y="2203"/>
                </a:lnTo>
                <a:lnTo>
                  <a:pt x="1718" y="2205"/>
                </a:lnTo>
                <a:lnTo>
                  <a:pt x="1718" y="2206"/>
                </a:lnTo>
                <a:lnTo>
                  <a:pt x="1718" y="2211"/>
                </a:lnTo>
                <a:lnTo>
                  <a:pt x="1716" y="2215"/>
                </a:lnTo>
                <a:lnTo>
                  <a:pt x="1716" y="2218"/>
                </a:lnTo>
                <a:lnTo>
                  <a:pt x="1716" y="2221"/>
                </a:lnTo>
                <a:lnTo>
                  <a:pt x="1716" y="2223"/>
                </a:lnTo>
                <a:lnTo>
                  <a:pt x="1716" y="2224"/>
                </a:lnTo>
                <a:lnTo>
                  <a:pt x="1715" y="2226"/>
                </a:lnTo>
                <a:lnTo>
                  <a:pt x="1715" y="2227"/>
                </a:lnTo>
                <a:lnTo>
                  <a:pt x="1715" y="2229"/>
                </a:lnTo>
                <a:lnTo>
                  <a:pt x="1715" y="2232"/>
                </a:lnTo>
                <a:lnTo>
                  <a:pt x="1715" y="2233"/>
                </a:lnTo>
                <a:lnTo>
                  <a:pt x="1713" y="2236"/>
                </a:lnTo>
                <a:lnTo>
                  <a:pt x="1713" y="2238"/>
                </a:lnTo>
                <a:lnTo>
                  <a:pt x="1713" y="2239"/>
                </a:lnTo>
                <a:lnTo>
                  <a:pt x="1713" y="2241"/>
                </a:lnTo>
                <a:lnTo>
                  <a:pt x="1713" y="2243"/>
                </a:lnTo>
                <a:lnTo>
                  <a:pt x="1713" y="2247"/>
                </a:lnTo>
                <a:lnTo>
                  <a:pt x="1715" y="2250"/>
                </a:lnTo>
                <a:lnTo>
                  <a:pt x="1716" y="2253"/>
                </a:lnTo>
                <a:lnTo>
                  <a:pt x="1718" y="2255"/>
                </a:lnTo>
                <a:lnTo>
                  <a:pt x="1719" y="2258"/>
                </a:lnTo>
                <a:lnTo>
                  <a:pt x="1722" y="2261"/>
                </a:lnTo>
                <a:lnTo>
                  <a:pt x="1724" y="2259"/>
                </a:lnTo>
                <a:lnTo>
                  <a:pt x="1727" y="2259"/>
                </a:lnTo>
                <a:lnTo>
                  <a:pt x="1733" y="2259"/>
                </a:lnTo>
                <a:lnTo>
                  <a:pt x="1733" y="2258"/>
                </a:lnTo>
                <a:lnTo>
                  <a:pt x="1734" y="2256"/>
                </a:lnTo>
                <a:lnTo>
                  <a:pt x="1736" y="2255"/>
                </a:lnTo>
                <a:lnTo>
                  <a:pt x="1737" y="2252"/>
                </a:lnTo>
                <a:lnTo>
                  <a:pt x="1739" y="2247"/>
                </a:lnTo>
                <a:lnTo>
                  <a:pt x="1740" y="2241"/>
                </a:lnTo>
                <a:lnTo>
                  <a:pt x="1739" y="2235"/>
                </a:lnTo>
                <a:lnTo>
                  <a:pt x="1736" y="2230"/>
                </a:lnTo>
                <a:lnTo>
                  <a:pt x="1731" y="2226"/>
                </a:lnTo>
                <a:lnTo>
                  <a:pt x="1728" y="2223"/>
                </a:lnTo>
                <a:lnTo>
                  <a:pt x="1725" y="2221"/>
                </a:lnTo>
                <a:lnTo>
                  <a:pt x="1724" y="2221"/>
                </a:lnTo>
                <a:lnTo>
                  <a:pt x="1724" y="2220"/>
                </a:lnTo>
                <a:lnTo>
                  <a:pt x="1724" y="2215"/>
                </a:lnTo>
                <a:lnTo>
                  <a:pt x="1724" y="2214"/>
                </a:lnTo>
                <a:lnTo>
                  <a:pt x="1724" y="2215"/>
                </a:lnTo>
                <a:lnTo>
                  <a:pt x="1727" y="2214"/>
                </a:lnTo>
                <a:lnTo>
                  <a:pt x="1731" y="2209"/>
                </a:lnTo>
                <a:lnTo>
                  <a:pt x="1733" y="2202"/>
                </a:lnTo>
                <a:lnTo>
                  <a:pt x="1733" y="2197"/>
                </a:lnTo>
                <a:lnTo>
                  <a:pt x="1731" y="2197"/>
                </a:lnTo>
                <a:lnTo>
                  <a:pt x="1731" y="2196"/>
                </a:lnTo>
                <a:lnTo>
                  <a:pt x="1730" y="2193"/>
                </a:lnTo>
                <a:lnTo>
                  <a:pt x="1730" y="2190"/>
                </a:lnTo>
                <a:lnTo>
                  <a:pt x="1731" y="2190"/>
                </a:lnTo>
                <a:lnTo>
                  <a:pt x="1733" y="2190"/>
                </a:lnTo>
                <a:lnTo>
                  <a:pt x="1734" y="2190"/>
                </a:lnTo>
                <a:lnTo>
                  <a:pt x="1737" y="2191"/>
                </a:lnTo>
                <a:lnTo>
                  <a:pt x="1740" y="2190"/>
                </a:lnTo>
                <a:lnTo>
                  <a:pt x="1742" y="2188"/>
                </a:lnTo>
                <a:lnTo>
                  <a:pt x="1743" y="2185"/>
                </a:lnTo>
                <a:lnTo>
                  <a:pt x="1745" y="2179"/>
                </a:lnTo>
                <a:lnTo>
                  <a:pt x="1745" y="2176"/>
                </a:lnTo>
                <a:lnTo>
                  <a:pt x="1746" y="2176"/>
                </a:lnTo>
                <a:lnTo>
                  <a:pt x="1748" y="2176"/>
                </a:lnTo>
                <a:lnTo>
                  <a:pt x="1748" y="2179"/>
                </a:lnTo>
                <a:lnTo>
                  <a:pt x="1748" y="2180"/>
                </a:lnTo>
                <a:lnTo>
                  <a:pt x="1746" y="2186"/>
                </a:lnTo>
                <a:lnTo>
                  <a:pt x="1748" y="2196"/>
                </a:lnTo>
                <a:lnTo>
                  <a:pt x="1751" y="2208"/>
                </a:lnTo>
                <a:lnTo>
                  <a:pt x="1754" y="2217"/>
                </a:lnTo>
                <a:lnTo>
                  <a:pt x="1756" y="2226"/>
                </a:lnTo>
                <a:lnTo>
                  <a:pt x="1756" y="2235"/>
                </a:lnTo>
                <a:lnTo>
                  <a:pt x="1756" y="2243"/>
                </a:lnTo>
                <a:lnTo>
                  <a:pt x="1754" y="2247"/>
                </a:lnTo>
                <a:lnTo>
                  <a:pt x="1751" y="2250"/>
                </a:lnTo>
                <a:lnTo>
                  <a:pt x="1751" y="2252"/>
                </a:lnTo>
                <a:lnTo>
                  <a:pt x="1748" y="2255"/>
                </a:lnTo>
                <a:lnTo>
                  <a:pt x="1746" y="2256"/>
                </a:lnTo>
                <a:lnTo>
                  <a:pt x="1743" y="2258"/>
                </a:lnTo>
                <a:lnTo>
                  <a:pt x="1740" y="2259"/>
                </a:lnTo>
                <a:lnTo>
                  <a:pt x="1739" y="2261"/>
                </a:lnTo>
                <a:lnTo>
                  <a:pt x="1739" y="2262"/>
                </a:lnTo>
                <a:lnTo>
                  <a:pt x="1739" y="2264"/>
                </a:lnTo>
                <a:lnTo>
                  <a:pt x="1737" y="2265"/>
                </a:lnTo>
                <a:lnTo>
                  <a:pt x="1736" y="2265"/>
                </a:lnTo>
                <a:lnTo>
                  <a:pt x="1736" y="2268"/>
                </a:lnTo>
                <a:lnTo>
                  <a:pt x="1736" y="2282"/>
                </a:lnTo>
                <a:lnTo>
                  <a:pt x="1736" y="2302"/>
                </a:lnTo>
                <a:lnTo>
                  <a:pt x="1737" y="2302"/>
                </a:lnTo>
                <a:lnTo>
                  <a:pt x="1742" y="2302"/>
                </a:lnTo>
                <a:lnTo>
                  <a:pt x="1742" y="2303"/>
                </a:lnTo>
                <a:lnTo>
                  <a:pt x="1736" y="2303"/>
                </a:lnTo>
                <a:lnTo>
                  <a:pt x="1734" y="2303"/>
                </a:lnTo>
                <a:lnTo>
                  <a:pt x="1733" y="2303"/>
                </a:lnTo>
                <a:lnTo>
                  <a:pt x="1731" y="2303"/>
                </a:lnTo>
                <a:lnTo>
                  <a:pt x="1727" y="2305"/>
                </a:lnTo>
                <a:lnTo>
                  <a:pt x="1712" y="2305"/>
                </a:lnTo>
                <a:lnTo>
                  <a:pt x="1707" y="2305"/>
                </a:lnTo>
                <a:lnTo>
                  <a:pt x="1707" y="2306"/>
                </a:lnTo>
                <a:lnTo>
                  <a:pt x="1709" y="2312"/>
                </a:lnTo>
                <a:lnTo>
                  <a:pt x="1709" y="2314"/>
                </a:lnTo>
                <a:lnTo>
                  <a:pt x="1709" y="2315"/>
                </a:lnTo>
                <a:lnTo>
                  <a:pt x="1710" y="2320"/>
                </a:lnTo>
                <a:lnTo>
                  <a:pt x="1710" y="2321"/>
                </a:lnTo>
                <a:lnTo>
                  <a:pt x="1710" y="2323"/>
                </a:lnTo>
                <a:lnTo>
                  <a:pt x="1715" y="2321"/>
                </a:lnTo>
                <a:lnTo>
                  <a:pt x="1722" y="2320"/>
                </a:lnTo>
                <a:lnTo>
                  <a:pt x="1734" y="2317"/>
                </a:lnTo>
                <a:lnTo>
                  <a:pt x="1737" y="2317"/>
                </a:lnTo>
                <a:lnTo>
                  <a:pt x="1742" y="2317"/>
                </a:lnTo>
                <a:lnTo>
                  <a:pt x="1745" y="2317"/>
                </a:lnTo>
                <a:lnTo>
                  <a:pt x="1746" y="2317"/>
                </a:lnTo>
                <a:lnTo>
                  <a:pt x="1748" y="2317"/>
                </a:lnTo>
                <a:lnTo>
                  <a:pt x="1749" y="2326"/>
                </a:lnTo>
                <a:lnTo>
                  <a:pt x="1753" y="2344"/>
                </a:lnTo>
                <a:lnTo>
                  <a:pt x="1743" y="2355"/>
                </a:lnTo>
                <a:lnTo>
                  <a:pt x="1734" y="2367"/>
                </a:lnTo>
                <a:lnTo>
                  <a:pt x="1722" y="2382"/>
                </a:lnTo>
                <a:lnTo>
                  <a:pt x="1725" y="2392"/>
                </a:lnTo>
                <a:lnTo>
                  <a:pt x="1727" y="2389"/>
                </a:lnTo>
                <a:lnTo>
                  <a:pt x="1737" y="2379"/>
                </a:lnTo>
                <a:lnTo>
                  <a:pt x="1737" y="2377"/>
                </a:lnTo>
                <a:lnTo>
                  <a:pt x="1748" y="2365"/>
                </a:lnTo>
                <a:lnTo>
                  <a:pt x="1751" y="2374"/>
                </a:lnTo>
                <a:lnTo>
                  <a:pt x="1753" y="2376"/>
                </a:lnTo>
                <a:lnTo>
                  <a:pt x="1753" y="2377"/>
                </a:lnTo>
                <a:lnTo>
                  <a:pt x="1751" y="2377"/>
                </a:lnTo>
                <a:lnTo>
                  <a:pt x="1742" y="2391"/>
                </a:lnTo>
                <a:lnTo>
                  <a:pt x="1740" y="2391"/>
                </a:lnTo>
                <a:lnTo>
                  <a:pt x="1740" y="2392"/>
                </a:lnTo>
                <a:lnTo>
                  <a:pt x="1730" y="2405"/>
                </a:lnTo>
                <a:lnTo>
                  <a:pt x="1733" y="2418"/>
                </a:lnTo>
                <a:lnTo>
                  <a:pt x="1745" y="2403"/>
                </a:lnTo>
                <a:lnTo>
                  <a:pt x="1756" y="2389"/>
                </a:lnTo>
                <a:lnTo>
                  <a:pt x="1757" y="2389"/>
                </a:lnTo>
                <a:lnTo>
                  <a:pt x="1765" y="2409"/>
                </a:lnTo>
                <a:lnTo>
                  <a:pt x="1765" y="2411"/>
                </a:lnTo>
                <a:lnTo>
                  <a:pt x="1757" y="2420"/>
                </a:lnTo>
                <a:lnTo>
                  <a:pt x="1740" y="2439"/>
                </a:lnTo>
                <a:lnTo>
                  <a:pt x="1757" y="2488"/>
                </a:lnTo>
                <a:lnTo>
                  <a:pt x="1781" y="2459"/>
                </a:lnTo>
                <a:lnTo>
                  <a:pt x="1783" y="2459"/>
                </a:lnTo>
                <a:lnTo>
                  <a:pt x="1757" y="2491"/>
                </a:lnTo>
                <a:lnTo>
                  <a:pt x="1763" y="2509"/>
                </a:lnTo>
                <a:lnTo>
                  <a:pt x="1774" y="2541"/>
                </a:lnTo>
                <a:lnTo>
                  <a:pt x="1777" y="2553"/>
                </a:lnTo>
                <a:lnTo>
                  <a:pt x="1778" y="2559"/>
                </a:lnTo>
                <a:lnTo>
                  <a:pt x="1789" y="2554"/>
                </a:lnTo>
                <a:lnTo>
                  <a:pt x="1801" y="2550"/>
                </a:lnTo>
                <a:lnTo>
                  <a:pt x="1808" y="2548"/>
                </a:lnTo>
                <a:lnTo>
                  <a:pt x="1811" y="2547"/>
                </a:lnTo>
                <a:lnTo>
                  <a:pt x="1813" y="2547"/>
                </a:lnTo>
                <a:lnTo>
                  <a:pt x="1814" y="2545"/>
                </a:lnTo>
                <a:lnTo>
                  <a:pt x="1817" y="2545"/>
                </a:lnTo>
                <a:lnTo>
                  <a:pt x="1819" y="2545"/>
                </a:lnTo>
                <a:lnTo>
                  <a:pt x="1820" y="2547"/>
                </a:lnTo>
                <a:lnTo>
                  <a:pt x="1823" y="2553"/>
                </a:lnTo>
                <a:lnTo>
                  <a:pt x="1829" y="2561"/>
                </a:lnTo>
                <a:lnTo>
                  <a:pt x="1832" y="2564"/>
                </a:lnTo>
                <a:lnTo>
                  <a:pt x="1834" y="2567"/>
                </a:lnTo>
                <a:lnTo>
                  <a:pt x="1835" y="2570"/>
                </a:lnTo>
                <a:lnTo>
                  <a:pt x="1837" y="2571"/>
                </a:lnTo>
                <a:lnTo>
                  <a:pt x="1838" y="2573"/>
                </a:lnTo>
                <a:lnTo>
                  <a:pt x="1841" y="2577"/>
                </a:lnTo>
                <a:lnTo>
                  <a:pt x="1843" y="2580"/>
                </a:lnTo>
                <a:lnTo>
                  <a:pt x="1844" y="2582"/>
                </a:lnTo>
                <a:lnTo>
                  <a:pt x="1846" y="2583"/>
                </a:lnTo>
                <a:lnTo>
                  <a:pt x="1848" y="2586"/>
                </a:lnTo>
                <a:lnTo>
                  <a:pt x="1849" y="2588"/>
                </a:lnTo>
                <a:lnTo>
                  <a:pt x="1849" y="2589"/>
                </a:lnTo>
                <a:lnTo>
                  <a:pt x="1851" y="2589"/>
                </a:lnTo>
                <a:lnTo>
                  <a:pt x="1851" y="2591"/>
                </a:lnTo>
                <a:lnTo>
                  <a:pt x="1846" y="2594"/>
                </a:lnTo>
                <a:lnTo>
                  <a:pt x="1840" y="2600"/>
                </a:lnTo>
                <a:lnTo>
                  <a:pt x="1840" y="2601"/>
                </a:lnTo>
                <a:lnTo>
                  <a:pt x="1838" y="2601"/>
                </a:lnTo>
                <a:lnTo>
                  <a:pt x="1838" y="2603"/>
                </a:lnTo>
                <a:lnTo>
                  <a:pt x="1837" y="2603"/>
                </a:lnTo>
                <a:lnTo>
                  <a:pt x="1837" y="2604"/>
                </a:lnTo>
                <a:lnTo>
                  <a:pt x="1835" y="2604"/>
                </a:lnTo>
                <a:lnTo>
                  <a:pt x="1835" y="2606"/>
                </a:lnTo>
                <a:lnTo>
                  <a:pt x="1834" y="2606"/>
                </a:lnTo>
                <a:lnTo>
                  <a:pt x="1832" y="2607"/>
                </a:lnTo>
                <a:lnTo>
                  <a:pt x="1831" y="2609"/>
                </a:lnTo>
                <a:lnTo>
                  <a:pt x="1829" y="2609"/>
                </a:lnTo>
                <a:lnTo>
                  <a:pt x="1829" y="2610"/>
                </a:lnTo>
                <a:lnTo>
                  <a:pt x="1828" y="2610"/>
                </a:lnTo>
                <a:lnTo>
                  <a:pt x="1828" y="2612"/>
                </a:lnTo>
                <a:lnTo>
                  <a:pt x="1826" y="2612"/>
                </a:lnTo>
                <a:lnTo>
                  <a:pt x="1826" y="2614"/>
                </a:lnTo>
                <a:lnTo>
                  <a:pt x="1825" y="2615"/>
                </a:lnTo>
                <a:lnTo>
                  <a:pt x="1823" y="2615"/>
                </a:lnTo>
                <a:lnTo>
                  <a:pt x="1823" y="2617"/>
                </a:lnTo>
                <a:lnTo>
                  <a:pt x="1822" y="2617"/>
                </a:lnTo>
                <a:lnTo>
                  <a:pt x="1822" y="2618"/>
                </a:lnTo>
                <a:lnTo>
                  <a:pt x="1820" y="2618"/>
                </a:lnTo>
                <a:lnTo>
                  <a:pt x="1820" y="2620"/>
                </a:lnTo>
                <a:lnTo>
                  <a:pt x="1816" y="2624"/>
                </a:lnTo>
                <a:lnTo>
                  <a:pt x="1826" y="2636"/>
                </a:lnTo>
                <a:lnTo>
                  <a:pt x="1828" y="2636"/>
                </a:lnTo>
                <a:lnTo>
                  <a:pt x="1826" y="2638"/>
                </a:lnTo>
                <a:lnTo>
                  <a:pt x="1826" y="2639"/>
                </a:lnTo>
                <a:lnTo>
                  <a:pt x="1817" y="2647"/>
                </a:lnTo>
                <a:lnTo>
                  <a:pt x="1816" y="2648"/>
                </a:lnTo>
                <a:lnTo>
                  <a:pt x="1817" y="2650"/>
                </a:lnTo>
                <a:lnTo>
                  <a:pt x="1819" y="2648"/>
                </a:lnTo>
                <a:lnTo>
                  <a:pt x="1820" y="2647"/>
                </a:lnTo>
                <a:lnTo>
                  <a:pt x="1822" y="2645"/>
                </a:lnTo>
                <a:lnTo>
                  <a:pt x="1823" y="2645"/>
                </a:lnTo>
                <a:lnTo>
                  <a:pt x="1825" y="2647"/>
                </a:lnTo>
                <a:lnTo>
                  <a:pt x="1826" y="2648"/>
                </a:lnTo>
                <a:lnTo>
                  <a:pt x="1826" y="2650"/>
                </a:lnTo>
                <a:lnTo>
                  <a:pt x="1828" y="2651"/>
                </a:lnTo>
                <a:lnTo>
                  <a:pt x="1829" y="2653"/>
                </a:lnTo>
                <a:lnTo>
                  <a:pt x="1829" y="2654"/>
                </a:lnTo>
                <a:lnTo>
                  <a:pt x="1831" y="2654"/>
                </a:lnTo>
                <a:lnTo>
                  <a:pt x="1831" y="2656"/>
                </a:lnTo>
                <a:lnTo>
                  <a:pt x="1832" y="2657"/>
                </a:lnTo>
                <a:lnTo>
                  <a:pt x="1832" y="2659"/>
                </a:lnTo>
                <a:lnTo>
                  <a:pt x="1834" y="2659"/>
                </a:lnTo>
                <a:lnTo>
                  <a:pt x="1834" y="2660"/>
                </a:lnTo>
                <a:lnTo>
                  <a:pt x="1835" y="2662"/>
                </a:lnTo>
                <a:lnTo>
                  <a:pt x="1837" y="2663"/>
                </a:lnTo>
                <a:lnTo>
                  <a:pt x="1837" y="2665"/>
                </a:lnTo>
                <a:lnTo>
                  <a:pt x="1837" y="2667"/>
                </a:lnTo>
                <a:lnTo>
                  <a:pt x="1840" y="2671"/>
                </a:lnTo>
                <a:lnTo>
                  <a:pt x="1844" y="2679"/>
                </a:lnTo>
                <a:lnTo>
                  <a:pt x="1848" y="2680"/>
                </a:lnTo>
                <a:lnTo>
                  <a:pt x="1849" y="2682"/>
                </a:lnTo>
                <a:lnTo>
                  <a:pt x="1852" y="2685"/>
                </a:lnTo>
                <a:lnTo>
                  <a:pt x="1855" y="2688"/>
                </a:lnTo>
                <a:lnTo>
                  <a:pt x="1857" y="2688"/>
                </a:lnTo>
                <a:lnTo>
                  <a:pt x="1858" y="2688"/>
                </a:lnTo>
                <a:lnTo>
                  <a:pt x="1863" y="2688"/>
                </a:lnTo>
                <a:lnTo>
                  <a:pt x="1867" y="2686"/>
                </a:lnTo>
                <a:lnTo>
                  <a:pt x="1869" y="2688"/>
                </a:lnTo>
                <a:lnTo>
                  <a:pt x="1870" y="2691"/>
                </a:lnTo>
                <a:lnTo>
                  <a:pt x="1869" y="2695"/>
                </a:lnTo>
                <a:lnTo>
                  <a:pt x="1869" y="2697"/>
                </a:lnTo>
                <a:lnTo>
                  <a:pt x="1867" y="2700"/>
                </a:lnTo>
                <a:lnTo>
                  <a:pt x="1867" y="2701"/>
                </a:lnTo>
                <a:lnTo>
                  <a:pt x="1869" y="2701"/>
                </a:lnTo>
                <a:lnTo>
                  <a:pt x="1869" y="2703"/>
                </a:lnTo>
                <a:lnTo>
                  <a:pt x="1870" y="2706"/>
                </a:lnTo>
                <a:lnTo>
                  <a:pt x="1872" y="2709"/>
                </a:lnTo>
                <a:lnTo>
                  <a:pt x="1873" y="2709"/>
                </a:lnTo>
                <a:lnTo>
                  <a:pt x="1878" y="2716"/>
                </a:lnTo>
                <a:lnTo>
                  <a:pt x="1879" y="2720"/>
                </a:lnTo>
                <a:lnTo>
                  <a:pt x="1881" y="2721"/>
                </a:lnTo>
                <a:lnTo>
                  <a:pt x="1882" y="2723"/>
                </a:lnTo>
                <a:lnTo>
                  <a:pt x="1882" y="2724"/>
                </a:lnTo>
                <a:lnTo>
                  <a:pt x="1884" y="2726"/>
                </a:lnTo>
                <a:lnTo>
                  <a:pt x="1885" y="2729"/>
                </a:lnTo>
                <a:lnTo>
                  <a:pt x="1887" y="2732"/>
                </a:lnTo>
                <a:lnTo>
                  <a:pt x="1888" y="2733"/>
                </a:lnTo>
                <a:lnTo>
                  <a:pt x="1890" y="2736"/>
                </a:lnTo>
                <a:lnTo>
                  <a:pt x="1890" y="2738"/>
                </a:lnTo>
                <a:lnTo>
                  <a:pt x="1891" y="2739"/>
                </a:lnTo>
                <a:lnTo>
                  <a:pt x="1893" y="2741"/>
                </a:lnTo>
                <a:lnTo>
                  <a:pt x="1894" y="2741"/>
                </a:lnTo>
                <a:lnTo>
                  <a:pt x="1894" y="2742"/>
                </a:lnTo>
                <a:lnTo>
                  <a:pt x="1897" y="2744"/>
                </a:lnTo>
                <a:lnTo>
                  <a:pt x="1899" y="2742"/>
                </a:lnTo>
                <a:lnTo>
                  <a:pt x="1900" y="2742"/>
                </a:lnTo>
                <a:lnTo>
                  <a:pt x="1902" y="2742"/>
                </a:lnTo>
                <a:lnTo>
                  <a:pt x="1902" y="2744"/>
                </a:lnTo>
                <a:lnTo>
                  <a:pt x="1900" y="2745"/>
                </a:lnTo>
                <a:lnTo>
                  <a:pt x="1902" y="2745"/>
                </a:lnTo>
                <a:lnTo>
                  <a:pt x="1902" y="2747"/>
                </a:lnTo>
                <a:lnTo>
                  <a:pt x="1903" y="2748"/>
                </a:lnTo>
                <a:lnTo>
                  <a:pt x="1905" y="2750"/>
                </a:lnTo>
                <a:lnTo>
                  <a:pt x="1905" y="2751"/>
                </a:lnTo>
                <a:lnTo>
                  <a:pt x="1906" y="2751"/>
                </a:lnTo>
                <a:lnTo>
                  <a:pt x="1906" y="2753"/>
                </a:lnTo>
                <a:lnTo>
                  <a:pt x="1908" y="2756"/>
                </a:lnTo>
                <a:lnTo>
                  <a:pt x="1909" y="2757"/>
                </a:lnTo>
                <a:lnTo>
                  <a:pt x="1911" y="2759"/>
                </a:lnTo>
                <a:lnTo>
                  <a:pt x="1914" y="2762"/>
                </a:lnTo>
                <a:lnTo>
                  <a:pt x="1918" y="2765"/>
                </a:lnTo>
                <a:lnTo>
                  <a:pt x="1921" y="2768"/>
                </a:lnTo>
                <a:lnTo>
                  <a:pt x="1923" y="2769"/>
                </a:lnTo>
                <a:lnTo>
                  <a:pt x="1924" y="2771"/>
                </a:lnTo>
                <a:lnTo>
                  <a:pt x="1926" y="2773"/>
                </a:lnTo>
                <a:lnTo>
                  <a:pt x="1927" y="2773"/>
                </a:lnTo>
                <a:lnTo>
                  <a:pt x="1929" y="2774"/>
                </a:lnTo>
                <a:lnTo>
                  <a:pt x="1930" y="2776"/>
                </a:lnTo>
                <a:lnTo>
                  <a:pt x="1933" y="2777"/>
                </a:lnTo>
                <a:lnTo>
                  <a:pt x="1935" y="2777"/>
                </a:lnTo>
                <a:lnTo>
                  <a:pt x="1936" y="2779"/>
                </a:lnTo>
                <a:lnTo>
                  <a:pt x="1936" y="2777"/>
                </a:lnTo>
                <a:lnTo>
                  <a:pt x="1943" y="2780"/>
                </a:lnTo>
                <a:lnTo>
                  <a:pt x="1944" y="2782"/>
                </a:lnTo>
                <a:lnTo>
                  <a:pt x="1949" y="2785"/>
                </a:lnTo>
                <a:lnTo>
                  <a:pt x="1946" y="2786"/>
                </a:lnTo>
                <a:lnTo>
                  <a:pt x="1947" y="2788"/>
                </a:lnTo>
                <a:lnTo>
                  <a:pt x="1949" y="2789"/>
                </a:lnTo>
                <a:lnTo>
                  <a:pt x="1950" y="2791"/>
                </a:lnTo>
                <a:lnTo>
                  <a:pt x="1952" y="2792"/>
                </a:lnTo>
                <a:lnTo>
                  <a:pt x="1955" y="2795"/>
                </a:lnTo>
                <a:lnTo>
                  <a:pt x="1956" y="2797"/>
                </a:lnTo>
                <a:lnTo>
                  <a:pt x="1958" y="2798"/>
                </a:lnTo>
                <a:lnTo>
                  <a:pt x="1959" y="2800"/>
                </a:lnTo>
                <a:lnTo>
                  <a:pt x="1961" y="2801"/>
                </a:lnTo>
                <a:lnTo>
                  <a:pt x="1964" y="2804"/>
                </a:lnTo>
                <a:lnTo>
                  <a:pt x="1967" y="2806"/>
                </a:lnTo>
                <a:lnTo>
                  <a:pt x="1970" y="2809"/>
                </a:lnTo>
                <a:lnTo>
                  <a:pt x="1973" y="2810"/>
                </a:lnTo>
                <a:lnTo>
                  <a:pt x="1974" y="2813"/>
                </a:lnTo>
                <a:lnTo>
                  <a:pt x="1977" y="2816"/>
                </a:lnTo>
                <a:lnTo>
                  <a:pt x="1980" y="2818"/>
                </a:lnTo>
                <a:lnTo>
                  <a:pt x="1982" y="2819"/>
                </a:lnTo>
                <a:lnTo>
                  <a:pt x="1985" y="2822"/>
                </a:lnTo>
                <a:lnTo>
                  <a:pt x="1986" y="2822"/>
                </a:lnTo>
                <a:lnTo>
                  <a:pt x="1989" y="2824"/>
                </a:lnTo>
                <a:lnTo>
                  <a:pt x="1989" y="2826"/>
                </a:lnTo>
                <a:lnTo>
                  <a:pt x="1992" y="2826"/>
                </a:lnTo>
                <a:lnTo>
                  <a:pt x="1995" y="2829"/>
                </a:lnTo>
                <a:lnTo>
                  <a:pt x="1998" y="2833"/>
                </a:lnTo>
                <a:lnTo>
                  <a:pt x="2001" y="2836"/>
                </a:lnTo>
                <a:lnTo>
                  <a:pt x="2003" y="2836"/>
                </a:lnTo>
                <a:lnTo>
                  <a:pt x="2003" y="2838"/>
                </a:lnTo>
                <a:lnTo>
                  <a:pt x="1995" y="2844"/>
                </a:lnTo>
                <a:lnTo>
                  <a:pt x="1991" y="2848"/>
                </a:lnTo>
                <a:lnTo>
                  <a:pt x="1983" y="2841"/>
                </a:lnTo>
                <a:lnTo>
                  <a:pt x="1979" y="2836"/>
                </a:lnTo>
                <a:lnTo>
                  <a:pt x="1974" y="2839"/>
                </a:lnTo>
                <a:lnTo>
                  <a:pt x="1971" y="2842"/>
                </a:lnTo>
                <a:lnTo>
                  <a:pt x="1970" y="2844"/>
                </a:lnTo>
                <a:lnTo>
                  <a:pt x="1968" y="2844"/>
                </a:lnTo>
                <a:lnTo>
                  <a:pt x="1967" y="2845"/>
                </a:lnTo>
                <a:lnTo>
                  <a:pt x="1965" y="2847"/>
                </a:lnTo>
                <a:lnTo>
                  <a:pt x="1964" y="2847"/>
                </a:lnTo>
                <a:lnTo>
                  <a:pt x="1964" y="2848"/>
                </a:lnTo>
                <a:lnTo>
                  <a:pt x="1962" y="2850"/>
                </a:lnTo>
                <a:lnTo>
                  <a:pt x="1961" y="2851"/>
                </a:lnTo>
                <a:lnTo>
                  <a:pt x="1959" y="2851"/>
                </a:lnTo>
                <a:lnTo>
                  <a:pt x="1958" y="2853"/>
                </a:lnTo>
                <a:lnTo>
                  <a:pt x="1955" y="2854"/>
                </a:lnTo>
                <a:lnTo>
                  <a:pt x="1955" y="2856"/>
                </a:lnTo>
                <a:lnTo>
                  <a:pt x="1952" y="2857"/>
                </a:lnTo>
                <a:lnTo>
                  <a:pt x="1949" y="2859"/>
                </a:lnTo>
                <a:lnTo>
                  <a:pt x="1949" y="2860"/>
                </a:lnTo>
                <a:lnTo>
                  <a:pt x="1949" y="2862"/>
                </a:lnTo>
                <a:lnTo>
                  <a:pt x="1949" y="2866"/>
                </a:lnTo>
                <a:lnTo>
                  <a:pt x="1949" y="2872"/>
                </a:lnTo>
                <a:lnTo>
                  <a:pt x="1949" y="2886"/>
                </a:lnTo>
                <a:lnTo>
                  <a:pt x="1947" y="2892"/>
                </a:lnTo>
                <a:lnTo>
                  <a:pt x="1947" y="2894"/>
                </a:lnTo>
                <a:lnTo>
                  <a:pt x="1947" y="2897"/>
                </a:lnTo>
                <a:lnTo>
                  <a:pt x="1947" y="2901"/>
                </a:lnTo>
                <a:lnTo>
                  <a:pt x="1947" y="2906"/>
                </a:lnTo>
                <a:lnTo>
                  <a:pt x="1947" y="2910"/>
                </a:lnTo>
                <a:lnTo>
                  <a:pt x="1947" y="2913"/>
                </a:lnTo>
                <a:lnTo>
                  <a:pt x="1947" y="2915"/>
                </a:lnTo>
                <a:lnTo>
                  <a:pt x="1947" y="2921"/>
                </a:lnTo>
                <a:lnTo>
                  <a:pt x="1900" y="2921"/>
                </a:lnTo>
                <a:lnTo>
                  <a:pt x="1897" y="2921"/>
                </a:lnTo>
                <a:lnTo>
                  <a:pt x="1891" y="2921"/>
                </a:lnTo>
                <a:lnTo>
                  <a:pt x="1873" y="2921"/>
                </a:lnTo>
                <a:lnTo>
                  <a:pt x="1875" y="2922"/>
                </a:lnTo>
                <a:lnTo>
                  <a:pt x="1867" y="2925"/>
                </a:lnTo>
                <a:lnTo>
                  <a:pt x="1866" y="2921"/>
                </a:lnTo>
                <a:lnTo>
                  <a:pt x="1863" y="2921"/>
                </a:lnTo>
                <a:lnTo>
                  <a:pt x="1860" y="2921"/>
                </a:lnTo>
                <a:lnTo>
                  <a:pt x="1849" y="2921"/>
                </a:lnTo>
                <a:lnTo>
                  <a:pt x="1846" y="2921"/>
                </a:lnTo>
                <a:lnTo>
                  <a:pt x="1841" y="2921"/>
                </a:lnTo>
                <a:lnTo>
                  <a:pt x="1840" y="2921"/>
                </a:lnTo>
                <a:lnTo>
                  <a:pt x="1838" y="2921"/>
                </a:lnTo>
                <a:lnTo>
                  <a:pt x="1837" y="2921"/>
                </a:lnTo>
                <a:lnTo>
                  <a:pt x="1835" y="2921"/>
                </a:lnTo>
                <a:lnTo>
                  <a:pt x="1834" y="2921"/>
                </a:lnTo>
                <a:lnTo>
                  <a:pt x="1832" y="2921"/>
                </a:lnTo>
                <a:lnTo>
                  <a:pt x="1831" y="2921"/>
                </a:lnTo>
                <a:lnTo>
                  <a:pt x="1829" y="2921"/>
                </a:lnTo>
                <a:lnTo>
                  <a:pt x="1828" y="2921"/>
                </a:lnTo>
                <a:lnTo>
                  <a:pt x="1826" y="2921"/>
                </a:lnTo>
                <a:lnTo>
                  <a:pt x="1825" y="2921"/>
                </a:lnTo>
                <a:lnTo>
                  <a:pt x="1823" y="2921"/>
                </a:lnTo>
                <a:lnTo>
                  <a:pt x="1822" y="2921"/>
                </a:lnTo>
                <a:lnTo>
                  <a:pt x="1820" y="2921"/>
                </a:lnTo>
                <a:lnTo>
                  <a:pt x="1819" y="2921"/>
                </a:lnTo>
                <a:lnTo>
                  <a:pt x="1817" y="2919"/>
                </a:lnTo>
                <a:lnTo>
                  <a:pt x="1816" y="2919"/>
                </a:lnTo>
                <a:lnTo>
                  <a:pt x="1814" y="2919"/>
                </a:lnTo>
                <a:lnTo>
                  <a:pt x="1811" y="2919"/>
                </a:lnTo>
                <a:lnTo>
                  <a:pt x="1807" y="2919"/>
                </a:lnTo>
                <a:lnTo>
                  <a:pt x="1807" y="2927"/>
                </a:lnTo>
                <a:lnTo>
                  <a:pt x="1807" y="2939"/>
                </a:lnTo>
                <a:lnTo>
                  <a:pt x="1807" y="2945"/>
                </a:lnTo>
                <a:lnTo>
                  <a:pt x="1811" y="2945"/>
                </a:lnTo>
                <a:lnTo>
                  <a:pt x="1823" y="2945"/>
                </a:lnTo>
                <a:lnTo>
                  <a:pt x="1823" y="2947"/>
                </a:lnTo>
                <a:lnTo>
                  <a:pt x="1823" y="2948"/>
                </a:lnTo>
                <a:lnTo>
                  <a:pt x="1823" y="2951"/>
                </a:lnTo>
                <a:lnTo>
                  <a:pt x="1823" y="2956"/>
                </a:lnTo>
                <a:lnTo>
                  <a:pt x="1823" y="2971"/>
                </a:lnTo>
                <a:lnTo>
                  <a:pt x="1823" y="2974"/>
                </a:lnTo>
                <a:lnTo>
                  <a:pt x="1829" y="2974"/>
                </a:lnTo>
                <a:lnTo>
                  <a:pt x="1829" y="2977"/>
                </a:lnTo>
                <a:lnTo>
                  <a:pt x="1829" y="2981"/>
                </a:lnTo>
                <a:lnTo>
                  <a:pt x="1829" y="2997"/>
                </a:lnTo>
                <a:lnTo>
                  <a:pt x="1829" y="3001"/>
                </a:lnTo>
                <a:lnTo>
                  <a:pt x="1829" y="3004"/>
                </a:lnTo>
                <a:lnTo>
                  <a:pt x="1829" y="3012"/>
                </a:lnTo>
                <a:lnTo>
                  <a:pt x="1829" y="3013"/>
                </a:lnTo>
                <a:lnTo>
                  <a:pt x="1831" y="3013"/>
                </a:lnTo>
                <a:lnTo>
                  <a:pt x="1831" y="3016"/>
                </a:lnTo>
                <a:lnTo>
                  <a:pt x="1831" y="3024"/>
                </a:lnTo>
                <a:lnTo>
                  <a:pt x="1831" y="3025"/>
                </a:lnTo>
                <a:lnTo>
                  <a:pt x="1829" y="3027"/>
                </a:lnTo>
                <a:lnTo>
                  <a:pt x="1829" y="3031"/>
                </a:lnTo>
                <a:lnTo>
                  <a:pt x="1829" y="3034"/>
                </a:lnTo>
                <a:lnTo>
                  <a:pt x="1829" y="3038"/>
                </a:lnTo>
                <a:lnTo>
                  <a:pt x="1826" y="3038"/>
                </a:lnTo>
                <a:lnTo>
                  <a:pt x="1825" y="3038"/>
                </a:lnTo>
                <a:lnTo>
                  <a:pt x="1823" y="3038"/>
                </a:lnTo>
                <a:lnTo>
                  <a:pt x="1820" y="3038"/>
                </a:lnTo>
                <a:lnTo>
                  <a:pt x="1813" y="3038"/>
                </a:lnTo>
                <a:lnTo>
                  <a:pt x="1811" y="3038"/>
                </a:lnTo>
                <a:lnTo>
                  <a:pt x="1811" y="3036"/>
                </a:lnTo>
                <a:lnTo>
                  <a:pt x="1811" y="3033"/>
                </a:lnTo>
                <a:lnTo>
                  <a:pt x="1811" y="3031"/>
                </a:lnTo>
                <a:lnTo>
                  <a:pt x="1811" y="3022"/>
                </a:lnTo>
                <a:lnTo>
                  <a:pt x="1811" y="3021"/>
                </a:lnTo>
                <a:lnTo>
                  <a:pt x="1811" y="3019"/>
                </a:lnTo>
                <a:lnTo>
                  <a:pt x="1810" y="3019"/>
                </a:lnTo>
                <a:lnTo>
                  <a:pt x="1808" y="3019"/>
                </a:lnTo>
                <a:lnTo>
                  <a:pt x="1807" y="3019"/>
                </a:lnTo>
                <a:lnTo>
                  <a:pt x="1805" y="3019"/>
                </a:lnTo>
                <a:lnTo>
                  <a:pt x="1804" y="3019"/>
                </a:lnTo>
                <a:lnTo>
                  <a:pt x="1802" y="3019"/>
                </a:lnTo>
                <a:lnTo>
                  <a:pt x="1801" y="3038"/>
                </a:lnTo>
                <a:lnTo>
                  <a:pt x="1802" y="3041"/>
                </a:lnTo>
                <a:lnTo>
                  <a:pt x="1801" y="3041"/>
                </a:lnTo>
                <a:lnTo>
                  <a:pt x="1799" y="3041"/>
                </a:lnTo>
                <a:lnTo>
                  <a:pt x="1787" y="3041"/>
                </a:lnTo>
                <a:lnTo>
                  <a:pt x="1787" y="3047"/>
                </a:lnTo>
                <a:lnTo>
                  <a:pt x="1787" y="3048"/>
                </a:lnTo>
                <a:lnTo>
                  <a:pt x="1789" y="3048"/>
                </a:lnTo>
                <a:lnTo>
                  <a:pt x="1790" y="3048"/>
                </a:lnTo>
                <a:lnTo>
                  <a:pt x="1793" y="3048"/>
                </a:lnTo>
                <a:lnTo>
                  <a:pt x="1798" y="3048"/>
                </a:lnTo>
                <a:lnTo>
                  <a:pt x="1799" y="3048"/>
                </a:lnTo>
                <a:lnTo>
                  <a:pt x="1799" y="3050"/>
                </a:lnTo>
                <a:lnTo>
                  <a:pt x="1799" y="3054"/>
                </a:lnTo>
                <a:lnTo>
                  <a:pt x="1787" y="3053"/>
                </a:lnTo>
                <a:lnTo>
                  <a:pt x="1787" y="3054"/>
                </a:lnTo>
                <a:lnTo>
                  <a:pt x="1777" y="3054"/>
                </a:lnTo>
                <a:lnTo>
                  <a:pt x="1766" y="3053"/>
                </a:lnTo>
                <a:lnTo>
                  <a:pt x="1766" y="3045"/>
                </a:lnTo>
                <a:lnTo>
                  <a:pt x="1777" y="3045"/>
                </a:lnTo>
                <a:lnTo>
                  <a:pt x="1777" y="3044"/>
                </a:lnTo>
                <a:lnTo>
                  <a:pt x="1777" y="3041"/>
                </a:lnTo>
                <a:lnTo>
                  <a:pt x="1777" y="3039"/>
                </a:lnTo>
                <a:lnTo>
                  <a:pt x="1777" y="3036"/>
                </a:lnTo>
                <a:lnTo>
                  <a:pt x="1777" y="3028"/>
                </a:lnTo>
                <a:lnTo>
                  <a:pt x="1777" y="3025"/>
                </a:lnTo>
                <a:lnTo>
                  <a:pt x="1777" y="3021"/>
                </a:lnTo>
                <a:lnTo>
                  <a:pt x="1777" y="3019"/>
                </a:lnTo>
                <a:lnTo>
                  <a:pt x="1756" y="3019"/>
                </a:lnTo>
                <a:lnTo>
                  <a:pt x="1756" y="3021"/>
                </a:lnTo>
                <a:lnTo>
                  <a:pt x="1756" y="3022"/>
                </a:lnTo>
                <a:lnTo>
                  <a:pt x="1756" y="3025"/>
                </a:lnTo>
                <a:lnTo>
                  <a:pt x="1756" y="3028"/>
                </a:lnTo>
                <a:lnTo>
                  <a:pt x="1756" y="3036"/>
                </a:lnTo>
                <a:lnTo>
                  <a:pt x="1756" y="3039"/>
                </a:lnTo>
                <a:lnTo>
                  <a:pt x="1756" y="3044"/>
                </a:lnTo>
                <a:lnTo>
                  <a:pt x="1754" y="3060"/>
                </a:lnTo>
                <a:lnTo>
                  <a:pt x="1754" y="3066"/>
                </a:lnTo>
                <a:lnTo>
                  <a:pt x="1754" y="3075"/>
                </a:lnTo>
                <a:lnTo>
                  <a:pt x="1754" y="3103"/>
                </a:lnTo>
                <a:lnTo>
                  <a:pt x="1754" y="3112"/>
                </a:lnTo>
                <a:lnTo>
                  <a:pt x="1754" y="3113"/>
                </a:lnTo>
                <a:lnTo>
                  <a:pt x="1754" y="3115"/>
                </a:lnTo>
                <a:lnTo>
                  <a:pt x="1754" y="3116"/>
                </a:lnTo>
                <a:lnTo>
                  <a:pt x="1763" y="3121"/>
                </a:lnTo>
                <a:lnTo>
                  <a:pt x="1789" y="3136"/>
                </a:lnTo>
                <a:lnTo>
                  <a:pt x="1796" y="3140"/>
                </a:lnTo>
                <a:lnTo>
                  <a:pt x="1798" y="3142"/>
                </a:lnTo>
                <a:lnTo>
                  <a:pt x="1798" y="3183"/>
                </a:lnTo>
                <a:lnTo>
                  <a:pt x="1798" y="3186"/>
                </a:lnTo>
                <a:lnTo>
                  <a:pt x="1798" y="3195"/>
                </a:lnTo>
                <a:lnTo>
                  <a:pt x="1798" y="3200"/>
                </a:lnTo>
                <a:lnTo>
                  <a:pt x="1798" y="3204"/>
                </a:lnTo>
                <a:lnTo>
                  <a:pt x="1798" y="3207"/>
                </a:lnTo>
                <a:lnTo>
                  <a:pt x="1798" y="3210"/>
                </a:lnTo>
                <a:lnTo>
                  <a:pt x="1802" y="3210"/>
                </a:lnTo>
                <a:lnTo>
                  <a:pt x="1810" y="3210"/>
                </a:lnTo>
                <a:lnTo>
                  <a:pt x="1817" y="3210"/>
                </a:lnTo>
                <a:lnTo>
                  <a:pt x="1822" y="3210"/>
                </a:lnTo>
                <a:lnTo>
                  <a:pt x="1825" y="3210"/>
                </a:lnTo>
                <a:lnTo>
                  <a:pt x="1835" y="3210"/>
                </a:lnTo>
                <a:lnTo>
                  <a:pt x="1838" y="3210"/>
                </a:lnTo>
                <a:lnTo>
                  <a:pt x="1848" y="3212"/>
                </a:lnTo>
                <a:lnTo>
                  <a:pt x="1852" y="3212"/>
                </a:lnTo>
                <a:lnTo>
                  <a:pt x="1858" y="3212"/>
                </a:lnTo>
                <a:lnTo>
                  <a:pt x="1861" y="3212"/>
                </a:lnTo>
                <a:lnTo>
                  <a:pt x="1861" y="3215"/>
                </a:lnTo>
                <a:lnTo>
                  <a:pt x="1861" y="3221"/>
                </a:lnTo>
                <a:lnTo>
                  <a:pt x="1861" y="3243"/>
                </a:lnTo>
                <a:lnTo>
                  <a:pt x="1841" y="3410"/>
                </a:lnTo>
                <a:lnTo>
                  <a:pt x="1837" y="3440"/>
                </a:lnTo>
                <a:lnTo>
                  <a:pt x="1838" y="3440"/>
                </a:lnTo>
                <a:lnTo>
                  <a:pt x="1829" y="3508"/>
                </a:lnTo>
                <a:lnTo>
                  <a:pt x="1816" y="3605"/>
                </a:lnTo>
                <a:lnTo>
                  <a:pt x="1816" y="3608"/>
                </a:lnTo>
                <a:lnTo>
                  <a:pt x="1816" y="3610"/>
                </a:lnTo>
                <a:lnTo>
                  <a:pt x="1814" y="3624"/>
                </a:lnTo>
                <a:lnTo>
                  <a:pt x="1814" y="3625"/>
                </a:lnTo>
                <a:lnTo>
                  <a:pt x="1804" y="3702"/>
                </a:lnTo>
                <a:lnTo>
                  <a:pt x="1804" y="3708"/>
                </a:lnTo>
                <a:lnTo>
                  <a:pt x="1798" y="3707"/>
                </a:lnTo>
                <a:lnTo>
                  <a:pt x="1795" y="3707"/>
                </a:lnTo>
                <a:lnTo>
                  <a:pt x="1790" y="3707"/>
                </a:lnTo>
                <a:lnTo>
                  <a:pt x="1789" y="3707"/>
                </a:lnTo>
                <a:lnTo>
                  <a:pt x="1787" y="3707"/>
                </a:lnTo>
                <a:lnTo>
                  <a:pt x="1789" y="3704"/>
                </a:lnTo>
                <a:lnTo>
                  <a:pt x="1790" y="3645"/>
                </a:lnTo>
                <a:lnTo>
                  <a:pt x="1792" y="3608"/>
                </a:lnTo>
                <a:lnTo>
                  <a:pt x="1780" y="3607"/>
                </a:lnTo>
                <a:lnTo>
                  <a:pt x="1762" y="3607"/>
                </a:lnTo>
                <a:lnTo>
                  <a:pt x="1736" y="3607"/>
                </a:lnTo>
                <a:lnTo>
                  <a:pt x="1721" y="3607"/>
                </a:lnTo>
                <a:lnTo>
                  <a:pt x="1706" y="3607"/>
                </a:lnTo>
                <a:lnTo>
                  <a:pt x="1659" y="3607"/>
                </a:lnTo>
                <a:lnTo>
                  <a:pt x="1644" y="3607"/>
                </a:lnTo>
                <a:lnTo>
                  <a:pt x="1641" y="3607"/>
                </a:lnTo>
                <a:lnTo>
                  <a:pt x="1639" y="3607"/>
                </a:lnTo>
                <a:lnTo>
                  <a:pt x="1635" y="3607"/>
                </a:lnTo>
                <a:lnTo>
                  <a:pt x="1632" y="3607"/>
                </a:lnTo>
                <a:lnTo>
                  <a:pt x="1630" y="3607"/>
                </a:lnTo>
                <a:lnTo>
                  <a:pt x="1623" y="3607"/>
                </a:lnTo>
                <a:lnTo>
                  <a:pt x="1603" y="3607"/>
                </a:lnTo>
                <a:lnTo>
                  <a:pt x="1596" y="3607"/>
                </a:lnTo>
                <a:lnTo>
                  <a:pt x="1593" y="3607"/>
                </a:lnTo>
                <a:lnTo>
                  <a:pt x="1584" y="3607"/>
                </a:lnTo>
                <a:lnTo>
                  <a:pt x="1582" y="3607"/>
                </a:lnTo>
                <a:lnTo>
                  <a:pt x="1581" y="3607"/>
                </a:lnTo>
                <a:lnTo>
                  <a:pt x="1578" y="3607"/>
                </a:lnTo>
                <a:lnTo>
                  <a:pt x="1570" y="3607"/>
                </a:lnTo>
                <a:lnTo>
                  <a:pt x="1567" y="3607"/>
                </a:lnTo>
                <a:lnTo>
                  <a:pt x="1564" y="3605"/>
                </a:lnTo>
                <a:lnTo>
                  <a:pt x="1552" y="3605"/>
                </a:lnTo>
                <a:lnTo>
                  <a:pt x="1550" y="3605"/>
                </a:lnTo>
                <a:lnTo>
                  <a:pt x="1549" y="3605"/>
                </a:lnTo>
                <a:lnTo>
                  <a:pt x="1538" y="3605"/>
                </a:lnTo>
                <a:lnTo>
                  <a:pt x="1519" y="3605"/>
                </a:lnTo>
                <a:lnTo>
                  <a:pt x="1510" y="3605"/>
                </a:lnTo>
                <a:lnTo>
                  <a:pt x="1499" y="3605"/>
                </a:lnTo>
                <a:lnTo>
                  <a:pt x="1498" y="3605"/>
                </a:lnTo>
                <a:lnTo>
                  <a:pt x="1492" y="3605"/>
                </a:lnTo>
                <a:lnTo>
                  <a:pt x="1490" y="3605"/>
                </a:lnTo>
                <a:lnTo>
                  <a:pt x="1487" y="3605"/>
                </a:lnTo>
                <a:lnTo>
                  <a:pt x="1484" y="3605"/>
                </a:lnTo>
                <a:lnTo>
                  <a:pt x="1467" y="3605"/>
                </a:lnTo>
                <a:lnTo>
                  <a:pt x="1463" y="3605"/>
                </a:lnTo>
                <a:lnTo>
                  <a:pt x="1461" y="3605"/>
                </a:lnTo>
                <a:lnTo>
                  <a:pt x="1460" y="3605"/>
                </a:lnTo>
                <a:lnTo>
                  <a:pt x="1457" y="3605"/>
                </a:lnTo>
                <a:lnTo>
                  <a:pt x="1455" y="3605"/>
                </a:lnTo>
                <a:lnTo>
                  <a:pt x="1454" y="3605"/>
                </a:lnTo>
                <a:lnTo>
                  <a:pt x="1452" y="3605"/>
                </a:lnTo>
                <a:lnTo>
                  <a:pt x="1449" y="3605"/>
                </a:lnTo>
                <a:lnTo>
                  <a:pt x="1448" y="3605"/>
                </a:lnTo>
                <a:lnTo>
                  <a:pt x="1439" y="3605"/>
                </a:lnTo>
                <a:lnTo>
                  <a:pt x="1436" y="3605"/>
                </a:lnTo>
                <a:lnTo>
                  <a:pt x="1434" y="3605"/>
                </a:lnTo>
                <a:lnTo>
                  <a:pt x="1431" y="3605"/>
                </a:lnTo>
                <a:lnTo>
                  <a:pt x="1430" y="3605"/>
                </a:lnTo>
                <a:lnTo>
                  <a:pt x="1427" y="3605"/>
                </a:lnTo>
                <a:lnTo>
                  <a:pt x="1421" y="3605"/>
                </a:lnTo>
                <a:lnTo>
                  <a:pt x="1398" y="3604"/>
                </a:lnTo>
                <a:lnTo>
                  <a:pt x="1395" y="3619"/>
                </a:lnTo>
                <a:lnTo>
                  <a:pt x="1395" y="3625"/>
                </a:lnTo>
                <a:lnTo>
                  <a:pt x="1395" y="3639"/>
                </a:lnTo>
                <a:lnTo>
                  <a:pt x="1394" y="3674"/>
                </a:lnTo>
                <a:lnTo>
                  <a:pt x="1394" y="3680"/>
                </a:lnTo>
                <a:lnTo>
                  <a:pt x="1394" y="3684"/>
                </a:lnTo>
                <a:lnTo>
                  <a:pt x="1394" y="3692"/>
                </a:lnTo>
                <a:lnTo>
                  <a:pt x="1394" y="3699"/>
                </a:lnTo>
                <a:lnTo>
                  <a:pt x="1392" y="3705"/>
                </a:lnTo>
                <a:lnTo>
                  <a:pt x="1392" y="3707"/>
                </a:lnTo>
                <a:lnTo>
                  <a:pt x="1392" y="3708"/>
                </a:lnTo>
                <a:lnTo>
                  <a:pt x="1392" y="3710"/>
                </a:lnTo>
                <a:lnTo>
                  <a:pt x="1392" y="3728"/>
                </a:lnTo>
                <a:lnTo>
                  <a:pt x="1392" y="3733"/>
                </a:lnTo>
                <a:lnTo>
                  <a:pt x="1382" y="3733"/>
                </a:lnTo>
                <a:lnTo>
                  <a:pt x="1365" y="3733"/>
                </a:lnTo>
                <a:lnTo>
                  <a:pt x="1353" y="3733"/>
                </a:lnTo>
                <a:lnTo>
                  <a:pt x="1345" y="3733"/>
                </a:lnTo>
                <a:lnTo>
                  <a:pt x="1342" y="3733"/>
                </a:lnTo>
                <a:lnTo>
                  <a:pt x="1341" y="3733"/>
                </a:lnTo>
                <a:lnTo>
                  <a:pt x="1335" y="3733"/>
                </a:lnTo>
                <a:lnTo>
                  <a:pt x="1314" y="3733"/>
                </a:lnTo>
                <a:lnTo>
                  <a:pt x="1306" y="3733"/>
                </a:lnTo>
                <a:lnTo>
                  <a:pt x="1305" y="3733"/>
                </a:lnTo>
                <a:lnTo>
                  <a:pt x="1297" y="3733"/>
                </a:lnTo>
                <a:lnTo>
                  <a:pt x="1294" y="3733"/>
                </a:lnTo>
                <a:lnTo>
                  <a:pt x="1294" y="3731"/>
                </a:lnTo>
                <a:lnTo>
                  <a:pt x="1294" y="3725"/>
                </a:lnTo>
                <a:lnTo>
                  <a:pt x="1294" y="3702"/>
                </a:lnTo>
                <a:lnTo>
                  <a:pt x="1296" y="3695"/>
                </a:lnTo>
                <a:lnTo>
                  <a:pt x="1296" y="3689"/>
                </a:lnTo>
                <a:lnTo>
                  <a:pt x="1296" y="3669"/>
                </a:lnTo>
                <a:lnTo>
                  <a:pt x="1296" y="3663"/>
                </a:lnTo>
                <a:lnTo>
                  <a:pt x="1296" y="3649"/>
                </a:lnTo>
                <a:lnTo>
                  <a:pt x="1297" y="3622"/>
                </a:lnTo>
                <a:lnTo>
                  <a:pt x="1297" y="3610"/>
                </a:lnTo>
                <a:lnTo>
                  <a:pt x="1297" y="3604"/>
                </a:lnTo>
                <a:lnTo>
                  <a:pt x="1293" y="3604"/>
                </a:lnTo>
                <a:lnTo>
                  <a:pt x="1291" y="3604"/>
                </a:lnTo>
                <a:lnTo>
                  <a:pt x="1290" y="3604"/>
                </a:lnTo>
                <a:lnTo>
                  <a:pt x="1284" y="3604"/>
                </a:lnTo>
                <a:lnTo>
                  <a:pt x="1282" y="3604"/>
                </a:lnTo>
                <a:lnTo>
                  <a:pt x="1280" y="3604"/>
                </a:lnTo>
                <a:lnTo>
                  <a:pt x="1274" y="3604"/>
                </a:lnTo>
                <a:lnTo>
                  <a:pt x="1273" y="3604"/>
                </a:lnTo>
                <a:lnTo>
                  <a:pt x="1271" y="3604"/>
                </a:lnTo>
                <a:lnTo>
                  <a:pt x="1270" y="3604"/>
                </a:lnTo>
                <a:lnTo>
                  <a:pt x="1267" y="3604"/>
                </a:lnTo>
                <a:lnTo>
                  <a:pt x="1264" y="3604"/>
                </a:lnTo>
                <a:lnTo>
                  <a:pt x="1258" y="3604"/>
                </a:lnTo>
                <a:lnTo>
                  <a:pt x="1255" y="3604"/>
                </a:lnTo>
                <a:lnTo>
                  <a:pt x="1250" y="3604"/>
                </a:lnTo>
                <a:lnTo>
                  <a:pt x="1244" y="3604"/>
                </a:lnTo>
                <a:lnTo>
                  <a:pt x="1229" y="3604"/>
                </a:lnTo>
                <a:lnTo>
                  <a:pt x="1223" y="3604"/>
                </a:lnTo>
                <a:lnTo>
                  <a:pt x="1220" y="3604"/>
                </a:lnTo>
                <a:lnTo>
                  <a:pt x="1210" y="3604"/>
                </a:lnTo>
                <a:lnTo>
                  <a:pt x="1207" y="3604"/>
                </a:lnTo>
                <a:lnTo>
                  <a:pt x="1207" y="3596"/>
                </a:lnTo>
                <a:lnTo>
                  <a:pt x="1207" y="3578"/>
                </a:lnTo>
                <a:lnTo>
                  <a:pt x="1207" y="3572"/>
                </a:lnTo>
                <a:lnTo>
                  <a:pt x="1207" y="3569"/>
                </a:lnTo>
                <a:lnTo>
                  <a:pt x="1207" y="3558"/>
                </a:lnTo>
                <a:lnTo>
                  <a:pt x="1207" y="3554"/>
                </a:lnTo>
                <a:lnTo>
                  <a:pt x="1207" y="3552"/>
                </a:lnTo>
                <a:lnTo>
                  <a:pt x="1207" y="3543"/>
                </a:lnTo>
                <a:lnTo>
                  <a:pt x="1207" y="3542"/>
                </a:lnTo>
                <a:lnTo>
                  <a:pt x="1207" y="3534"/>
                </a:lnTo>
                <a:lnTo>
                  <a:pt x="1207" y="3525"/>
                </a:lnTo>
                <a:lnTo>
                  <a:pt x="1207" y="3511"/>
                </a:lnTo>
                <a:lnTo>
                  <a:pt x="1207" y="3504"/>
                </a:lnTo>
                <a:lnTo>
                  <a:pt x="1205" y="3504"/>
                </a:lnTo>
                <a:lnTo>
                  <a:pt x="1196" y="3504"/>
                </a:lnTo>
                <a:lnTo>
                  <a:pt x="1193" y="3504"/>
                </a:lnTo>
                <a:lnTo>
                  <a:pt x="1190" y="3504"/>
                </a:lnTo>
                <a:lnTo>
                  <a:pt x="1184" y="3504"/>
                </a:lnTo>
                <a:lnTo>
                  <a:pt x="1178" y="3504"/>
                </a:lnTo>
                <a:lnTo>
                  <a:pt x="1175" y="3504"/>
                </a:lnTo>
                <a:lnTo>
                  <a:pt x="1173" y="3504"/>
                </a:lnTo>
                <a:lnTo>
                  <a:pt x="1169" y="3504"/>
                </a:lnTo>
                <a:lnTo>
                  <a:pt x="1167" y="3504"/>
                </a:lnTo>
                <a:lnTo>
                  <a:pt x="1164" y="3504"/>
                </a:lnTo>
                <a:lnTo>
                  <a:pt x="1160" y="3504"/>
                </a:lnTo>
                <a:lnTo>
                  <a:pt x="1157" y="3504"/>
                </a:lnTo>
                <a:lnTo>
                  <a:pt x="1155" y="3504"/>
                </a:lnTo>
                <a:lnTo>
                  <a:pt x="1148" y="3504"/>
                </a:lnTo>
                <a:lnTo>
                  <a:pt x="1145" y="3504"/>
                </a:lnTo>
                <a:lnTo>
                  <a:pt x="1143" y="3504"/>
                </a:lnTo>
                <a:lnTo>
                  <a:pt x="1136" y="3504"/>
                </a:lnTo>
                <a:lnTo>
                  <a:pt x="1134" y="3504"/>
                </a:lnTo>
                <a:lnTo>
                  <a:pt x="1131" y="3504"/>
                </a:lnTo>
                <a:lnTo>
                  <a:pt x="1124" y="3504"/>
                </a:lnTo>
                <a:lnTo>
                  <a:pt x="1122" y="3504"/>
                </a:lnTo>
                <a:lnTo>
                  <a:pt x="1119" y="3504"/>
                </a:lnTo>
                <a:lnTo>
                  <a:pt x="1112" y="3504"/>
                </a:lnTo>
                <a:lnTo>
                  <a:pt x="1109" y="3504"/>
                </a:lnTo>
                <a:lnTo>
                  <a:pt x="1107" y="3504"/>
                </a:lnTo>
                <a:lnTo>
                  <a:pt x="1100" y="3504"/>
                </a:lnTo>
                <a:lnTo>
                  <a:pt x="1097" y="3504"/>
                </a:lnTo>
                <a:lnTo>
                  <a:pt x="1092" y="3504"/>
                </a:lnTo>
                <a:lnTo>
                  <a:pt x="1075" y="3504"/>
                </a:lnTo>
                <a:lnTo>
                  <a:pt x="1069" y="3504"/>
                </a:lnTo>
                <a:lnTo>
                  <a:pt x="1068" y="3504"/>
                </a:lnTo>
                <a:lnTo>
                  <a:pt x="1065" y="3504"/>
                </a:lnTo>
                <a:lnTo>
                  <a:pt x="1063" y="3504"/>
                </a:lnTo>
                <a:lnTo>
                  <a:pt x="1060" y="3504"/>
                </a:lnTo>
                <a:lnTo>
                  <a:pt x="1060" y="3499"/>
                </a:lnTo>
                <a:lnTo>
                  <a:pt x="1060" y="3495"/>
                </a:lnTo>
                <a:lnTo>
                  <a:pt x="1054" y="3495"/>
                </a:lnTo>
                <a:lnTo>
                  <a:pt x="1054" y="3487"/>
                </a:lnTo>
                <a:lnTo>
                  <a:pt x="1056" y="3439"/>
                </a:lnTo>
                <a:lnTo>
                  <a:pt x="1056" y="3422"/>
                </a:lnTo>
                <a:lnTo>
                  <a:pt x="1056" y="3405"/>
                </a:lnTo>
                <a:lnTo>
                  <a:pt x="1060" y="3405"/>
                </a:lnTo>
                <a:lnTo>
                  <a:pt x="1062" y="3405"/>
                </a:lnTo>
                <a:lnTo>
                  <a:pt x="1063" y="3405"/>
                </a:lnTo>
                <a:lnTo>
                  <a:pt x="1065" y="3405"/>
                </a:lnTo>
                <a:lnTo>
                  <a:pt x="1066" y="3405"/>
                </a:lnTo>
                <a:lnTo>
                  <a:pt x="1068" y="3405"/>
                </a:lnTo>
                <a:lnTo>
                  <a:pt x="1068" y="3409"/>
                </a:lnTo>
                <a:lnTo>
                  <a:pt x="1068" y="3424"/>
                </a:lnTo>
                <a:lnTo>
                  <a:pt x="1068" y="3427"/>
                </a:lnTo>
                <a:lnTo>
                  <a:pt x="1074" y="3428"/>
                </a:lnTo>
                <a:lnTo>
                  <a:pt x="1074" y="3430"/>
                </a:lnTo>
                <a:lnTo>
                  <a:pt x="1077" y="3430"/>
                </a:lnTo>
                <a:lnTo>
                  <a:pt x="1078" y="3430"/>
                </a:lnTo>
                <a:lnTo>
                  <a:pt x="1080" y="3428"/>
                </a:lnTo>
                <a:lnTo>
                  <a:pt x="1081" y="3428"/>
                </a:lnTo>
                <a:lnTo>
                  <a:pt x="1083" y="3430"/>
                </a:lnTo>
                <a:lnTo>
                  <a:pt x="1084" y="3430"/>
                </a:lnTo>
                <a:lnTo>
                  <a:pt x="1086" y="3430"/>
                </a:lnTo>
                <a:lnTo>
                  <a:pt x="1086" y="3428"/>
                </a:lnTo>
                <a:lnTo>
                  <a:pt x="1087" y="3428"/>
                </a:lnTo>
                <a:lnTo>
                  <a:pt x="1090" y="3428"/>
                </a:lnTo>
                <a:lnTo>
                  <a:pt x="1098" y="3428"/>
                </a:lnTo>
                <a:lnTo>
                  <a:pt x="1098" y="3422"/>
                </a:lnTo>
                <a:lnTo>
                  <a:pt x="1100" y="3405"/>
                </a:lnTo>
                <a:lnTo>
                  <a:pt x="1103" y="3405"/>
                </a:lnTo>
                <a:lnTo>
                  <a:pt x="1109" y="3405"/>
                </a:lnTo>
                <a:lnTo>
                  <a:pt x="1112" y="3405"/>
                </a:lnTo>
                <a:lnTo>
                  <a:pt x="1115" y="3405"/>
                </a:lnTo>
                <a:lnTo>
                  <a:pt x="1116" y="3405"/>
                </a:lnTo>
                <a:lnTo>
                  <a:pt x="1118" y="3405"/>
                </a:lnTo>
                <a:lnTo>
                  <a:pt x="1119" y="3405"/>
                </a:lnTo>
                <a:lnTo>
                  <a:pt x="1119" y="3415"/>
                </a:lnTo>
                <a:lnTo>
                  <a:pt x="1128" y="3415"/>
                </a:lnTo>
                <a:lnTo>
                  <a:pt x="1128" y="3422"/>
                </a:lnTo>
                <a:lnTo>
                  <a:pt x="1130" y="3422"/>
                </a:lnTo>
                <a:lnTo>
                  <a:pt x="1131" y="3422"/>
                </a:lnTo>
                <a:lnTo>
                  <a:pt x="1133" y="3422"/>
                </a:lnTo>
                <a:lnTo>
                  <a:pt x="1137" y="3422"/>
                </a:lnTo>
                <a:lnTo>
                  <a:pt x="1139" y="3422"/>
                </a:lnTo>
                <a:lnTo>
                  <a:pt x="1142" y="3422"/>
                </a:lnTo>
                <a:lnTo>
                  <a:pt x="1151" y="3422"/>
                </a:lnTo>
                <a:lnTo>
                  <a:pt x="1154" y="3422"/>
                </a:lnTo>
                <a:lnTo>
                  <a:pt x="1155" y="3422"/>
                </a:lnTo>
                <a:lnTo>
                  <a:pt x="1160" y="3422"/>
                </a:lnTo>
                <a:lnTo>
                  <a:pt x="1163" y="3422"/>
                </a:lnTo>
                <a:lnTo>
                  <a:pt x="1166" y="3422"/>
                </a:lnTo>
                <a:lnTo>
                  <a:pt x="1167" y="3422"/>
                </a:lnTo>
                <a:lnTo>
                  <a:pt x="1169" y="3422"/>
                </a:lnTo>
                <a:lnTo>
                  <a:pt x="1170" y="3422"/>
                </a:lnTo>
                <a:lnTo>
                  <a:pt x="1173" y="3422"/>
                </a:lnTo>
                <a:lnTo>
                  <a:pt x="1175" y="3422"/>
                </a:lnTo>
                <a:lnTo>
                  <a:pt x="1176" y="3422"/>
                </a:lnTo>
                <a:lnTo>
                  <a:pt x="1179" y="3422"/>
                </a:lnTo>
                <a:lnTo>
                  <a:pt x="1184" y="3422"/>
                </a:lnTo>
                <a:lnTo>
                  <a:pt x="1190" y="3422"/>
                </a:lnTo>
                <a:lnTo>
                  <a:pt x="1205" y="3422"/>
                </a:lnTo>
                <a:lnTo>
                  <a:pt x="1207" y="3422"/>
                </a:lnTo>
                <a:lnTo>
                  <a:pt x="1208" y="3422"/>
                </a:lnTo>
                <a:lnTo>
                  <a:pt x="1210" y="3405"/>
                </a:lnTo>
                <a:lnTo>
                  <a:pt x="1210" y="3401"/>
                </a:lnTo>
                <a:lnTo>
                  <a:pt x="1210" y="3386"/>
                </a:lnTo>
                <a:lnTo>
                  <a:pt x="1210" y="3381"/>
                </a:lnTo>
                <a:lnTo>
                  <a:pt x="1210" y="3378"/>
                </a:lnTo>
                <a:lnTo>
                  <a:pt x="1210" y="3369"/>
                </a:lnTo>
                <a:lnTo>
                  <a:pt x="1210" y="3368"/>
                </a:lnTo>
                <a:lnTo>
                  <a:pt x="1210" y="3365"/>
                </a:lnTo>
                <a:lnTo>
                  <a:pt x="1210" y="3359"/>
                </a:lnTo>
                <a:lnTo>
                  <a:pt x="1210" y="3357"/>
                </a:lnTo>
                <a:lnTo>
                  <a:pt x="1211" y="3333"/>
                </a:lnTo>
                <a:lnTo>
                  <a:pt x="1211" y="3319"/>
                </a:lnTo>
                <a:lnTo>
                  <a:pt x="1211" y="3312"/>
                </a:lnTo>
                <a:lnTo>
                  <a:pt x="1211" y="3307"/>
                </a:lnTo>
                <a:lnTo>
                  <a:pt x="1211" y="3306"/>
                </a:lnTo>
                <a:lnTo>
                  <a:pt x="1211" y="3280"/>
                </a:lnTo>
                <a:lnTo>
                  <a:pt x="1211" y="3257"/>
                </a:lnTo>
                <a:lnTo>
                  <a:pt x="1211" y="3253"/>
                </a:lnTo>
                <a:lnTo>
                  <a:pt x="1213" y="3237"/>
                </a:lnTo>
                <a:lnTo>
                  <a:pt x="1213" y="3233"/>
                </a:lnTo>
                <a:lnTo>
                  <a:pt x="1213" y="3228"/>
                </a:lnTo>
                <a:lnTo>
                  <a:pt x="1213" y="3213"/>
                </a:lnTo>
                <a:lnTo>
                  <a:pt x="1213" y="3209"/>
                </a:lnTo>
                <a:lnTo>
                  <a:pt x="1213" y="3178"/>
                </a:lnTo>
                <a:lnTo>
                  <a:pt x="1213" y="3177"/>
                </a:lnTo>
                <a:lnTo>
                  <a:pt x="1213" y="3174"/>
                </a:lnTo>
                <a:lnTo>
                  <a:pt x="1213" y="3172"/>
                </a:lnTo>
                <a:lnTo>
                  <a:pt x="1213" y="3168"/>
                </a:lnTo>
                <a:lnTo>
                  <a:pt x="1213" y="3166"/>
                </a:lnTo>
                <a:lnTo>
                  <a:pt x="1213" y="3165"/>
                </a:lnTo>
                <a:lnTo>
                  <a:pt x="1213" y="3163"/>
                </a:lnTo>
                <a:lnTo>
                  <a:pt x="1213" y="3160"/>
                </a:lnTo>
                <a:lnTo>
                  <a:pt x="1213" y="3159"/>
                </a:lnTo>
                <a:lnTo>
                  <a:pt x="1213" y="3156"/>
                </a:lnTo>
                <a:lnTo>
                  <a:pt x="1213" y="3151"/>
                </a:lnTo>
                <a:lnTo>
                  <a:pt x="1213" y="3148"/>
                </a:lnTo>
                <a:lnTo>
                  <a:pt x="1213" y="3144"/>
                </a:lnTo>
                <a:lnTo>
                  <a:pt x="1213" y="3142"/>
                </a:lnTo>
                <a:lnTo>
                  <a:pt x="1213" y="3139"/>
                </a:lnTo>
                <a:lnTo>
                  <a:pt x="1213" y="3137"/>
                </a:lnTo>
                <a:lnTo>
                  <a:pt x="1213" y="3136"/>
                </a:lnTo>
                <a:lnTo>
                  <a:pt x="1213" y="3134"/>
                </a:lnTo>
                <a:lnTo>
                  <a:pt x="1214" y="3128"/>
                </a:lnTo>
                <a:lnTo>
                  <a:pt x="1214" y="3127"/>
                </a:lnTo>
                <a:lnTo>
                  <a:pt x="1214" y="3124"/>
                </a:lnTo>
                <a:lnTo>
                  <a:pt x="1214" y="3113"/>
                </a:lnTo>
                <a:lnTo>
                  <a:pt x="1213" y="3110"/>
                </a:lnTo>
                <a:lnTo>
                  <a:pt x="1214" y="3080"/>
                </a:lnTo>
                <a:lnTo>
                  <a:pt x="1214" y="3010"/>
                </a:lnTo>
                <a:lnTo>
                  <a:pt x="1205" y="3010"/>
                </a:lnTo>
                <a:lnTo>
                  <a:pt x="1201" y="3010"/>
                </a:lnTo>
                <a:lnTo>
                  <a:pt x="1184" y="3010"/>
                </a:lnTo>
                <a:lnTo>
                  <a:pt x="1176" y="3010"/>
                </a:lnTo>
                <a:lnTo>
                  <a:pt x="1175" y="3010"/>
                </a:lnTo>
                <a:lnTo>
                  <a:pt x="1167" y="3010"/>
                </a:lnTo>
                <a:lnTo>
                  <a:pt x="1166" y="3010"/>
                </a:lnTo>
                <a:lnTo>
                  <a:pt x="1163" y="3010"/>
                </a:lnTo>
                <a:lnTo>
                  <a:pt x="1161" y="3010"/>
                </a:lnTo>
                <a:lnTo>
                  <a:pt x="1161" y="3001"/>
                </a:lnTo>
                <a:lnTo>
                  <a:pt x="1161" y="2998"/>
                </a:lnTo>
                <a:lnTo>
                  <a:pt x="1161" y="2995"/>
                </a:lnTo>
                <a:lnTo>
                  <a:pt x="1151" y="2997"/>
                </a:lnTo>
                <a:lnTo>
                  <a:pt x="1146" y="2997"/>
                </a:lnTo>
                <a:lnTo>
                  <a:pt x="1140" y="2997"/>
                </a:lnTo>
                <a:lnTo>
                  <a:pt x="1142" y="2994"/>
                </a:lnTo>
                <a:lnTo>
                  <a:pt x="1149" y="2986"/>
                </a:lnTo>
                <a:lnTo>
                  <a:pt x="1152" y="2983"/>
                </a:lnTo>
                <a:lnTo>
                  <a:pt x="1164" y="2971"/>
                </a:lnTo>
                <a:lnTo>
                  <a:pt x="1167" y="2966"/>
                </a:lnTo>
                <a:lnTo>
                  <a:pt x="1158" y="2957"/>
                </a:lnTo>
                <a:lnTo>
                  <a:pt x="1160" y="2957"/>
                </a:lnTo>
                <a:lnTo>
                  <a:pt x="1161" y="2956"/>
                </a:lnTo>
                <a:lnTo>
                  <a:pt x="1161" y="2950"/>
                </a:lnTo>
                <a:lnTo>
                  <a:pt x="1161" y="2948"/>
                </a:lnTo>
                <a:lnTo>
                  <a:pt x="1167" y="2948"/>
                </a:lnTo>
                <a:lnTo>
                  <a:pt x="1167" y="2947"/>
                </a:lnTo>
                <a:lnTo>
                  <a:pt x="1167" y="2945"/>
                </a:lnTo>
                <a:lnTo>
                  <a:pt x="1167" y="2944"/>
                </a:lnTo>
                <a:lnTo>
                  <a:pt x="1167" y="2938"/>
                </a:lnTo>
                <a:lnTo>
                  <a:pt x="1167" y="2936"/>
                </a:lnTo>
                <a:lnTo>
                  <a:pt x="1167" y="2932"/>
                </a:lnTo>
                <a:lnTo>
                  <a:pt x="1167" y="2918"/>
                </a:lnTo>
                <a:lnTo>
                  <a:pt x="1161" y="2918"/>
                </a:lnTo>
                <a:lnTo>
                  <a:pt x="1161" y="2924"/>
                </a:lnTo>
                <a:lnTo>
                  <a:pt x="1155" y="2924"/>
                </a:lnTo>
                <a:lnTo>
                  <a:pt x="1155" y="2922"/>
                </a:lnTo>
                <a:lnTo>
                  <a:pt x="1155" y="2921"/>
                </a:lnTo>
                <a:lnTo>
                  <a:pt x="1149" y="2921"/>
                </a:lnTo>
                <a:lnTo>
                  <a:pt x="1146" y="2921"/>
                </a:lnTo>
                <a:lnTo>
                  <a:pt x="1145" y="2921"/>
                </a:lnTo>
                <a:lnTo>
                  <a:pt x="1143" y="2921"/>
                </a:lnTo>
                <a:lnTo>
                  <a:pt x="1143" y="2918"/>
                </a:lnTo>
                <a:lnTo>
                  <a:pt x="1137" y="2918"/>
                </a:lnTo>
                <a:lnTo>
                  <a:pt x="1137" y="2921"/>
                </a:lnTo>
                <a:lnTo>
                  <a:pt x="1136" y="2921"/>
                </a:lnTo>
                <a:lnTo>
                  <a:pt x="1133" y="2921"/>
                </a:lnTo>
                <a:lnTo>
                  <a:pt x="1131" y="2921"/>
                </a:lnTo>
                <a:lnTo>
                  <a:pt x="1131" y="2924"/>
                </a:lnTo>
                <a:lnTo>
                  <a:pt x="1131" y="2925"/>
                </a:lnTo>
                <a:lnTo>
                  <a:pt x="1131" y="2928"/>
                </a:lnTo>
                <a:lnTo>
                  <a:pt x="1131" y="2930"/>
                </a:lnTo>
                <a:lnTo>
                  <a:pt x="1128" y="2930"/>
                </a:lnTo>
                <a:lnTo>
                  <a:pt x="1124" y="2930"/>
                </a:lnTo>
                <a:lnTo>
                  <a:pt x="1124" y="2936"/>
                </a:lnTo>
                <a:lnTo>
                  <a:pt x="1124" y="2957"/>
                </a:lnTo>
                <a:lnTo>
                  <a:pt x="1122" y="2957"/>
                </a:lnTo>
                <a:lnTo>
                  <a:pt x="1119" y="2957"/>
                </a:lnTo>
                <a:lnTo>
                  <a:pt x="1118" y="2957"/>
                </a:lnTo>
                <a:lnTo>
                  <a:pt x="1118" y="2959"/>
                </a:lnTo>
                <a:lnTo>
                  <a:pt x="1118" y="2969"/>
                </a:lnTo>
                <a:lnTo>
                  <a:pt x="1118" y="2972"/>
                </a:lnTo>
                <a:lnTo>
                  <a:pt x="1118" y="2975"/>
                </a:lnTo>
                <a:lnTo>
                  <a:pt x="1118" y="2977"/>
                </a:lnTo>
                <a:lnTo>
                  <a:pt x="1101" y="2977"/>
                </a:lnTo>
                <a:lnTo>
                  <a:pt x="1100" y="2977"/>
                </a:lnTo>
                <a:lnTo>
                  <a:pt x="1100" y="2983"/>
                </a:lnTo>
                <a:lnTo>
                  <a:pt x="1100" y="2994"/>
                </a:lnTo>
                <a:lnTo>
                  <a:pt x="1092" y="2994"/>
                </a:lnTo>
                <a:lnTo>
                  <a:pt x="1090" y="2994"/>
                </a:lnTo>
                <a:lnTo>
                  <a:pt x="1083" y="2994"/>
                </a:lnTo>
                <a:lnTo>
                  <a:pt x="1080" y="2994"/>
                </a:lnTo>
                <a:lnTo>
                  <a:pt x="1068" y="2994"/>
                </a:lnTo>
                <a:lnTo>
                  <a:pt x="1056" y="2994"/>
                </a:lnTo>
                <a:lnTo>
                  <a:pt x="1053" y="2994"/>
                </a:lnTo>
                <a:lnTo>
                  <a:pt x="1053" y="2997"/>
                </a:lnTo>
                <a:lnTo>
                  <a:pt x="1053" y="3009"/>
                </a:lnTo>
                <a:lnTo>
                  <a:pt x="1053" y="3010"/>
                </a:lnTo>
                <a:lnTo>
                  <a:pt x="1039" y="3010"/>
                </a:lnTo>
                <a:lnTo>
                  <a:pt x="1038" y="3010"/>
                </a:lnTo>
                <a:lnTo>
                  <a:pt x="1035" y="3010"/>
                </a:lnTo>
                <a:lnTo>
                  <a:pt x="1026" y="3010"/>
                </a:lnTo>
                <a:lnTo>
                  <a:pt x="1024" y="3010"/>
                </a:lnTo>
                <a:lnTo>
                  <a:pt x="1024" y="3013"/>
                </a:lnTo>
                <a:lnTo>
                  <a:pt x="1024" y="3018"/>
                </a:lnTo>
                <a:lnTo>
                  <a:pt x="1027" y="3018"/>
                </a:lnTo>
                <a:lnTo>
                  <a:pt x="1029" y="3018"/>
                </a:lnTo>
                <a:lnTo>
                  <a:pt x="1029" y="3027"/>
                </a:lnTo>
                <a:lnTo>
                  <a:pt x="1018" y="3027"/>
                </a:lnTo>
                <a:lnTo>
                  <a:pt x="1018" y="3025"/>
                </a:lnTo>
                <a:lnTo>
                  <a:pt x="1020" y="3015"/>
                </a:lnTo>
                <a:lnTo>
                  <a:pt x="1020" y="3010"/>
                </a:lnTo>
                <a:lnTo>
                  <a:pt x="1020" y="3009"/>
                </a:lnTo>
                <a:lnTo>
                  <a:pt x="1020" y="3004"/>
                </a:lnTo>
                <a:lnTo>
                  <a:pt x="1012" y="3004"/>
                </a:lnTo>
                <a:lnTo>
                  <a:pt x="1012" y="3003"/>
                </a:lnTo>
                <a:lnTo>
                  <a:pt x="1002" y="3003"/>
                </a:lnTo>
                <a:lnTo>
                  <a:pt x="1002" y="2997"/>
                </a:lnTo>
                <a:lnTo>
                  <a:pt x="1002" y="2995"/>
                </a:lnTo>
                <a:lnTo>
                  <a:pt x="995" y="2995"/>
                </a:lnTo>
                <a:lnTo>
                  <a:pt x="995" y="2983"/>
                </a:lnTo>
                <a:lnTo>
                  <a:pt x="995" y="2981"/>
                </a:lnTo>
                <a:lnTo>
                  <a:pt x="995" y="2978"/>
                </a:lnTo>
                <a:lnTo>
                  <a:pt x="995" y="2947"/>
                </a:lnTo>
                <a:lnTo>
                  <a:pt x="1017" y="2947"/>
                </a:lnTo>
                <a:lnTo>
                  <a:pt x="1020" y="2947"/>
                </a:lnTo>
                <a:lnTo>
                  <a:pt x="1020" y="2945"/>
                </a:lnTo>
                <a:lnTo>
                  <a:pt x="1021" y="2912"/>
                </a:lnTo>
                <a:lnTo>
                  <a:pt x="1021" y="2862"/>
                </a:lnTo>
                <a:lnTo>
                  <a:pt x="1021" y="2860"/>
                </a:lnTo>
                <a:lnTo>
                  <a:pt x="1021" y="2850"/>
                </a:lnTo>
                <a:lnTo>
                  <a:pt x="1017" y="2850"/>
                </a:lnTo>
                <a:lnTo>
                  <a:pt x="1015" y="2850"/>
                </a:lnTo>
                <a:lnTo>
                  <a:pt x="1015" y="2844"/>
                </a:lnTo>
                <a:lnTo>
                  <a:pt x="1014" y="2844"/>
                </a:lnTo>
                <a:lnTo>
                  <a:pt x="1009" y="2844"/>
                </a:lnTo>
                <a:lnTo>
                  <a:pt x="1009" y="2845"/>
                </a:lnTo>
                <a:lnTo>
                  <a:pt x="997" y="2845"/>
                </a:lnTo>
                <a:lnTo>
                  <a:pt x="995" y="2845"/>
                </a:lnTo>
                <a:lnTo>
                  <a:pt x="988" y="2851"/>
                </a:lnTo>
                <a:lnTo>
                  <a:pt x="988" y="2853"/>
                </a:lnTo>
                <a:lnTo>
                  <a:pt x="983" y="2847"/>
                </a:lnTo>
                <a:lnTo>
                  <a:pt x="1003" y="2832"/>
                </a:lnTo>
                <a:lnTo>
                  <a:pt x="998" y="2827"/>
                </a:lnTo>
                <a:lnTo>
                  <a:pt x="997" y="2826"/>
                </a:lnTo>
                <a:lnTo>
                  <a:pt x="997" y="2822"/>
                </a:lnTo>
                <a:lnTo>
                  <a:pt x="997" y="2821"/>
                </a:lnTo>
                <a:lnTo>
                  <a:pt x="994" y="2821"/>
                </a:lnTo>
                <a:lnTo>
                  <a:pt x="994" y="2822"/>
                </a:lnTo>
                <a:lnTo>
                  <a:pt x="994" y="2826"/>
                </a:lnTo>
                <a:lnTo>
                  <a:pt x="994" y="2829"/>
                </a:lnTo>
                <a:lnTo>
                  <a:pt x="992" y="2830"/>
                </a:lnTo>
                <a:lnTo>
                  <a:pt x="991" y="2832"/>
                </a:lnTo>
                <a:lnTo>
                  <a:pt x="991" y="2827"/>
                </a:lnTo>
                <a:lnTo>
                  <a:pt x="991" y="2826"/>
                </a:lnTo>
                <a:lnTo>
                  <a:pt x="988" y="2826"/>
                </a:lnTo>
                <a:lnTo>
                  <a:pt x="985" y="2826"/>
                </a:lnTo>
                <a:lnTo>
                  <a:pt x="985" y="2824"/>
                </a:lnTo>
                <a:lnTo>
                  <a:pt x="985" y="2822"/>
                </a:lnTo>
                <a:lnTo>
                  <a:pt x="985" y="2821"/>
                </a:lnTo>
                <a:lnTo>
                  <a:pt x="979" y="2821"/>
                </a:lnTo>
                <a:lnTo>
                  <a:pt x="979" y="2822"/>
                </a:lnTo>
                <a:lnTo>
                  <a:pt x="979" y="2833"/>
                </a:lnTo>
                <a:lnTo>
                  <a:pt x="985" y="2833"/>
                </a:lnTo>
                <a:lnTo>
                  <a:pt x="985" y="2830"/>
                </a:lnTo>
                <a:lnTo>
                  <a:pt x="985" y="2829"/>
                </a:lnTo>
                <a:lnTo>
                  <a:pt x="985" y="2827"/>
                </a:lnTo>
                <a:lnTo>
                  <a:pt x="985" y="2826"/>
                </a:lnTo>
                <a:lnTo>
                  <a:pt x="988" y="2826"/>
                </a:lnTo>
                <a:lnTo>
                  <a:pt x="988" y="2827"/>
                </a:lnTo>
                <a:lnTo>
                  <a:pt x="988" y="2835"/>
                </a:lnTo>
                <a:lnTo>
                  <a:pt x="986" y="2835"/>
                </a:lnTo>
                <a:lnTo>
                  <a:pt x="986" y="2836"/>
                </a:lnTo>
                <a:lnTo>
                  <a:pt x="985" y="2836"/>
                </a:lnTo>
                <a:lnTo>
                  <a:pt x="983" y="2838"/>
                </a:lnTo>
                <a:lnTo>
                  <a:pt x="982" y="2839"/>
                </a:lnTo>
                <a:lnTo>
                  <a:pt x="980" y="2839"/>
                </a:lnTo>
                <a:lnTo>
                  <a:pt x="976" y="2844"/>
                </a:lnTo>
                <a:lnTo>
                  <a:pt x="974" y="2845"/>
                </a:lnTo>
                <a:lnTo>
                  <a:pt x="973" y="2847"/>
                </a:lnTo>
                <a:lnTo>
                  <a:pt x="970" y="2848"/>
                </a:lnTo>
                <a:lnTo>
                  <a:pt x="964" y="2854"/>
                </a:lnTo>
                <a:lnTo>
                  <a:pt x="961" y="2856"/>
                </a:lnTo>
                <a:lnTo>
                  <a:pt x="961" y="2857"/>
                </a:lnTo>
                <a:lnTo>
                  <a:pt x="959" y="2857"/>
                </a:lnTo>
                <a:lnTo>
                  <a:pt x="958" y="2859"/>
                </a:lnTo>
                <a:lnTo>
                  <a:pt x="952" y="2863"/>
                </a:lnTo>
                <a:lnTo>
                  <a:pt x="949" y="2866"/>
                </a:lnTo>
                <a:lnTo>
                  <a:pt x="947" y="2866"/>
                </a:lnTo>
                <a:lnTo>
                  <a:pt x="947" y="2868"/>
                </a:lnTo>
                <a:lnTo>
                  <a:pt x="944" y="2871"/>
                </a:lnTo>
                <a:lnTo>
                  <a:pt x="943" y="2871"/>
                </a:lnTo>
                <a:lnTo>
                  <a:pt x="943" y="2872"/>
                </a:lnTo>
                <a:lnTo>
                  <a:pt x="941" y="2872"/>
                </a:lnTo>
                <a:lnTo>
                  <a:pt x="944" y="2877"/>
                </a:lnTo>
                <a:lnTo>
                  <a:pt x="943" y="2879"/>
                </a:lnTo>
                <a:lnTo>
                  <a:pt x="941" y="2880"/>
                </a:lnTo>
                <a:lnTo>
                  <a:pt x="934" y="2886"/>
                </a:lnTo>
                <a:lnTo>
                  <a:pt x="932" y="2888"/>
                </a:lnTo>
                <a:lnTo>
                  <a:pt x="931" y="2888"/>
                </a:lnTo>
                <a:lnTo>
                  <a:pt x="928" y="2883"/>
                </a:lnTo>
                <a:lnTo>
                  <a:pt x="925" y="2886"/>
                </a:lnTo>
                <a:lnTo>
                  <a:pt x="923" y="2888"/>
                </a:lnTo>
                <a:lnTo>
                  <a:pt x="922" y="2889"/>
                </a:lnTo>
                <a:lnTo>
                  <a:pt x="917" y="2894"/>
                </a:lnTo>
                <a:lnTo>
                  <a:pt x="916" y="2894"/>
                </a:lnTo>
                <a:lnTo>
                  <a:pt x="914" y="2895"/>
                </a:lnTo>
                <a:lnTo>
                  <a:pt x="913" y="2897"/>
                </a:lnTo>
                <a:lnTo>
                  <a:pt x="911" y="2898"/>
                </a:lnTo>
                <a:lnTo>
                  <a:pt x="910" y="2898"/>
                </a:lnTo>
                <a:lnTo>
                  <a:pt x="902" y="2906"/>
                </a:lnTo>
                <a:lnTo>
                  <a:pt x="900" y="2906"/>
                </a:lnTo>
                <a:lnTo>
                  <a:pt x="900" y="2907"/>
                </a:lnTo>
                <a:lnTo>
                  <a:pt x="900" y="2912"/>
                </a:lnTo>
                <a:lnTo>
                  <a:pt x="900" y="2919"/>
                </a:lnTo>
                <a:lnTo>
                  <a:pt x="897" y="2919"/>
                </a:lnTo>
                <a:lnTo>
                  <a:pt x="896" y="2919"/>
                </a:lnTo>
                <a:lnTo>
                  <a:pt x="891" y="2919"/>
                </a:lnTo>
                <a:lnTo>
                  <a:pt x="891" y="2921"/>
                </a:lnTo>
                <a:lnTo>
                  <a:pt x="891" y="2925"/>
                </a:lnTo>
                <a:lnTo>
                  <a:pt x="891" y="2928"/>
                </a:lnTo>
                <a:lnTo>
                  <a:pt x="891" y="2935"/>
                </a:lnTo>
                <a:lnTo>
                  <a:pt x="891" y="2944"/>
                </a:lnTo>
                <a:lnTo>
                  <a:pt x="891" y="2954"/>
                </a:lnTo>
                <a:lnTo>
                  <a:pt x="891" y="2962"/>
                </a:lnTo>
                <a:lnTo>
                  <a:pt x="891" y="2968"/>
                </a:lnTo>
                <a:lnTo>
                  <a:pt x="897" y="2968"/>
                </a:lnTo>
                <a:lnTo>
                  <a:pt x="897" y="2969"/>
                </a:lnTo>
                <a:lnTo>
                  <a:pt x="897" y="2971"/>
                </a:lnTo>
                <a:lnTo>
                  <a:pt x="897" y="2972"/>
                </a:lnTo>
                <a:lnTo>
                  <a:pt x="897" y="2975"/>
                </a:lnTo>
                <a:lnTo>
                  <a:pt x="900" y="2975"/>
                </a:lnTo>
                <a:lnTo>
                  <a:pt x="902" y="2975"/>
                </a:lnTo>
                <a:lnTo>
                  <a:pt x="903" y="2975"/>
                </a:lnTo>
                <a:lnTo>
                  <a:pt x="903" y="2971"/>
                </a:lnTo>
                <a:lnTo>
                  <a:pt x="903" y="2969"/>
                </a:lnTo>
                <a:lnTo>
                  <a:pt x="903" y="2968"/>
                </a:lnTo>
                <a:lnTo>
                  <a:pt x="903" y="2966"/>
                </a:lnTo>
                <a:lnTo>
                  <a:pt x="903" y="2965"/>
                </a:lnTo>
                <a:lnTo>
                  <a:pt x="903" y="2963"/>
                </a:lnTo>
                <a:lnTo>
                  <a:pt x="903" y="2962"/>
                </a:lnTo>
                <a:lnTo>
                  <a:pt x="908" y="2962"/>
                </a:lnTo>
                <a:lnTo>
                  <a:pt x="910" y="2962"/>
                </a:lnTo>
                <a:lnTo>
                  <a:pt x="911" y="2962"/>
                </a:lnTo>
                <a:lnTo>
                  <a:pt x="919" y="2962"/>
                </a:lnTo>
                <a:lnTo>
                  <a:pt x="922" y="2962"/>
                </a:lnTo>
                <a:lnTo>
                  <a:pt x="922" y="2963"/>
                </a:lnTo>
                <a:lnTo>
                  <a:pt x="922" y="2968"/>
                </a:lnTo>
                <a:lnTo>
                  <a:pt x="922" y="2969"/>
                </a:lnTo>
                <a:lnTo>
                  <a:pt x="922" y="2971"/>
                </a:lnTo>
                <a:lnTo>
                  <a:pt x="922" y="2974"/>
                </a:lnTo>
                <a:lnTo>
                  <a:pt x="922" y="2983"/>
                </a:lnTo>
                <a:lnTo>
                  <a:pt x="922" y="2986"/>
                </a:lnTo>
                <a:lnTo>
                  <a:pt x="925" y="2986"/>
                </a:lnTo>
                <a:lnTo>
                  <a:pt x="931" y="2986"/>
                </a:lnTo>
                <a:lnTo>
                  <a:pt x="934" y="2986"/>
                </a:lnTo>
                <a:lnTo>
                  <a:pt x="935" y="2986"/>
                </a:lnTo>
                <a:lnTo>
                  <a:pt x="940" y="2986"/>
                </a:lnTo>
                <a:lnTo>
                  <a:pt x="941" y="2986"/>
                </a:lnTo>
                <a:lnTo>
                  <a:pt x="944" y="2986"/>
                </a:lnTo>
                <a:lnTo>
                  <a:pt x="946" y="2986"/>
                </a:lnTo>
                <a:lnTo>
                  <a:pt x="946" y="2947"/>
                </a:lnTo>
                <a:lnTo>
                  <a:pt x="964" y="2947"/>
                </a:lnTo>
                <a:lnTo>
                  <a:pt x="967" y="2947"/>
                </a:lnTo>
                <a:lnTo>
                  <a:pt x="967" y="2948"/>
                </a:lnTo>
                <a:lnTo>
                  <a:pt x="965" y="2950"/>
                </a:lnTo>
                <a:lnTo>
                  <a:pt x="965" y="2951"/>
                </a:lnTo>
                <a:lnTo>
                  <a:pt x="965" y="2953"/>
                </a:lnTo>
                <a:lnTo>
                  <a:pt x="965" y="2957"/>
                </a:lnTo>
                <a:lnTo>
                  <a:pt x="965" y="2968"/>
                </a:lnTo>
                <a:lnTo>
                  <a:pt x="965" y="2971"/>
                </a:lnTo>
                <a:lnTo>
                  <a:pt x="967" y="2974"/>
                </a:lnTo>
                <a:lnTo>
                  <a:pt x="968" y="2975"/>
                </a:lnTo>
                <a:lnTo>
                  <a:pt x="970" y="2977"/>
                </a:lnTo>
                <a:lnTo>
                  <a:pt x="967" y="2980"/>
                </a:lnTo>
                <a:lnTo>
                  <a:pt x="967" y="2981"/>
                </a:lnTo>
                <a:lnTo>
                  <a:pt x="965" y="2981"/>
                </a:lnTo>
                <a:lnTo>
                  <a:pt x="970" y="2986"/>
                </a:lnTo>
                <a:lnTo>
                  <a:pt x="971" y="2986"/>
                </a:lnTo>
                <a:lnTo>
                  <a:pt x="971" y="2985"/>
                </a:lnTo>
                <a:lnTo>
                  <a:pt x="973" y="2985"/>
                </a:lnTo>
                <a:lnTo>
                  <a:pt x="973" y="2983"/>
                </a:lnTo>
                <a:lnTo>
                  <a:pt x="974" y="2981"/>
                </a:lnTo>
                <a:lnTo>
                  <a:pt x="974" y="2980"/>
                </a:lnTo>
                <a:lnTo>
                  <a:pt x="976" y="2980"/>
                </a:lnTo>
                <a:lnTo>
                  <a:pt x="976" y="2981"/>
                </a:lnTo>
                <a:lnTo>
                  <a:pt x="977" y="2981"/>
                </a:lnTo>
                <a:lnTo>
                  <a:pt x="980" y="2981"/>
                </a:lnTo>
                <a:lnTo>
                  <a:pt x="982" y="2983"/>
                </a:lnTo>
                <a:lnTo>
                  <a:pt x="986" y="2983"/>
                </a:lnTo>
                <a:lnTo>
                  <a:pt x="988" y="2983"/>
                </a:lnTo>
                <a:lnTo>
                  <a:pt x="989" y="2983"/>
                </a:lnTo>
                <a:lnTo>
                  <a:pt x="994" y="2983"/>
                </a:lnTo>
                <a:lnTo>
                  <a:pt x="995" y="2983"/>
                </a:lnTo>
                <a:lnTo>
                  <a:pt x="995" y="2985"/>
                </a:lnTo>
                <a:lnTo>
                  <a:pt x="995" y="2991"/>
                </a:lnTo>
                <a:lnTo>
                  <a:pt x="995" y="2992"/>
                </a:lnTo>
                <a:lnTo>
                  <a:pt x="995" y="2994"/>
                </a:lnTo>
                <a:lnTo>
                  <a:pt x="995" y="2995"/>
                </a:lnTo>
                <a:lnTo>
                  <a:pt x="995" y="2997"/>
                </a:lnTo>
                <a:lnTo>
                  <a:pt x="998" y="2997"/>
                </a:lnTo>
                <a:lnTo>
                  <a:pt x="1000" y="2997"/>
                </a:lnTo>
                <a:lnTo>
                  <a:pt x="1000" y="3003"/>
                </a:lnTo>
                <a:lnTo>
                  <a:pt x="998" y="3003"/>
                </a:lnTo>
                <a:lnTo>
                  <a:pt x="997" y="3003"/>
                </a:lnTo>
                <a:lnTo>
                  <a:pt x="997" y="3004"/>
                </a:lnTo>
                <a:lnTo>
                  <a:pt x="997" y="3010"/>
                </a:lnTo>
                <a:lnTo>
                  <a:pt x="995" y="3010"/>
                </a:lnTo>
                <a:lnTo>
                  <a:pt x="994" y="3010"/>
                </a:lnTo>
                <a:lnTo>
                  <a:pt x="991" y="3010"/>
                </a:lnTo>
                <a:lnTo>
                  <a:pt x="979" y="3010"/>
                </a:lnTo>
                <a:lnTo>
                  <a:pt x="977" y="3010"/>
                </a:lnTo>
                <a:lnTo>
                  <a:pt x="977" y="3018"/>
                </a:lnTo>
                <a:lnTo>
                  <a:pt x="970" y="3018"/>
                </a:lnTo>
                <a:lnTo>
                  <a:pt x="970" y="3024"/>
                </a:lnTo>
                <a:lnTo>
                  <a:pt x="968" y="3024"/>
                </a:lnTo>
                <a:lnTo>
                  <a:pt x="968" y="3010"/>
                </a:lnTo>
                <a:lnTo>
                  <a:pt x="967" y="3010"/>
                </a:lnTo>
                <a:lnTo>
                  <a:pt x="965" y="3010"/>
                </a:lnTo>
                <a:lnTo>
                  <a:pt x="959" y="3010"/>
                </a:lnTo>
                <a:lnTo>
                  <a:pt x="958" y="3010"/>
                </a:lnTo>
                <a:lnTo>
                  <a:pt x="953" y="3010"/>
                </a:lnTo>
                <a:lnTo>
                  <a:pt x="953" y="3024"/>
                </a:lnTo>
                <a:lnTo>
                  <a:pt x="958" y="3024"/>
                </a:lnTo>
                <a:lnTo>
                  <a:pt x="961" y="3024"/>
                </a:lnTo>
                <a:lnTo>
                  <a:pt x="962" y="3024"/>
                </a:lnTo>
                <a:lnTo>
                  <a:pt x="961" y="3030"/>
                </a:lnTo>
                <a:lnTo>
                  <a:pt x="961" y="3034"/>
                </a:lnTo>
                <a:lnTo>
                  <a:pt x="961" y="3047"/>
                </a:lnTo>
                <a:lnTo>
                  <a:pt x="961" y="3050"/>
                </a:lnTo>
                <a:lnTo>
                  <a:pt x="961" y="3053"/>
                </a:lnTo>
                <a:lnTo>
                  <a:pt x="931" y="3053"/>
                </a:lnTo>
                <a:lnTo>
                  <a:pt x="926" y="3053"/>
                </a:lnTo>
                <a:lnTo>
                  <a:pt x="926" y="3062"/>
                </a:lnTo>
                <a:lnTo>
                  <a:pt x="926" y="3063"/>
                </a:lnTo>
                <a:lnTo>
                  <a:pt x="926" y="3065"/>
                </a:lnTo>
                <a:lnTo>
                  <a:pt x="926" y="3068"/>
                </a:lnTo>
                <a:lnTo>
                  <a:pt x="926" y="3071"/>
                </a:lnTo>
                <a:lnTo>
                  <a:pt x="926" y="3072"/>
                </a:lnTo>
                <a:lnTo>
                  <a:pt x="926" y="3083"/>
                </a:lnTo>
                <a:lnTo>
                  <a:pt x="926" y="3094"/>
                </a:lnTo>
                <a:lnTo>
                  <a:pt x="926" y="3098"/>
                </a:lnTo>
                <a:lnTo>
                  <a:pt x="925" y="3101"/>
                </a:lnTo>
                <a:lnTo>
                  <a:pt x="925" y="3103"/>
                </a:lnTo>
                <a:lnTo>
                  <a:pt x="925" y="3104"/>
                </a:lnTo>
                <a:lnTo>
                  <a:pt x="925" y="3109"/>
                </a:lnTo>
                <a:lnTo>
                  <a:pt x="925" y="3110"/>
                </a:lnTo>
                <a:lnTo>
                  <a:pt x="920" y="3110"/>
                </a:lnTo>
                <a:lnTo>
                  <a:pt x="919" y="3110"/>
                </a:lnTo>
                <a:lnTo>
                  <a:pt x="919" y="3107"/>
                </a:lnTo>
                <a:lnTo>
                  <a:pt x="919" y="3100"/>
                </a:lnTo>
                <a:lnTo>
                  <a:pt x="919" y="3097"/>
                </a:lnTo>
                <a:lnTo>
                  <a:pt x="917" y="3097"/>
                </a:lnTo>
                <a:lnTo>
                  <a:pt x="910" y="3097"/>
                </a:lnTo>
                <a:lnTo>
                  <a:pt x="907" y="3097"/>
                </a:lnTo>
                <a:lnTo>
                  <a:pt x="900" y="3097"/>
                </a:lnTo>
                <a:lnTo>
                  <a:pt x="882" y="3097"/>
                </a:lnTo>
                <a:lnTo>
                  <a:pt x="875" y="3097"/>
                </a:lnTo>
                <a:lnTo>
                  <a:pt x="873" y="3097"/>
                </a:lnTo>
                <a:lnTo>
                  <a:pt x="870" y="3097"/>
                </a:lnTo>
                <a:lnTo>
                  <a:pt x="870" y="3110"/>
                </a:lnTo>
                <a:lnTo>
                  <a:pt x="867" y="3110"/>
                </a:lnTo>
                <a:lnTo>
                  <a:pt x="866" y="3110"/>
                </a:lnTo>
                <a:lnTo>
                  <a:pt x="864" y="3110"/>
                </a:lnTo>
                <a:lnTo>
                  <a:pt x="863" y="3110"/>
                </a:lnTo>
                <a:lnTo>
                  <a:pt x="857" y="3110"/>
                </a:lnTo>
                <a:lnTo>
                  <a:pt x="855" y="3110"/>
                </a:lnTo>
                <a:lnTo>
                  <a:pt x="854" y="3110"/>
                </a:lnTo>
                <a:lnTo>
                  <a:pt x="846" y="3110"/>
                </a:lnTo>
                <a:lnTo>
                  <a:pt x="843" y="3110"/>
                </a:lnTo>
                <a:lnTo>
                  <a:pt x="842" y="3110"/>
                </a:lnTo>
                <a:lnTo>
                  <a:pt x="837" y="3110"/>
                </a:lnTo>
                <a:lnTo>
                  <a:pt x="833" y="3110"/>
                </a:lnTo>
                <a:lnTo>
                  <a:pt x="824" y="3110"/>
                </a:lnTo>
                <a:lnTo>
                  <a:pt x="821" y="3110"/>
                </a:lnTo>
                <a:lnTo>
                  <a:pt x="821" y="3107"/>
                </a:lnTo>
                <a:lnTo>
                  <a:pt x="821" y="3097"/>
                </a:lnTo>
                <a:lnTo>
                  <a:pt x="821" y="3094"/>
                </a:lnTo>
                <a:lnTo>
                  <a:pt x="821" y="3092"/>
                </a:lnTo>
                <a:lnTo>
                  <a:pt x="821" y="3091"/>
                </a:lnTo>
                <a:lnTo>
                  <a:pt x="821" y="3087"/>
                </a:lnTo>
                <a:lnTo>
                  <a:pt x="821" y="3086"/>
                </a:lnTo>
                <a:lnTo>
                  <a:pt x="821" y="3084"/>
                </a:lnTo>
                <a:lnTo>
                  <a:pt x="822" y="3077"/>
                </a:lnTo>
                <a:lnTo>
                  <a:pt x="822" y="3074"/>
                </a:lnTo>
                <a:lnTo>
                  <a:pt x="822" y="3072"/>
                </a:lnTo>
                <a:lnTo>
                  <a:pt x="822" y="3069"/>
                </a:lnTo>
                <a:lnTo>
                  <a:pt x="822" y="3068"/>
                </a:lnTo>
                <a:lnTo>
                  <a:pt x="822" y="3066"/>
                </a:lnTo>
                <a:lnTo>
                  <a:pt x="822" y="3065"/>
                </a:lnTo>
                <a:lnTo>
                  <a:pt x="822" y="3062"/>
                </a:lnTo>
                <a:lnTo>
                  <a:pt x="822" y="3060"/>
                </a:lnTo>
                <a:lnTo>
                  <a:pt x="825" y="3060"/>
                </a:lnTo>
                <a:lnTo>
                  <a:pt x="833" y="3060"/>
                </a:lnTo>
                <a:lnTo>
                  <a:pt x="834" y="3060"/>
                </a:lnTo>
                <a:lnTo>
                  <a:pt x="837" y="3060"/>
                </a:lnTo>
                <a:lnTo>
                  <a:pt x="843" y="3060"/>
                </a:lnTo>
                <a:lnTo>
                  <a:pt x="846" y="3060"/>
                </a:lnTo>
                <a:lnTo>
                  <a:pt x="849" y="3060"/>
                </a:lnTo>
                <a:lnTo>
                  <a:pt x="855" y="3060"/>
                </a:lnTo>
                <a:lnTo>
                  <a:pt x="858" y="3060"/>
                </a:lnTo>
                <a:lnTo>
                  <a:pt x="861" y="3060"/>
                </a:lnTo>
                <a:lnTo>
                  <a:pt x="869" y="3060"/>
                </a:lnTo>
                <a:lnTo>
                  <a:pt x="870" y="3059"/>
                </a:lnTo>
                <a:lnTo>
                  <a:pt x="870" y="3054"/>
                </a:lnTo>
                <a:lnTo>
                  <a:pt x="872" y="3041"/>
                </a:lnTo>
                <a:lnTo>
                  <a:pt x="872" y="3036"/>
                </a:lnTo>
                <a:lnTo>
                  <a:pt x="872" y="3031"/>
                </a:lnTo>
                <a:lnTo>
                  <a:pt x="872" y="3016"/>
                </a:lnTo>
                <a:lnTo>
                  <a:pt x="872" y="3012"/>
                </a:lnTo>
                <a:lnTo>
                  <a:pt x="872" y="3010"/>
                </a:lnTo>
                <a:lnTo>
                  <a:pt x="870" y="3010"/>
                </a:lnTo>
                <a:lnTo>
                  <a:pt x="866" y="3010"/>
                </a:lnTo>
                <a:lnTo>
                  <a:pt x="866" y="2991"/>
                </a:lnTo>
                <a:lnTo>
                  <a:pt x="866" y="2986"/>
                </a:lnTo>
                <a:lnTo>
                  <a:pt x="866" y="2981"/>
                </a:lnTo>
                <a:lnTo>
                  <a:pt x="866" y="2966"/>
                </a:lnTo>
                <a:lnTo>
                  <a:pt x="866" y="2962"/>
                </a:lnTo>
                <a:lnTo>
                  <a:pt x="867" y="2935"/>
                </a:lnTo>
                <a:lnTo>
                  <a:pt x="869" y="2933"/>
                </a:lnTo>
                <a:lnTo>
                  <a:pt x="875" y="2927"/>
                </a:lnTo>
                <a:lnTo>
                  <a:pt x="884" y="2921"/>
                </a:lnTo>
                <a:lnTo>
                  <a:pt x="881" y="2916"/>
                </a:lnTo>
                <a:lnTo>
                  <a:pt x="879" y="2915"/>
                </a:lnTo>
                <a:lnTo>
                  <a:pt x="878" y="2916"/>
                </a:lnTo>
                <a:lnTo>
                  <a:pt x="876" y="2918"/>
                </a:lnTo>
                <a:lnTo>
                  <a:pt x="878" y="2919"/>
                </a:lnTo>
                <a:lnTo>
                  <a:pt x="861" y="2919"/>
                </a:lnTo>
                <a:lnTo>
                  <a:pt x="861" y="2921"/>
                </a:lnTo>
                <a:lnTo>
                  <a:pt x="861" y="2925"/>
                </a:lnTo>
                <a:lnTo>
                  <a:pt x="863" y="2925"/>
                </a:lnTo>
                <a:lnTo>
                  <a:pt x="863" y="2930"/>
                </a:lnTo>
                <a:lnTo>
                  <a:pt x="861" y="2930"/>
                </a:lnTo>
                <a:lnTo>
                  <a:pt x="861" y="2932"/>
                </a:lnTo>
                <a:lnTo>
                  <a:pt x="860" y="2932"/>
                </a:lnTo>
                <a:lnTo>
                  <a:pt x="858" y="2935"/>
                </a:lnTo>
                <a:lnTo>
                  <a:pt x="855" y="2935"/>
                </a:lnTo>
                <a:lnTo>
                  <a:pt x="855" y="2936"/>
                </a:lnTo>
                <a:lnTo>
                  <a:pt x="848" y="2941"/>
                </a:lnTo>
                <a:lnTo>
                  <a:pt x="848" y="2944"/>
                </a:lnTo>
                <a:lnTo>
                  <a:pt x="843" y="2944"/>
                </a:lnTo>
                <a:lnTo>
                  <a:pt x="843" y="2954"/>
                </a:lnTo>
                <a:lnTo>
                  <a:pt x="852" y="2947"/>
                </a:lnTo>
                <a:lnTo>
                  <a:pt x="854" y="2945"/>
                </a:lnTo>
                <a:lnTo>
                  <a:pt x="852" y="3010"/>
                </a:lnTo>
                <a:lnTo>
                  <a:pt x="854" y="3010"/>
                </a:lnTo>
                <a:lnTo>
                  <a:pt x="855" y="3010"/>
                </a:lnTo>
                <a:lnTo>
                  <a:pt x="857" y="3010"/>
                </a:lnTo>
                <a:lnTo>
                  <a:pt x="858" y="3010"/>
                </a:lnTo>
                <a:lnTo>
                  <a:pt x="861" y="3010"/>
                </a:lnTo>
                <a:lnTo>
                  <a:pt x="863" y="3010"/>
                </a:lnTo>
                <a:lnTo>
                  <a:pt x="863" y="3013"/>
                </a:lnTo>
                <a:lnTo>
                  <a:pt x="863" y="3018"/>
                </a:lnTo>
                <a:lnTo>
                  <a:pt x="866" y="3018"/>
                </a:lnTo>
                <a:lnTo>
                  <a:pt x="866" y="3019"/>
                </a:lnTo>
                <a:lnTo>
                  <a:pt x="864" y="3036"/>
                </a:lnTo>
                <a:lnTo>
                  <a:pt x="864" y="3054"/>
                </a:lnTo>
                <a:lnTo>
                  <a:pt x="863" y="3054"/>
                </a:lnTo>
                <a:lnTo>
                  <a:pt x="858" y="3054"/>
                </a:lnTo>
                <a:lnTo>
                  <a:pt x="858" y="3056"/>
                </a:lnTo>
                <a:lnTo>
                  <a:pt x="858" y="3057"/>
                </a:lnTo>
                <a:lnTo>
                  <a:pt x="852" y="3057"/>
                </a:lnTo>
                <a:lnTo>
                  <a:pt x="846" y="3057"/>
                </a:lnTo>
                <a:lnTo>
                  <a:pt x="834" y="3057"/>
                </a:lnTo>
                <a:lnTo>
                  <a:pt x="822" y="3057"/>
                </a:lnTo>
                <a:lnTo>
                  <a:pt x="822" y="3062"/>
                </a:lnTo>
                <a:lnTo>
                  <a:pt x="821" y="3062"/>
                </a:lnTo>
                <a:lnTo>
                  <a:pt x="821" y="3065"/>
                </a:lnTo>
                <a:lnTo>
                  <a:pt x="821" y="3066"/>
                </a:lnTo>
                <a:lnTo>
                  <a:pt x="821" y="3069"/>
                </a:lnTo>
                <a:lnTo>
                  <a:pt x="807" y="3069"/>
                </a:lnTo>
                <a:lnTo>
                  <a:pt x="805" y="3068"/>
                </a:lnTo>
                <a:lnTo>
                  <a:pt x="804" y="3066"/>
                </a:lnTo>
                <a:lnTo>
                  <a:pt x="802" y="3066"/>
                </a:lnTo>
                <a:lnTo>
                  <a:pt x="802" y="3065"/>
                </a:lnTo>
                <a:lnTo>
                  <a:pt x="799" y="3065"/>
                </a:lnTo>
                <a:lnTo>
                  <a:pt x="796" y="3063"/>
                </a:lnTo>
                <a:lnTo>
                  <a:pt x="793" y="3063"/>
                </a:lnTo>
                <a:lnTo>
                  <a:pt x="792" y="3063"/>
                </a:lnTo>
                <a:lnTo>
                  <a:pt x="789" y="3062"/>
                </a:lnTo>
                <a:lnTo>
                  <a:pt x="789" y="3060"/>
                </a:lnTo>
                <a:lnTo>
                  <a:pt x="775" y="3060"/>
                </a:lnTo>
                <a:lnTo>
                  <a:pt x="775" y="3057"/>
                </a:lnTo>
                <a:lnTo>
                  <a:pt x="777" y="3044"/>
                </a:lnTo>
                <a:lnTo>
                  <a:pt x="777" y="3038"/>
                </a:lnTo>
                <a:lnTo>
                  <a:pt x="777" y="3036"/>
                </a:lnTo>
                <a:lnTo>
                  <a:pt x="802" y="3036"/>
                </a:lnTo>
                <a:lnTo>
                  <a:pt x="802" y="3034"/>
                </a:lnTo>
                <a:lnTo>
                  <a:pt x="802" y="3012"/>
                </a:lnTo>
                <a:lnTo>
                  <a:pt x="795" y="3012"/>
                </a:lnTo>
                <a:lnTo>
                  <a:pt x="793" y="3012"/>
                </a:lnTo>
                <a:lnTo>
                  <a:pt x="792" y="3012"/>
                </a:lnTo>
                <a:lnTo>
                  <a:pt x="790" y="3012"/>
                </a:lnTo>
                <a:lnTo>
                  <a:pt x="786" y="3012"/>
                </a:lnTo>
                <a:lnTo>
                  <a:pt x="783" y="3012"/>
                </a:lnTo>
                <a:lnTo>
                  <a:pt x="781" y="3012"/>
                </a:lnTo>
                <a:lnTo>
                  <a:pt x="780" y="3012"/>
                </a:lnTo>
                <a:lnTo>
                  <a:pt x="777" y="3012"/>
                </a:lnTo>
                <a:lnTo>
                  <a:pt x="775" y="3012"/>
                </a:lnTo>
                <a:lnTo>
                  <a:pt x="774" y="3013"/>
                </a:lnTo>
                <a:lnTo>
                  <a:pt x="771" y="3015"/>
                </a:lnTo>
                <a:lnTo>
                  <a:pt x="769" y="3016"/>
                </a:lnTo>
                <a:lnTo>
                  <a:pt x="768" y="3018"/>
                </a:lnTo>
                <a:lnTo>
                  <a:pt x="765" y="3021"/>
                </a:lnTo>
                <a:lnTo>
                  <a:pt x="763" y="3022"/>
                </a:lnTo>
                <a:lnTo>
                  <a:pt x="754" y="3030"/>
                </a:lnTo>
                <a:lnTo>
                  <a:pt x="735" y="3048"/>
                </a:lnTo>
                <a:lnTo>
                  <a:pt x="732" y="3051"/>
                </a:lnTo>
                <a:lnTo>
                  <a:pt x="723" y="3057"/>
                </a:lnTo>
                <a:lnTo>
                  <a:pt x="721" y="3059"/>
                </a:lnTo>
                <a:lnTo>
                  <a:pt x="716" y="3063"/>
                </a:lnTo>
                <a:lnTo>
                  <a:pt x="688" y="3063"/>
                </a:lnTo>
                <a:lnTo>
                  <a:pt x="656" y="3065"/>
                </a:lnTo>
                <a:lnTo>
                  <a:pt x="643" y="3065"/>
                </a:lnTo>
                <a:lnTo>
                  <a:pt x="625" y="3065"/>
                </a:lnTo>
                <a:lnTo>
                  <a:pt x="605" y="3065"/>
                </a:lnTo>
                <a:lnTo>
                  <a:pt x="585" y="3065"/>
                </a:lnTo>
                <a:lnTo>
                  <a:pt x="575" y="3066"/>
                </a:lnTo>
                <a:lnTo>
                  <a:pt x="558" y="3066"/>
                </a:lnTo>
                <a:lnTo>
                  <a:pt x="558" y="3063"/>
                </a:lnTo>
                <a:lnTo>
                  <a:pt x="558" y="3062"/>
                </a:lnTo>
                <a:lnTo>
                  <a:pt x="558" y="3060"/>
                </a:lnTo>
                <a:lnTo>
                  <a:pt x="558" y="3048"/>
                </a:lnTo>
                <a:lnTo>
                  <a:pt x="558" y="3038"/>
                </a:lnTo>
                <a:lnTo>
                  <a:pt x="558" y="3031"/>
                </a:lnTo>
                <a:lnTo>
                  <a:pt x="557" y="3031"/>
                </a:lnTo>
                <a:lnTo>
                  <a:pt x="557" y="3027"/>
                </a:lnTo>
                <a:lnTo>
                  <a:pt x="558" y="3021"/>
                </a:lnTo>
                <a:lnTo>
                  <a:pt x="558" y="3013"/>
                </a:lnTo>
                <a:lnTo>
                  <a:pt x="555" y="3013"/>
                </a:lnTo>
                <a:lnTo>
                  <a:pt x="546" y="3013"/>
                </a:lnTo>
                <a:lnTo>
                  <a:pt x="543" y="3013"/>
                </a:lnTo>
                <a:lnTo>
                  <a:pt x="539" y="3013"/>
                </a:lnTo>
                <a:lnTo>
                  <a:pt x="530" y="3013"/>
                </a:lnTo>
                <a:lnTo>
                  <a:pt x="526" y="3013"/>
                </a:lnTo>
                <a:lnTo>
                  <a:pt x="525" y="3013"/>
                </a:lnTo>
                <a:lnTo>
                  <a:pt x="517" y="3013"/>
                </a:lnTo>
                <a:lnTo>
                  <a:pt x="514" y="3013"/>
                </a:lnTo>
                <a:lnTo>
                  <a:pt x="510" y="3013"/>
                </a:lnTo>
                <a:lnTo>
                  <a:pt x="495" y="3013"/>
                </a:lnTo>
                <a:lnTo>
                  <a:pt x="489" y="3013"/>
                </a:lnTo>
                <a:lnTo>
                  <a:pt x="484" y="3013"/>
                </a:lnTo>
                <a:lnTo>
                  <a:pt x="483" y="3013"/>
                </a:lnTo>
                <a:lnTo>
                  <a:pt x="478" y="3013"/>
                </a:lnTo>
                <a:lnTo>
                  <a:pt x="471" y="3013"/>
                </a:lnTo>
                <a:lnTo>
                  <a:pt x="466" y="3013"/>
                </a:lnTo>
                <a:lnTo>
                  <a:pt x="459" y="3013"/>
                </a:lnTo>
                <a:lnTo>
                  <a:pt x="436" y="3013"/>
                </a:lnTo>
                <a:lnTo>
                  <a:pt x="428" y="3013"/>
                </a:lnTo>
                <a:lnTo>
                  <a:pt x="427" y="3013"/>
                </a:lnTo>
                <a:lnTo>
                  <a:pt x="419" y="3013"/>
                </a:lnTo>
                <a:lnTo>
                  <a:pt x="416" y="3013"/>
                </a:lnTo>
                <a:lnTo>
                  <a:pt x="413" y="3013"/>
                </a:lnTo>
                <a:lnTo>
                  <a:pt x="407" y="3015"/>
                </a:lnTo>
                <a:lnTo>
                  <a:pt x="404" y="3015"/>
                </a:lnTo>
                <a:lnTo>
                  <a:pt x="401" y="3015"/>
                </a:lnTo>
                <a:lnTo>
                  <a:pt x="395" y="3015"/>
                </a:lnTo>
                <a:lnTo>
                  <a:pt x="392" y="3015"/>
                </a:lnTo>
                <a:lnTo>
                  <a:pt x="389" y="3015"/>
                </a:lnTo>
                <a:lnTo>
                  <a:pt x="382" y="3015"/>
                </a:lnTo>
                <a:lnTo>
                  <a:pt x="380" y="3015"/>
                </a:lnTo>
                <a:lnTo>
                  <a:pt x="377" y="3015"/>
                </a:lnTo>
                <a:lnTo>
                  <a:pt x="370" y="3015"/>
                </a:lnTo>
                <a:lnTo>
                  <a:pt x="368" y="3015"/>
                </a:lnTo>
                <a:lnTo>
                  <a:pt x="362" y="3015"/>
                </a:lnTo>
                <a:lnTo>
                  <a:pt x="346" y="3015"/>
                </a:lnTo>
                <a:lnTo>
                  <a:pt x="341" y="3015"/>
                </a:lnTo>
                <a:lnTo>
                  <a:pt x="332" y="3015"/>
                </a:lnTo>
                <a:lnTo>
                  <a:pt x="330" y="3015"/>
                </a:lnTo>
                <a:lnTo>
                  <a:pt x="330" y="2985"/>
                </a:lnTo>
                <a:lnTo>
                  <a:pt x="332" y="2938"/>
                </a:lnTo>
                <a:lnTo>
                  <a:pt x="332" y="2933"/>
                </a:lnTo>
                <a:lnTo>
                  <a:pt x="332" y="2927"/>
                </a:lnTo>
                <a:lnTo>
                  <a:pt x="332" y="2922"/>
                </a:lnTo>
                <a:lnTo>
                  <a:pt x="332" y="2915"/>
                </a:lnTo>
                <a:lnTo>
                  <a:pt x="332" y="2907"/>
                </a:lnTo>
                <a:lnTo>
                  <a:pt x="332" y="2906"/>
                </a:lnTo>
                <a:lnTo>
                  <a:pt x="332" y="2900"/>
                </a:lnTo>
                <a:lnTo>
                  <a:pt x="332" y="2897"/>
                </a:lnTo>
                <a:lnTo>
                  <a:pt x="332" y="2892"/>
                </a:lnTo>
                <a:lnTo>
                  <a:pt x="332" y="2841"/>
                </a:lnTo>
                <a:lnTo>
                  <a:pt x="332" y="2827"/>
                </a:lnTo>
                <a:lnTo>
                  <a:pt x="330" y="2818"/>
                </a:lnTo>
                <a:lnTo>
                  <a:pt x="335" y="2818"/>
                </a:lnTo>
                <a:lnTo>
                  <a:pt x="344" y="2818"/>
                </a:lnTo>
                <a:lnTo>
                  <a:pt x="346" y="2818"/>
                </a:lnTo>
                <a:lnTo>
                  <a:pt x="347" y="2818"/>
                </a:lnTo>
                <a:lnTo>
                  <a:pt x="356" y="2818"/>
                </a:lnTo>
                <a:lnTo>
                  <a:pt x="358" y="2818"/>
                </a:lnTo>
                <a:lnTo>
                  <a:pt x="359" y="2818"/>
                </a:lnTo>
                <a:lnTo>
                  <a:pt x="361" y="2818"/>
                </a:lnTo>
                <a:lnTo>
                  <a:pt x="368" y="2818"/>
                </a:lnTo>
                <a:lnTo>
                  <a:pt x="371" y="2818"/>
                </a:lnTo>
                <a:lnTo>
                  <a:pt x="373" y="2818"/>
                </a:lnTo>
                <a:lnTo>
                  <a:pt x="380" y="2816"/>
                </a:lnTo>
                <a:lnTo>
                  <a:pt x="383" y="2816"/>
                </a:lnTo>
                <a:lnTo>
                  <a:pt x="385" y="2816"/>
                </a:lnTo>
                <a:lnTo>
                  <a:pt x="392" y="2816"/>
                </a:lnTo>
                <a:lnTo>
                  <a:pt x="395" y="2816"/>
                </a:lnTo>
                <a:lnTo>
                  <a:pt x="397" y="2816"/>
                </a:lnTo>
                <a:lnTo>
                  <a:pt x="398" y="2816"/>
                </a:lnTo>
                <a:lnTo>
                  <a:pt x="404" y="2816"/>
                </a:lnTo>
                <a:lnTo>
                  <a:pt x="407" y="2816"/>
                </a:lnTo>
                <a:lnTo>
                  <a:pt x="410" y="2816"/>
                </a:lnTo>
                <a:lnTo>
                  <a:pt x="416" y="2816"/>
                </a:lnTo>
                <a:lnTo>
                  <a:pt x="419" y="2816"/>
                </a:lnTo>
                <a:lnTo>
                  <a:pt x="422" y="2816"/>
                </a:lnTo>
                <a:lnTo>
                  <a:pt x="430" y="2816"/>
                </a:lnTo>
                <a:lnTo>
                  <a:pt x="431" y="2816"/>
                </a:lnTo>
                <a:lnTo>
                  <a:pt x="438" y="2816"/>
                </a:lnTo>
                <a:lnTo>
                  <a:pt x="457" y="2816"/>
                </a:lnTo>
                <a:lnTo>
                  <a:pt x="465" y="2816"/>
                </a:lnTo>
                <a:lnTo>
                  <a:pt x="477" y="2816"/>
                </a:lnTo>
                <a:lnTo>
                  <a:pt x="481" y="2816"/>
                </a:lnTo>
                <a:lnTo>
                  <a:pt x="517" y="2816"/>
                </a:lnTo>
                <a:lnTo>
                  <a:pt x="530" y="2816"/>
                </a:lnTo>
                <a:lnTo>
                  <a:pt x="533" y="2816"/>
                </a:lnTo>
                <a:lnTo>
                  <a:pt x="540" y="2816"/>
                </a:lnTo>
                <a:lnTo>
                  <a:pt x="542" y="2816"/>
                </a:lnTo>
                <a:lnTo>
                  <a:pt x="545" y="2816"/>
                </a:lnTo>
                <a:lnTo>
                  <a:pt x="551" y="2816"/>
                </a:lnTo>
                <a:lnTo>
                  <a:pt x="552" y="2816"/>
                </a:lnTo>
                <a:lnTo>
                  <a:pt x="555" y="2816"/>
                </a:lnTo>
                <a:lnTo>
                  <a:pt x="560" y="2816"/>
                </a:lnTo>
                <a:lnTo>
                  <a:pt x="575" y="2816"/>
                </a:lnTo>
                <a:lnTo>
                  <a:pt x="579" y="2815"/>
                </a:lnTo>
                <a:lnTo>
                  <a:pt x="581" y="2815"/>
                </a:lnTo>
                <a:lnTo>
                  <a:pt x="584" y="2815"/>
                </a:lnTo>
                <a:lnTo>
                  <a:pt x="596" y="2815"/>
                </a:lnTo>
                <a:lnTo>
                  <a:pt x="600" y="2815"/>
                </a:lnTo>
                <a:lnTo>
                  <a:pt x="603" y="2815"/>
                </a:lnTo>
                <a:lnTo>
                  <a:pt x="611" y="2815"/>
                </a:lnTo>
                <a:lnTo>
                  <a:pt x="612" y="2815"/>
                </a:lnTo>
                <a:lnTo>
                  <a:pt x="614" y="2815"/>
                </a:lnTo>
                <a:lnTo>
                  <a:pt x="615" y="2815"/>
                </a:lnTo>
                <a:lnTo>
                  <a:pt x="625" y="2815"/>
                </a:lnTo>
                <a:lnTo>
                  <a:pt x="628" y="2815"/>
                </a:lnTo>
                <a:lnTo>
                  <a:pt x="632" y="2815"/>
                </a:lnTo>
                <a:lnTo>
                  <a:pt x="644" y="2815"/>
                </a:lnTo>
                <a:lnTo>
                  <a:pt x="647" y="2815"/>
                </a:lnTo>
                <a:lnTo>
                  <a:pt x="649" y="2815"/>
                </a:lnTo>
                <a:lnTo>
                  <a:pt x="652" y="2815"/>
                </a:lnTo>
                <a:lnTo>
                  <a:pt x="653" y="2815"/>
                </a:lnTo>
                <a:lnTo>
                  <a:pt x="656" y="2815"/>
                </a:lnTo>
                <a:lnTo>
                  <a:pt x="667" y="2815"/>
                </a:lnTo>
                <a:lnTo>
                  <a:pt x="671" y="2815"/>
                </a:lnTo>
                <a:lnTo>
                  <a:pt x="673" y="2815"/>
                </a:lnTo>
                <a:lnTo>
                  <a:pt x="680" y="2815"/>
                </a:lnTo>
                <a:lnTo>
                  <a:pt x="683" y="2815"/>
                </a:lnTo>
                <a:lnTo>
                  <a:pt x="683" y="2812"/>
                </a:lnTo>
                <a:lnTo>
                  <a:pt x="683" y="2804"/>
                </a:lnTo>
                <a:lnTo>
                  <a:pt x="683" y="2801"/>
                </a:lnTo>
                <a:lnTo>
                  <a:pt x="683" y="2791"/>
                </a:lnTo>
                <a:lnTo>
                  <a:pt x="683" y="2789"/>
                </a:lnTo>
                <a:lnTo>
                  <a:pt x="683" y="2788"/>
                </a:lnTo>
                <a:lnTo>
                  <a:pt x="683" y="2785"/>
                </a:lnTo>
                <a:lnTo>
                  <a:pt x="683" y="2777"/>
                </a:lnTo>
                <a:lnTo>
                  <a:pt x="685" y="2765"/>
                </a:lnTo>
                <a:lnTo>
                  <a:pt x="685" y="2741"/>
                </a:lnTo>
                <a:lnTo>
                  <a:pt x="685" y="2716"/>
                </a:lnTo>
                <a:lnTo>
                  <a:pt x="685" y="2691"/>
                </a:lnTo>
                <a:lnTo>
                  <a:pt x="685" y="2680"/>
                </a:lnTo>
                <a:lnTo>
                  <a:pt x="685" y="2670"/>
                </a:lnTo>
                <a:lnTo>
                  <a:pt x="686" y="2670"/>
                </a:lnTo>
                <a:lnTo>
                  <a:pt x="691" y="2670"/>
                </a:lnTo>
                <a:lnTo>
                  <a:pt x="703" y="2670"/>
                </a:lnTo>
                <a:lnTo>
                  <a:pt x="703" y="2671"/>
                </a:lnTo>
                <a:lnTo>
                  <a:pt x="713" y="2671"/>
                </a:lnTo>
                <a:lnTo>
                  <a:pt x="723" y="2671"/>
                </a:lnTo>
                <a:lnTo>
                  <a:pt x="723" y="2670"/>
                </a:lnTo>
                <a:lnTo>
                  <a:pt x="729" y="2668"/>
                </a:lnTo>
                <a:lnTo>
                  <a:pt x="729" y="2670"/>
                </a:lnTo>
                <a:lnTo>
                  <a:pt x="729" y="2673"/>
                </a:lnTo>
                <a:lnTo>
                  <a:pt x="745" y="2673"/>
                </a:lnTo>
                <a:lnTo>
                  <a:pt x="747" y="2671"/>
                </a:lnTo>
                <a:lnTo>
                  <a:pt x="753" y="2671"/>
                </a:lnTo>
                <a:lnTo>
                  <a:pt x="759" y="2671"/>
                </a:lnTo>
                <a:lnTo>
                  <a:pt x="769" y="2671"/>
                </a:lnTo>
                <a:lnTo>
                  <a:pt x="780" y="2671"/>
                </a:lnTo>
                <a:lnTo>
                  <a:pt x="790" y="2671"/>
                </a:lnTo>
                <a:lnTo>
                  <a:pt x="793" y="2671"/>
                </a:lnTo>
                <a:lnTo>
                  <a:pt x="795" y="2671"/>
                </a:lnTo>
                <a:lnTo>
                  <a:pt x="802" y="2671"/>
                </a:lnTo>
                <a:lnTo>
                  <a:pt x="808" y="2671"/>
                </a:lnTo>
                <a:lnTo>
                  <a:pt x="808" y="2673"/>
                </a:lnTo>
                <a:lnTo>
                  <a:pt x="815" y="2673"/>
                </a:lnTo>
                <a:lnTo>
                  <a:pt x="821" y="2673"/>
                </a:lnTo>
                <a:lnTo>
                  <a:pt x="821" y="2686"/>
                </a:lnTo>
                <a:lnTo>
                  <a:pt x="827" y="2686"/>
                </a:lnTo>
                <a:lnTo>
                  <a:pt x="827" y="2689"/>
                </a:lnTo>
                <a:lnTo>
                  <a:pt x="827" y="2691"/>
                </a:lnTo>
                <a:lnTo>
                  <a:pt x="830" y="2691"/>
                </a:lnTo>
                <a:lnTo>
                  <a:pt x="831" y="2691"/>
                </a:lnTo>
                <a:lnTo>
                  <a:pt x="833" y="2691"/>
                </a:lnTo>
                <a:lnTo>
                  <a:pt x="834" y="2689"/>
                </a:lnTo>
                <a:lnTo>
                  <a:pt x="836" y="2689"/>
                </a:lnTo>
                <a:lnTo>
                  <a:pt x="837" y="2689"/>
                </a:lnTo>
                <a:lnTo>
                  <a:pt x="839" y="2688"/>
                </a:lnTo>
                <a:lnTo>
                  <a:pt x="842" y="2688"/>
                </a:lnTo>
                <a:lnTo>
                  <a:pt x="843" y="2686"/>
                </a:lnTo>
                <a:lnTo>
                  <a:pt x="845" y="2686"/>
                </a:lnTo>
                <a:lnTo>
                  <a:pt x="846" y="2685"/>
                </a:lnTo>
                <a:lnTo>
                  <a:pt x="846" y="2683"/>
                </a:lnTo>
                <a:lnTo>
                  <a:pt x="848" y="2682"/>
                </a:lnTo>
                <a:lnTo>
                  <a:pt x="849" y="2682"/>
                </a:lnTo>
                <a:lnTo>
                  <a:pt x="851" y="2680"/>
                </a:lnTo>
                <a:lnTo>
                  <a:pt x="851" y="2679"/>
                </a:lnTo>
                <a:lnTo>
                  <a:pt x="852" y="2677"/>
                </a:lnTo>
                <a:lnTo>
                  <a:pt x="854" y="2676"/>
                </a:lnTo>
                <a:lnTo>
                  <a:pt x="855" y="2670"/>
                </a:lnTo>
                <a:lnTo>
                  <a:pt x="857" y="2668"/>
                </a:lnTo>
                <a:lnTo>
                  <a:pt x="857" y="2667"/>
                </a:lnTo>
                <a:lnTo>
                  <a:pt x="857" y="2665"/>
                </a:lnTo>
                <a:lnTo>
                  <a:pt x="875" y="2665"/>
                </a:lnTo>
                <a:lnTo>
                  <a:pt x="876" y="2665"/>
                </a:lnTo>
                <a:lnTo>
                  <a:pt x="888" y="2665"/>
                </a:lnTo>
                <a:lnTo>
                  <a:pt x="890" y="2665"/>
                </a:lnTo>
                <a:lnTo>
                  <a:pt x="908" y="2665"/>
                </a:lnTo>
                <a:lnTo>
                  <a:pt x="914" y="2665"/>
                </a:lnTo>
                <a:lnTo>
                  <a:pt x="926" y="2665"/>
                </a:lnTo>
                <a:lnTo>
                  <a:pt x="926" y="2662"/>
                </a:lnTo>
                <a:lnTo>
                  <a:pt x="926" y="2659"/>
                </a:lnTo>
                <a:lnTo>
                  <a:pt x="926" y="2657"/>
                </a:lnTo>
                <a:lnTo>
                  <a:pt x="926" y="2651"/>
                </a:lnTo>
                <a:lnTo>
                  <a:pt x="926" y="2641"/>
                </a:lnTo>
                <a:lnTo>
                  <a:pt x="926" y="2617"/>
                </a:lnTo>
                <a:lnTo>
                  <a:pt x="931" y="2617"/>
                </a:lnTo>
                <a:lnTo>
                  <a:pt x="932" y="2617"/>
                </a:lnTo>
                <a:lnTo>
                  <a:pt x="935" y="2617"/>
                </a:lnTo>
                <a:lnTo>
                  <a:pt x="937" y="2617"/>
                </a:lnTo>
                <a:lnTo>
                  <a:pt x="938" y="2617"/>
                </a:lnTo>
                <a:lnTo>
                  <a:pt x="944" y="2617"/>
                </a:lnTo>
                <a:lnTo>
                  <a:pt x="944" y="2615"/>
                </a:lnTo>
                <a:lnTo>
                  <a:pt x="934" y="2610"/>
                </a:lnTo>
                <a:lnTo>
                  <a:pt x="928" y="2607"/>
                </a:lnTo>
                <a:lnTo>
                  <a:pt x="926" y="2607"/>
                </a:lnTo>
                <a:lnTo>
                  <a:pt x="926" y="2606"/>
                </a:lnTo>
                <a:lnTo>
                  <a:pt x="926" y="2604"/>
                </a:lnTo>
                <a:lnTo>
                  <a:pt x="926" y="2603"/>
                </a:lnTo>
                <a:lnTo>
                  <a:pt x="949" y="2614"/>
                </a:lnTo>
                <a:lnTo>
                  <a:pt x="953" y="2617"/>
                </a:lnTo>
                <a:lnTo>
                  <a:pt x="955" y="2617"/>
                </a:lnTo>
                <a:lnTo>
                  <a:pt x="1014" y="2644"/>
                </a:lnTo>
                <a:lnTo>
                  <a:pt x="1017" y="2645"/>
                </a:lnTo>
                <a:lnTo>
                  <a:pt x="1017" y="2641"/>
                </a:lnTo>
                <a:lnTo>
                  <a:pt x="1017" y="2617"/>
                </a:lnTo>
                <a:lnTo>
                  <a:pt x="1023" y="2617"/>
                </a:lnTo>
                <a:lnTo>
                  <a:pt x="1024" y="2617"/>
                </a:lnTo>
                <a:lnTo>
                  <a:pt x="1026" y="2617"/>
                </a:lnTo>
                <a:lnTo>
                  <a:pt x="1027" y="2617"/>
                </a:lnTo>
                <a:lnTo>
                  <a:pt x="1029" y="2617"/>
                </a:lnTo>
                <a:lnTo>
                  <a:pt x="1035" y="2617"/>
                </a:lnTo>
                <a:lnTo>
                  <a:pt x="1036" y="2617"/>
                </a:lnTo>
                <a:lnTo>
                  <a:pt x="1045" y="2617"/>
                </a:lnTo>
                <a:lnTo>
                  <a:pt x="1074" y="2615"/>
                </a:lnTo>
                <a:lnTo>
                  <a:pt x="1083" y="2615"/>
                </a:lnTo>
                <a:lnTo>
                  <a:pt x="1084" y="2615"/>
                </a:lnTo>
                <a:lnTo>
                  <a:pt x="1087" y="2615"/>
                </a:lnTo>
                <a:lnTo>
                  <a:pt x="1089" y="2615"/>
                </a:lnTo>
                <a:lnTo>
                  <a:pt x="1089" y="2614"/>
                </a:lnTo>
                <a:lnTo>
                  <a:pt x="1089" y="2606"/>
                </a:lnTo>
                <a:lnTo>
                  <a:pt x="1090" y="2591"/>
                </a:lnTo>
                <a:lnTo>
                  <a:pt x="1090" y="2588"/>
                </a:lnTo>
                <a:lnTo>
                  <a:pt x="1090" y="2577"/>
                </a:lnTo>
                <a:lnTo>
                  <a:pt x="1090" y="2571"/>
                </a:lnTo>
                <a:lnTo>
                  <a:pt x="1090" y="2567"/>
                </a:lnTo>
                <a:lnTo>
                  <a:pt x="1090" y="2565"/>
                </a:lnTo>
                <a:lnTo>
                  <a:pt x="1090" y="2523"/>
                </a:lnTo>
                <a:lnTo>
                  <a:pt x="1075" y="2523"/>
                </a:lnTo>
                <a:lnTo>
                  <a:pt x="1074" y="2523"/>
                </a:lnTo>
                <a:lnTo>
                  <a:pt x="1074" y="2517"/>
                </a:lnTo>
                <a:lnTo>
                  <a:pt x="1072" y="2517"/>
                </a:lnTo>
                <a:lnTo>
                  <a:pt x="1066" y="2517"/>
                </a:lnTo>
                <a:lnTo>
                  <a:pt x="1060" y="2517"/>
                </a:lnTo>
                <a:lnTo>
                  <a:pt x="1045" y="2517"/>
                </a:lnTo>
                <a:lnTo>
                  <a:pt x="1039" y="2518"/>
                </a:lnTo>
                <a:lnTo>
                  <a:pt x="1038" y="2518"/>
                </a:lnTo>
                <a:lnTo>
                  <a:pt x="1038" y="2506"/>
                </a:lnTo>
                <a:lnTo>
                  <a:pt x="1038" y="2498"/>
                </a:lnTo>
                <a:lnTo>
                  <a:pt x="1038" y="2492"/>
                </a:lnTo>
                <a:lnTo>
                  <a:pt x="1038" y="2491"/>
                </a:lnTo>
                <a:lnTo>
                  <a:pt x="1038" y="2489"/>
                </a:lnTo>
                <a:lnTo>
                  <a:pt x="1039" y="2489"/>
                </a:lnTo>
                <a:lnTo>
                  <a:pt x="1041" y="2489"/>
                </a:lnTo>
                <a:lnTo>
                  <a:pt x="1047" y="2489"/>
                </a:lnTo>
                <a:lnTo>
                  <a:pt x="1066" y="2488"/>
                </a:lnTo>
                <a:lnTo>
                  <a:pt x="1072" y="2488"/>
                </a:lnTo>
                <a:lnTo>
                  <a:pt x="1074" y="2488"/>
                </a:lnTo>
                <a:lnTo>
                  <a:pt x="1074" y="2476"/>
                </a:lnTo>
                <a:lnTo>
                  <a:pt x="1041" y="2476"/>
                </a:lnTo>
                <a:lnTo>
                  <a:pt x="1039" y="2476"/>
                </a:lnTo>
                <a:lnTo>
                  <a:pt x="1038" y="2476"/>
                </a:lnTo>
                <a:lnTo>
                  <a:pt x="1036" y="2476"/>
                </a:lnTo>
                <a:lnTo>
                  <a:pt x="1035" y="2468"/>
                </a:lnTo>
                <a:lnTo>
                  <a:pt x="1035" y="2467"/>
                </a:lnTo>
                <a:lnTo>
                  <a:pt x="1035" y="2461"/>
                </a:lnTo>
                <a:lnTo>
                  <a:pt x="1027" y="2461"/>
                </a:lnTo>
                <a:lnTo>
                  <a:pt x="1026" y="2461"/>
                </a:lnTo>
                <a:lnTo>
                  <a:pt x="1026" y="2459"/>
                </a:lnTo>
                <a:lnTo>
                  <a:pt x="1026" y="2456"/>
                </a:lnTo>
                <a:lnTo>
                  <a:pt x="1026" y="2442"/>
                </a:lnTo>
                <a:lnTo>
                  <a:pt x="1026" y="2439"/>
                </a:lnTo>
                <a:lnTo>
                  <a:pt x="1026" y="2436"/>
                </a:lnTo>
                <a:lnTo>
                  <a:pt x="1026" y="2429"/>
                </a:lnTo>
                <a:lnTo>
                  <a:pt x="1026" y="2426"/>
                </a:lnTo>
                <a:lnTo>
                  <a:pt x="1027" y="2426"/>
                </a:lnTo>
                <a:lnTo>
                  <a:pt x="1032" y="2426"/>
                </a:lnTo>
                <a:lnTo>
                  <a:pt x="1033" y="2426"/>
                </a:lnTo>
                <a:lnTo>
                  <a:pt x="1035" y="2426"/>
                </a:lnTo>
                <a:lnTo>
                  <a:pt x="1038" y="2426"/>
                </a:lnTo>
                <a:lnTo>
                  <a:pt x="1039" y="2426"/>
                </a:lnTo>
                <a:lnTo>
                  <a:pt x="1042" y="2426"/>
                </a:lnTo>
                <a:lnTo>
                  <a:pt x="1050" y="2426"/>
                </a:lnTo>
                <a:lnTo>
                  <a:pt x="1053" y="2426"/>
                </a:lnTo>
                <a:lnTo>
                  <a:pt x="1056" y="2426"/>
                </a:lnTo>
                <a:lnTo>
                  <a:pt x="1065" y="2426"/>
                </a:lnTo>
                <a:lnTo>
                  <a:pt x="1066" y="2426"/>
                </a:lnTo>
                <a:lnTo>
                  <a:pt x="1069" y="2426"/>
                </a:lnTo>
                <a:lnTo>
                  <a:pt x="1078" y="2426"/>
                </a:lnTo>
                <a:lnTo>
                  <a:pt x="1081" y="2426"/>
                </a:lnTo>
                <a:lnTo>
                  <a:pt x="1083" y="2424"/>
                </a:lnTo>
                <a:lnTo>
                  <a:pt x="1083" y="2417"/>
                </a:lnTo>
                <a:lnTo>
                  <a:pt x="1083" y="2415"/>
                </a:lnTo>
                <a:lnTo>
                  <a:pt x="1083" y="2414"/>
                </a:lnTo>
                <a:lnTo>
                  <a:pt x="1083" y="2409"/>
                </a:lnTo>
                <a:lnTo>
                  <a:pt x="1083" y="2408"/>
                </a:lnTo>
                <a:lnTo>
                  <a:pt x="1083" y="2406"/>
                </a:lnTo>
                <a:lnTo>
                  <a:pt x="1083" y="2400"/>
                </a:lnTo>
                <a:lnTo>
                  <a:pt x="1083" y="2397"/>
                </a:lnTo>
                <a:lnTo>
                  <a:pt x="1083" y="2395"/>
                </a:lnTo>
                <a:lnTo>
                  <a:pt x="1083" y="2388"/>
                </a:lnTo>
                <a:lnTo>
                  <a:pt x="1083" y="2386"/>
                </a:lnTo>
                <a:lnTo>
                  <a:pt x="1083" y="2383"/>
                </a:lnTo>
                <a:lnTo>
                  <a:pt x="1083" y="2377"/>
                </a:lnTo>
                <a:lnTo>
                  <a:pt x="1083" y="2374"/>
                </a:lnTo>
                <a:lnTo>
                  <a:pt x="1084" y="2374"/>
                </a:lnTo>
                <a:lnTo>
                  <a:pt x="1084" y="2365"/>
                </a:lnTo>
                <a:lnTo>
                  <a:pt x="1077" y="2365"/>
                </a:lnTo>
                <a:lnTo>
                  <a:pt x="1077" y="2359"/>
                </a:lnTo>
                <a:lnTo>
                  <a:pt x="1077" y="2352"/>
                </a:lnTo>
                <a:lnTo>
                  <a:pt x="1078" y="2342"/>
                </a:lnTo>
                <a:lnTo>
                  <a:pt x="1078" y="2336"/>
                </a:lnTo>
                <a:lnTo>
                  <a:pt x="1077" y="2335"/>
                </a:lnTo>
                <a:lnTo>
                  <a:pt x="1077" y="2333"/>
                </a:lnTo>
                <a:lnTo>
                  <a:pt x="1077" y="2329"/>
                </a:lnTo>
                <a:lnTo>
                  <a:pt x="1077" y="2327"/>
                </a:lnTo>
                <a:lnTo>
                  <a:pt x="1054" y="2327"/>
                </a:lnTo>
                <a:lnTo>
                  <a:pt x="1048" y="2327"/>
                </a:lnTo>
                <a:lnTo>
                  <a:pt x="1045" y="2327"/>
                </a:lnTo>
                <a:lnTo>
                  <a:pt x="1044" y="2327"/>
                </a:lnTo>
                <a:lnTo>
                  <a:pt x="1041" y="2327"/>
                </a:lnTo>
                <a:lnTo>
                  <a:pt x="1036" y="2327"/>
                </a:lnTo>
                <a:lnTo>
                  <a:pt x="1023" y="2327"/>
                </a:lnTo>
                <a:lnTo>
                  <a:pt x="1020" y="2327"/>
                </a:lnTo>
                <a:lnTo>
                  <a:pt x="1008" y="2327"/>
                </a:lnTo>
                <a:lnTo>
                  <a:pt x="1008" y="2339"/>
                </a:lnTo>
                <a:lnTo>
                  <a:pt x="1006" y="2370"/>
                </a:lnTo>
                <a:lnTo>
                  <a:pt x="1006" y="2371"/>
                </a:lnTo>
                <a:lnTo>
                  <a:pt x="1006" y="2374"/>
                </a:lnTo>
                <a:lnTo>
                  <a:pt x="1005" y="2374"/>
                </a:lnTo>
                <a:lnTo>
                  <a:pt x="1002" y="2374"/>
                </a:lnTo>
                <a:lnTo>
                  <a:pt x="1002" y="2376"/>
                </a:lnTo>
                <a:lnTo>
                  <a:pt x="1000" y="2376"/>
                </a:lnTo>
                <a:lnTo>
                  <a:pt x="998" y="2376"/>
                </a:lnTo>
                <a:lnTo>
                  <a:pt x="995" y="2376"/>
                </a:lnTo>
                <a:lnTo>
                  <a:pt x="991" y="2377"/>
                </a:lnTo>
                <a:lnTo>
                  <a:pt x="988" y="2379"/>
                </a:lnTo>
                <a:lnTo>
                  <a:pt x="985" y="2379"/>
                </a:lnTo>
                <a:lnTo>
                  <a:pt x="979" y="2380"/>
                </a:lnTo>
                <a:lnTo>
                  <a:pt x="977" y="2382"/>
                </a:lnTo>
                <a:lnTo>
                  <a:pt x="976" y="2382"/>
                </a:lnTo>
                <a:lnTo>
                  <a:pt x="965" y="2385"/>
                </a:lnTo>
                <a:lnTo>
                  <a:pt x="962" y="2385"/>
                </a:lnTo>
                <a:lnTo>
                  <a:pt x="955" y="2386"/>
                </a:lnTo>
                <a:lnTo>
                  <a:pt x="953" y="2386"/>
                </a:lnTo>
                <a:lnTo>
                  <a:pt x="950" y="2388"/>
                </a:lnTo>
                <a:lnTo>
                  <a:pt x="944" y="2389"/>
                </a:lnTo>
                <a:lnTo>
                  <a:pt x="941" y="2389"/>
                </a:lnTo>
                <a:lnTo>
                  <a:pt x="938" y="2391"/>
                </a:lnTo>
                <a:lnTo>
                  <a:pt x="926" y="2394"/>
                </a:lnTo>
                <a:lnTo>
                  <a:pt x="923" y="2394"/>
                </a:lnTo>
                <a:lnTo>
                  <a:pt x="922" y="2395"/>
                </a:lnTo>
                <a:lnTo>
                  <a:pt x="920" y="2395"/>
                </a:lnTo>
                <a:lnTo>
                  <a:pt x="913" y="2397"/>
                </a:lnTo>
                <a:lnTo>
                  <a:pt x="911" y="2397"/>
                </a:lnTo>
                <a:lnTo>
                  <a:pt x="908" y="2398"/>
                </a:lnTo>
                <a:lnTo>
                  <a:pt x="902" y="2400"/>
                </a:lnTo>
                <a:lnTo>
                  <a:pt x="899" y="2400"/>
                </a:lnTo>
                <a:lnTo>
                  <a:pt x="894" y="2402"/>
                </a:lnTo>
                <a:lnTo>
                  <a:pt x="881" y="2405"/>
                </a:lnTo>
                <a:lnTo>
                  <a:pt x="878" y="2406"/>
                </a:lnTo>
                <a:lnTo>
                  <a:pt x="878" y="2400"/>
                </a:lnTo>
                <a:lnTo>
                  <a:pt x="878" y="2383"/>
                </a:lnTo>
                <a:lnTo>
                  <a:pt x="878" y="2371"/>
                </a:lnTo>
                <a:lnTo>
                  <a:pt x="878" y="2347"/>
                </a:lnTo>
                <a:lnTo>
                  <a:pt x="878" y="2327"/>
                </a:lnTo>
                <a:lnTo>
                  <a:pt x="876" y="2327"/>
                </a:lnTo>
                <a:lnTo>
                  <a:pt x="873" y="2327"/>
                </a:lnTo>
                <a:lnTo>
                  <a:pt x="872" y="2327"/>
                </a:lnTo>
                <a:lnTo>
                  <a:pt x="870" y="2329"/>
                </a:lnTo>
                <a:lnTo>
                  <a:pt x="866" y="2329"/>
                </a:lnTo>
                <a:lnTo>
                  <a:pt x="861" y="2329"/>
                </a:lnTo>
                <a:lnTo>
                  <a:pt x="860" y="2329"/>
                </a:lnTo>
                <a:lnTo>
                  <a:pt x="849" y="2329"/>
                </a:lnTo>
                <a:lnTo>
                  <a:pt x="837" y="2329"/>
                </a:lnTo>
                <a:lnTo>
                  <a:pt x="836" y="2329"/>
                </a:lnTo>
                <a:lnTo>
                  <a:pt x="833" y="2329"/>
                </a:lnTo>
                <a:lnTo>
                  <a:pt x="828" y="2327"/>
                </a:lnTo>
                <a:lnTo>
                  <a:pt x="807" y="2327"/>
                </a:lnTo>
                <a:lnTo>
                  <a:pt x="799" y="2327"/>
                </a:lnTo>
                <a:lnTo>
                  <a:pt x="780" y="2327"/>
                </a:lnTo>
                <a:lnTo>
                  <a:pt x="735" y="2326"/>
                </a:lnTo>
                <a:lnTo>
                  <a:pt x="730" y="2326"/>
                </a:lnTo>
                <a:lnTo>
                  <a:pt x="730" y="2327"/>
                </a:lnTo>
                <a:lnTo>
                  <a:pt x="704" y="2327"/>
                </a:lnTo>
                <a:lnTo>
                  <a:pt x="680" y="2326"/>
                </a:lnTo>
                <a:lnTo>
                  <a:pt x="671" y="2326"/>
                </a:lnTo>
                <a:lnTo>
                  <a:pt x="670" y="2326"/>
                </a:lnTo>
                <a:lnTo>
                  <a:pt x="658" y="2326"/>
                </a:lnTo>
                <a:lnTo>
                  <a:pt x="646" y="2326"/>
                </a:lnTo>
                <a:lnTo>
                  <a:pt x="643" y="2326"/>
                </a:lnTo>
                <a:lnTo>
                  <a:pt x="632" y="2326"/>
                </a:lnTo>
                <a:lnTo>
                  <a:pt x="632" y="2327"/>
                </a:lnTo>
                <a:lnTo>
                  <a:pt x="629" y="2327"/>
                </a:lnTo>
                <a:lnTo>
                  <a:pt x="623" y="2329"/>
                </a:lnTo>
                <a:lnTo>
                  <a:pt x="620" y="2329"/>
                </a:lnTo>
                <a:lnTo>
                  <a:pt x="618" y="2329"/>
                </a:lnTo>
                <a:lnTo>
                  <a:pt x="618" y="2327"/>
                </a:lnTo>
                <a:lnTo>
                  <a:pt x="618" y="2326"/>
                </a:lnTo>
                <a:lnTo>
                  <a:pt x="591" y="2327"/>
                </a:lnTo>
                <a:lnTo>
                  <a:pt x="533" y="2330"/>
                </a:lnTo>
                <a:lnTo>
                  <a:pt x="520" y="2330"/>
                </a:lnTo>
                <a:lnTo>
                  <a:pt x="483" y="2330"/>
                </a:lnTo>
                <a:lnTo>
                  <a:pt x="471" y="2330"/>
                </a:lnTo>
                <a:lnTo>
                  <a:pt x="465" y="2332"/>
                </a:lnTo>
                <a:lnTo>
                  <a:pt x="463" y="2332"/>
                </a:lnTo>
                <a:lnTo>
                  <a:pt x="463" y="2324"/>
                </a:lnTo>
                <a:lnTo>
                  <a:pt x="454" y="2326"/>
                </a:lnTo>
                <a:lnTo>
                  <a:pt x="454" y="2324"/>
                </a:lnTo>
                <a:lnTo>
                  <a:pt x="454" y="2317"/>
                </a:lnTo>
                <a:lnTo>
                  <a:pt x="436" y="2315"/>
                </a:lnTo>
                <a:lnTo>
                  <a:pt x="433" y="2315"/>
                </a:lnTo>
                <a:lnTo>
                  <a:pt x="431" y="2315"/>
                </a:lnTo>
                <a:lnTo>
                  <a:pt x="424" y="2315"/>
                </a:lnTo>
                <a:lnTo>
                  <a:pt x="422" y="2315"/>
                </a:lnTo>
                <a:lnTo>
                  <a:pt x="415" y="2315"/>
                </a:lnTo>
                <a:lnTo>
                  <a:pt x="413" y="2315"/>
                </a:lnTo>
                <a:lnTo>
                  <a:pt x="406" y="2315"/>
                </a:lnTo>
                <a:lnTo>
                  <a:pt x="404" y="2315"/>
                </a:lnTo>
                <a:lnTo>
                  <a:pt x="403" y="2315"/>
                </a:lnTo>
                <a:lnTo>
                  <a:pt x="395" y="2315"/>
                </a:lnTo>
                <a:lnTo>
                  <a:pt x="391" y="2315"/>
                </a:lnTo>
                <a:lnTo>
                  <a:pt x="361" y="2314"/>
                </a:lnTo>
                <a:lnTo>
                  <a:pt x="356" y="2314"/>
                </a:lnTo>
                <a:lnTo>
                  <a:pt x="355" y="2314"/>
                </a:lnTo>
                <a:lnTo>
                  <a:pt x="353" y="2314"/>
                </a:lnTo>
                <a:lnTo>
                  <a:pt x="350" y="2314"/>
                </a:lnTo>
                <a:lnTo>
                  <a:pt x="349" y="2314"/>
                </a:lnTo>
                <a:lnTo>
                  <a:pt x="346" y="2314"/>
                </a:lnTo>
                <a:lnTo>
                  <a:pt x="343" y="2314"/>
                </a:lnTo>
                <a:lnTo>
                  <a:pt x="341" y="2314"/>
                </a:lnTo>
                <a:lnTo>
                  <a:pt x="339" y="2314"/>
                </a:lnTo>
                <a:lnTo>
                  <a:pt x="338" y="2314"/>
                </a:lnTo>
                <a:lnTo>
                  <a:pt x="336" y="2314"/>
                </a:lnTo>
                <a:lnTo>
                  <a:pt x="335" y="2314"/>
                </a:lnTo>
                <a:lnTo>
                  <a:pt x="333" y="2314"/>
                </a:lnTo>
                <a:lnTo>
                  <a:pt x="329" y="2312"/>
                </a:lnTo>
                <a:lnTo>
                  <a:pt x="327" y="2312"/>
                </a:lnTo>
                <a:lnTo>
                  <a:pt x="324" y="2312"/>
                </a:lnTo>
                <a:lnTo>
                  <a:pt x="323" y="2312"/>
                </a:lnTo>
                <a:lnTo>
                  <a:pt x="320" y="2312"/>
                </a:lnTo>
                <a:lnTo>
                  <a:pt x="317" y="2311"/>
                </a:lnTo>
                <a:lnTo>
                  <a:pt x="314" y="2311"/>
                </a:lnTo>
                <a:lnTo>
                  <a:pt x="312" y="2311"/>
                </a:lnTo>
                <a:lnTo>
                  <a:pt x="309" y="2311"/>
                </a:lnTo>
                <a:lnTo>
                  <a:pt x="306" y="2309"/>
                </a:lnTo>
                <a:lnTo>
                  <a:pt x="303" y="2309"/>
                </a:lnTo>
                <a:lnTo>
                  <a:pt x="302" y="2309"/>
                </a:lnTo>
                <a:lnTo>
                  <a:pt x="299" y="2308"/>
                </a:lnTo>
                <a:lnTo>
                  <a:pt x="297" y="2308"/>
                </a:lnTo>
                <a:lnTo>
                  <a:pt x="296" y="2308"/>
                </a:lnTo>
                <a:lnTo>
                  <a:pt x="294" y="2308"/>
                </a:lnTo>
                <a:lnTo>
                  <a:pt x="293" y="2306"/>
                </a:lnTo>
                <a:lnTo>
                  <a:pt x="291" y="2306"/>
                </a:lnTo>
                <a:lnTo>
                  <a:pt x="290" y="2306"/>
                </a:lnTo>
                <a:lnTo>
                  <a:pt x="288" y="2305"/>
                </a:lnTo>
                <a:lnTo>
                  <a:pt x="285" y="2305"/>
                </a:lnTo>
                <a:lnTo>
                  <a:pt x="284" y="2305"/>
                </a:lnTo>
                <a:lnTo>
                  <a:pt x="282" y="2303"/>
                </a:lnTo>
                <a:lnTo>
                  <a:pt x="281" y="2303"/>
                </a:lnTo>
                <a:lnTo>
                  <a:pt x="279" y="2302"/>
                </a:lnTo>
                <a:lnTo>
                  <a:pt x="278" y="2302"/>
                </a:lnTo>
                <a:lnTo>
                  <a:pt x="276" y="2302"/>
                </a:lnTo>
                <a:lnTo>
                  <a:pt x="275" y="2300"/>
                </a:lnTo>
                <a:lnTo>
                  <a:pt x="273" y="2300"/>
                </a:lnTo>
                <a:lnTo>
                  <a:pt x="270" y="2299"/>
                </a:lnTo>
                <a:lnTo>
                  <a:pt x="269" y="2299"/>
                </a:lnTo>
                <a:lnTo>
                  <a:pt x="269" y="2297"/>
                </a:lnTo>
                <a:lnTo>
                  <a:pt x="261" y="2294"/>
                </a:lnTo>
                <a:lnTo>
                  <a:pt x="260" y="2292"/>
                </a:lnTo>
                <a:lnTo>
                  <a:pt x="258" y="2291"/>
                </a:lnTo>
                <a:lnTo>
                  <a:pt x="257" y="2279"/>
                </a:lnTo>
                <a:lnTo>
                  <a:pt x="257" y="2276"/>
                </a:lnTo>
                <a:lnTo>
                  <a:pt x="255" y="2273"/>
                </a:lnTo>
                <a:lnTo>
                  <a:pt x="255" y="2270"/>
                </a:lnTo>
                <a:lnTo>
                  <a:pt x="255" y="2268"/>
                </a:lnTo>
                <a:lnTo>
                  <a:pt x="255" y="2267"/>
                </a:lnTo>
                <a:lnTo>
                  <a:pt x="254" y="2265"/>
                </a:lnTo>
                <a:lnTo>
                  <a:pt x="249" y="2233"/>
                </a:lnTo>
                <a:lnTo>
                  <a:pt x="246" y="2233"/>
                </a:lnTo>
                <a:lnTo>
                  <a:pt x="244" y="2233"/>
                </a:lnTo>
                <a:lnTo>
                  <a:pt x="237" y="2233"/>
                </a:lnTo>
                <a:lnTo>
                  <a:pt x="237" y="2232"/>
                </a:lnTo>
                <a:lnTo>
                  <a:pt x="237" y="2230"/>
                </a:lnTo>
                <a:lnTo>
                  <a:pt x="237" y="2227"/>
                </a:lnTo>
                <a:lnTo>
                  <a:pt x="235" y="2217"/>
                </a:lnTo>
                <a:lnTo>
                  <a:pt x="235" y="2209"/>
                </a:lnTo>
                <a:lnTo>
                  <a:pt x="235" y="2194"/>
                </a:lnTo>
                <a:lnTo>
                  <a:pt x="235" y="2193"/>
                </a:lnTo>
                <a:lnTo>
                  <a:pt x="237" y="2185"/>
                </a:lnTo>
                <a:lnTo>
                  <a:pt x="237" y="2183"/>
                </a:lnTo>
                <a:lnTo>
                  <a:pt x="237" y="2179"/>
                </a:lnTo>
                <a:lnTo>
                  <a:pt x="237" y="2177"/>
                </a:lnTo>
                <a:lnTo>
                  <a:pt x="240" y="2179"/>
                </a:lnTo>
                <a:lnTo>
                  <a:pt x="244" y="2179"/>
                </a:lnTo>
                <a:lnTo>
                  <a:pt x="246" y="2179"/>
                </a:lnTo>
                <a:lnTo>
                  <a:pt x="248" y="2179"/>
                </a:lnTo>
                <a:lnTo>
                  <a:pt x="251" y="2179"/>
                </a:lnTo>
                <a:lnTo>
                  <a:pt x="261" y="2180"/>
                </a:lnTo>
                <a:lnTo>
                  <a:pt x="264" y="2180"/>
                </a:lnTo>
                <a:lnTo>
                  <a:pt x="269" y="2182"/>
                </a:lnTo>
                <a:lnTo>
                  <a:pt x="281" y="2182"/>
                </a:lnTo>
                <a:lnTo>
                  <a:pt x="285" y="2183"/>
                </a:lnTo>
                <a:lnTo>
                  <a:pt x="288" y="2183"/>
                </a:lnTo>
                <a:lnTo>
                  <a:pt x="296" y="2182"/>
                </a:lnTo>
                <a:lnTo>
                  <a:pt x="299" y="2182"/>
                </a:lnTo>
                <a:lnTo>
                  <a:pt x="306" y="2182"/>
                </a:lnTo>
                <a:lnTo>
                  <a:pt x="332" y="2180"/>
                </a:lnTo>
                <a:lnTo>
                  <a:pt x="335" y="2179"/>
                </a:lnTo>
                <a:lnTo>
                  <a:pt x="341" y="2179"/>
                </a:lnTo>
                <a:lnTo>
                  <a:pt x="344" y="2179"/>
                </a:lnTo>
                <a:lnTo>
                  <a:pt x="352" y="2179"/>
                </a:lnTo>
                <a:lnTo>
                  <a:pt x="353" y="2179"/>
                </a:lnTo>
                <a:lnTo>
                  <a:pt x="355" y="2177"/>
                </a:lnTo>
                <a:lnTo>
                  <a:pt x="356" y="2177"/>
                </a:lnTo>
                <a:lnTo>
                  <a:pt x="365" y="2177"/>
                </a:lnTo>
                <a:lnTo>
                  <a:pt x="367" y="2177"/>
                </a:lnTo>
                <a:lnTo>
                  <a:pt x="368" y="2177"/>
                </a:lnTo>
                <a:lnTo>
                  <a:pt x="371" y="2176"/>
                </a:lnTo>
                <a:lnTo>
                  <a:pt x="373" y="2176"/>
                </a:lnTo>
                <a:lnTo>
                  <a:pt x="374" y="2176"/>
                </a:lnTo>
                <a:lnTo>
                  <a:pt x="380" y="2174"/>
                </a:lnTo>
                <a:lnTo>
                  <a:pt x="392" y="2173"/>
                </a:lnTo>
                <a:lnTo>
                  <a:pt x="392" y="2168"/>
                </a:lnTo>
                <a:lnTo>
                  <a:pt x="391" y="2164"/>
                </a:lnTo>
                <a:lnTo>
                  <a:pt x="391" y="2156"/>
                </a:lnTo>
                <a:lnTo>
                  <a:pt x="391" y="2141"/>
                </a:lnTo>
                <a:lnTo>
                  <a:pt x="391" y="2140"/>
                </a:lnTo>
                <a:lnTo>
                  <a:pt x="391" y="2133"/>
                </a:lnTo>
                <a:lnTo>
                  <a:pt x="392" y="2127"/>
                </a:lnTo>
                <a:lnTo>
                  <a:pt x="400" y="2127"/>
                </a:lnTo>
                <a:lnTo>
                  <a:pt x="406" y="2127"/>
                </a:lnTo>
                <a:lnTo>
                  <a:pt x="425" y="2127"/>
                </a:lnTo>
                <a:lnTo>
                  <a:pt x="431" y="2127"/>
                </a:lnTo>
                <a:lnTo>
                  <a:pt x="433" y="2127"/>
                </a:lnTo>
                <a:lnTo>
                  <a:pt x="448" y="2127"/>
                </a:lnTo>
                <a:lnTo>
                  <a:pt x="462" y="2126"/>
                </a:lnTo>
                <a:lnTo>
                  <a:pt x="465" y="2126"/>
                </a:lnTo>
                <a:lnTo>
                  <a:pt x="466" y="2126"/>
                </a:lnTo>
                <a:lnTo>
                  <a:pt x="475" y="2126"/>
                </a:lnTo>
                <a:lnTo>
                  <a:pt x="478" y="2126"/>
                </a:lnTo>
                <a:lnTo>
                  <a:pt x="481" y="2126"/>
                </a:lnTo>
                <a:lnTo>
                  <a:pt x="487" y="2126"/>
                </a:lnTo>
                <a:lnTo>
                  <a:pt x="487" y="2132"/>
                </a:lnTo>
                <a:lnTo>
                  <a:pt x="487" y="2155"/>
                </a:lnTo>
                <a:lnTo>
                  <a:pt x="487" y="2167"/>
                </a:lnTo>
                <a:lnTo>
                  <a:pt x="486" y="2167"/>
                </a:lnTo>
                <a:lnTo>
                  <a:pt x="474" y="2167"/>
                </a:lnTo>
                <a:lnTo>
                  <a:pt x="471" y="2167"/>
                </a:lnTo>
                <a:lnTo>
                  <a:pt x="469" y="2167"/>
                </a:lnTo>
                <a:lnTo>
                  <a:pt x="469" y="2173"/>
                </a:lnTo>
                <a:lnTo>
                  <a:pt x="469" y="2191"/>
                </a:lnTo>
                <a:lnTo>
                  <a:pt x="469" y="2197"/>
                </a:lnTo>
                <a:lnTo>
                  <a:pt x="471" y="2203"/>
                </a:lnTo>
                <a:lnTo>
                  <a:pt x="471" y="2220"/>
                </a:lnTo>
                <a:lnTo>
                  <a:pt x="471" y="2226"/>
                </a:lnTo>
                <a:lnTo>
                  <a:pt x="471" y="2232"/>
                </a:lnTo>
                <a:lnTo>
                  <a:pt x="487" y="2230"/>
                </a:lnTo>
                <a:lnTo>
                  <a:pt x="520" y="2229"/>
                </a:lnTo>
                <a:lnTo>
                  <a:pt x="530" y="2229"/>
                </a:lnTo>
                <a:lnTo>
                  <a:pt x="533" y="2229"/>
                </a:lnTo>
                <a:lnTo>
                  <a:pt x="539" y="2229"/>
                </a:lnTo>
                <a:lnTo>
                  <a:pt x="543" y="2229"/>
                </a:lnTo>
                <a:lnTo>
                  <a:pt x="543" y="2223"/>
                </a:lnTo>
                <a:lnTo>
                  <a:pt x="540" y="2223"/>
                </a:lnTo>
                <a:lnTo>
                  <a:pt x="539" y="2223"/>
                </a:lnTo>
                <a:lnTo>
                  <a:pt x="533" y="2224"/>
                </a:lnTo>
                <a:lnTo>
                  <a:pt x="533" y="2220"/>
                </a:lnTo>
                <a:lnTo>
                  <a:pt x="533" y="2217"/>
                </a:lnTo>
                <a:lnTo>
                  <a:pt x="534" y="2212"/>
                </a:lnTo>
                <a:lnTo>
                  <a:pt x="534" y="2208"/>
                </a:lnTo>
                <a:lnTo>
                  <a:pt x="536" y="2203"/>
                </a:lnTo>
                <a:lnTo>
                  <a:pt x="545" y="2165"/>
                </a:lnTo>
                <a:lnTo>
                  <a:pt x="557" y="2165"/>
                </a:lnTo>
                <a:lnTo>
                  <a:pt x="560" y="2167"/>
                </a:lnTo>
                <a:lnTo>
                  <a:pt x="566" y="2167"/>
                </a:lnTo>
                <a:lnTo>
                  <a:pt x="569" y="2168"/>
                </a:lnTo>
                <a:lnTo>
                  <a:pt x="575" y="2171"/>
                </a:lnTo>
                <a:lnTo>
                  <a:pt x="576" y="2171"/>
                </a:lnTo>
                <a:lnTo>
                  <a:pt x="585" y="2174"/>
                </a:lnTo>
                <a:lnTo>
                  <a:pt x="591" y="2176"/>
                </a:lnTo>
                <a:lnTo>
                  <a:pt x="594" y="2177"/>
                </a:lnTo>
                <a:lnTo>
                  <a:pt x="599" y="2179"/>
                </a:lnTo>
                <a:lnTo>
                  <a:pt x="602" y="2179"/>
                </a:lnTo>
                <a:lnTo>
                  <a:pt x="605" y="2179"/>
                </a:lnTo>
                <a:lnTo>
                  <a:pt x="609" y="2179"/>
                </a:lnTo>
                <a:lnTo>
                  <a:pt x="618" y="2179"/>
                </a:lnTo>
                <a:lnTo>
                  <a:pt x="620" y="2177"/>
                </a:lnTo>
                <a:lnTo>
                  <a:pt x="621" y="2177"/>
                </a:lnTo>
                <a:lnTo>
                  <a:pt x="632" y="2176"/>
                </a:lnTo>
                <a:lnTo>
                  <a:pt x="644" y="2174"/>
                </a:lnTo>
                <a:lnTo>
                  <a:pt x="647" y="2174"/>
                </a:lnTo>
                <a:lnTo>
                  <a:pt x="653" y="2173"/>
                </a:lnTo>
                <a:lnTo>
                  <a:pt x="656" y="2173"/>
                </a:lnTo>
                <a:lnTo>
                  <a:pt x="659" y="2171"/>
                </a:lnTo>
                <a:lnTo>
                  <a:pt x="662" y="2171"/>
                </a:lnTo>
                <a:lnTo>
                  <a:pt x="665" y="2171"/>
                </a:lnTo>
                <a:lnTo>
                  <a:pt x="668" y="2171"/>
                </a:lnTo>
                <a:lnTo>
                  <a:pt x="670" y="2171"/>
                </a:lnTo>
                <a:lnTo>
                  <a:pt x="677" y="2170"/>
                </a:lnTo>
                <a:lnTo>
                  <a:pt x="680" y="2170"/>
                </a:lnTo>
                <a:lnTo>
                  <a:pt x="682" y="2170"/>
                </a:lnTo>
                <a:lnTo>
                  <a:pt x="685" y="2170"/>
                </a:lnTo>
                <a:lnTo>
                  <a:pt x="686" y="2170"/>
                </a:lnTo>
                <a:lnTo>
                  <a:pt x="688" y="2170"/>
                </a:lnTo>
                <a:lnTo>
                  <a:pt x="688" y="2174"/>
                </a:lnTo>
                <a:lnTo>
                  <a:pt x="688" y="2176"/>
                </a:lnTo>
                <a:lnTo>
                  <a:pt x="691" y="2176"/>
                </a:lnTo>
                <a:lnTo>
                  <a:pt x="691" y="2182"/>
                </a:lnTo>
                <a:lnTo>
                  <a:pt x="691" y="2185"/>
                </a:lnTo>
                <a:lnTo>
                  <a:pt x="691" y="2191"/>
                </a:lnTo>
                <a:lnTo>
                  <a:pt x="694" y="2191"/>
                </a:lnTo>
                <a:lnTo>
                  <a:pt x="695" y="2191"/>
                </a:lnTo>
                <a:lnTo>
                  <a:pt x="697" y="2191"/>
                </a:lnTo>
                <a:lnTo>
                  <a:pt x="704" y="2191"/>
                </a:lnTo>
                <a:lnTo>
                  <a:pt x="706" y="2191"/>
                </a:lnTo>
                <a:lnTo>
                  <a:pt x="709" y="2191"/>
                </a:lnTo>
                <a:lnTo>
                  <a:pt x="715" y="2191"/>
                </a:lnTo>
                <a:lnTo>
                  <a:pt x="718" y="2191"/>
                </a:lnTo>
                <a:lnTo>
                  <a:pt x="720" y="2191"/>
                </a:lnTo>
                <a:lnTo>
                  <a:pt x="727" y="2191"/>
                </a:lnTo>
                <a:lnTo>
                  <a:pt x="730" y="2191"/>
                </a:lnTo>
                <a:lnTo>
                  <a:pt x="730" y="2193"/>
                </a:lnTo>
                <a:lnTo>
                  <a:pt x="736" y="2193"/>
                </a:lnTo>
                <a:lnTo>
                  <a:pt x="736" y="2182"/>
                </a:lnTo>
                <a:lnTo>
                  <a:pt x="736" y="2177"/>
                </a:lnTo>
                <a:lnTo>
                  <a:pt x="736" y="2176"/>
                </a:lnTo>
                <a:lnTo>
                  <a:pt x="736" y="2171"/>
                </a:lnTo>
                <a:lnTo>
                  <a:pt x="738" y="2171"/>
                </a:lnTo>
                <a:lnTo>
                  <a:pt x="739" y="2171"/>
                </a:lnTo>
                <a:lnTo>
                  <a:pt x="739" y="2173"/>
                </a:lnTo>
                <a:lnTo>
                  <a:pt x="742" y="2171"/>
                </a:lnTo>
                <a:lnTo>
                  <a:pt x="742" y="2173"/>
                </a:lnTo>
                <a:lnTo>
                  <a:pt x="744" y="2173"/>
                </a:lnTo>
                <a:lnTo>
                  <a:pt x="748" y="2174"/>
                </a:lnTo>
                <a:lnTo>
                  <a:pt x="748" y="2165"/>
                </a:lnTo>
                <a:lnTo>
                  <a:pt x="750" y="2165"/>
                </a:lnTo>
                <a:lnTo>
                  <a:pt x="751" y="2165"/>
                </a:lnTo>
                <a:lnTo>
                  <a:pt x="751" y="2159"/>
                </a:lnTo>
                <a:lnTo>
                  <a:pt x="754" y="2159"/>
                </a:lnTo>
                <a:lnTo>
                  <a:pt x="754" y="2161"/>
                </a:lnTo>
                <a:lnTo>
                  <a:pt x="759" y="2161"/>
                </a:lnTo>
                <a:lnTo>
                  <a:pt x="759" y="2159"/>
                </a:lnTo>
                <a:lnTo>
                  <a:pt x="759" y="2156"/>
                </a:lnTo>
                <a:lnTo>
                  <a:pt x="769" y="2156"/>
                </a:lnTo>
                <a:lnTo>
                  <a:pt x="769" y="2164"/>
                </a:lnTo>
                <a:lnTo>
                  <a:pt x="781" y="2162"/>
                </a:lnTo>
                <a:lnTo>
                  <a:pt x="783" y="2162"/>
                </a:lnTo>
                <a:lnTo>
                  <a:pt x="784" y="2162"/>
                </a:lnTo>
                <a:lnTo>
                  <a:pt x="786" y="2162"/>
                </a:lnTo>
                <a:lnTo>
                  <a:pt x="786" y="2155"/>
                </a:lnTo>
                <a:lnTo>
                  <a:pt x="792" y="2155"/>
                </a:lnTo>
                <a:lnTo>
                  <a:pt x="792" y="2153"/>
                </a:lnTo>
                <a:lnTo>
                  <a:pt x="804" y="2153"/>
                </a:lnTo>
                <a:lnTo>
                  <a:pt x="804" y="2161"/>
                </a:lnTo>
                <a:lnTo>
                  <a:pt x="816" y="2161"/>
                </a:lnTo>
                <a:lnTo>
                  <a:pt x="816" y="2159"/>
                </a:lnTo>
                <a:lnTo>
                  <a:pt x="816" y="2153"/>
                </a:lnTo>
                <a:lnTo>
                  <a:pt x="816" y="2152"/>
                </a:lnTo>
                <a:lnTo>
                  <a:pt x="819" y="2152"/>
                </a:lnTo>
                <a:lnTo>
                  <a:pt x="822" y="2152"/>
                </a:lnTo>
                <a:lnTo>
                  <a:pt x="822" y="2159"/>
                </a:lnTo>
                <a:lnTo>
                  <a:pt x="824" y="2159"/>
                </a:lnTo>
                <a:lnTo>
                  <a:pt x="827" y="2159"/>
                </a:lnTo>
                <a:lnTo>
                  <a:pt x="828" y="2159"/>
                </a:lnTo>
                <a:lnTo>
                  <a:pt x="828" y="2155"/>
                </a:lnTo>
                <a:lnTo>
                  <a:pt x="828" y="2152"/>
                </a:lnTo>
                <a:lnTo>
                  <a:pt x="843" y="2152"/>
                </a:lnTo>
                <a:lnTo>
                  <a:pt x="848" y="2152"/>
                </a:lnTo>
                <a:lnTo>
                  <a:pt x="849" y="2152"/>
                </a:lnTo>
                <a:lnTo>
                  <a:pt x="849" y="2150"/>
                </a:lnTo>
                <a:lnTo>
                  <a:pt x="852" y="2150"/>
                </a:lnTo>
                <a:lnTo>
                  <a:pt x="852" y="2144"/>
                </a:lnTo>
                <a:lnTo>
                  <a:pt x="852" y="2143"/>
                </a:lnTo>
                <a:lnTo>
                  <a:pt x="854" y="2143"/>
                </a:lnTo>
                <a:lnTo>
                  <a:pt x="855" y="2143"/>
                </a:lnTo>
                <a:lnTo>
                  <a:pt x="855" y="2133"/>
                </a:lnTo>
                <a:lnTo>
                  <a:pt x="857" y="2133"/>
                </a:lnTo>
                <a:lnTo>
                  <a:pt x="860" y="2133"/>
                </a:lnTo>
                <a:lnTo>
                  <a:pt x="863" y="2133"/>
                </a:lnTo>
                <a:lnTo>
                  <a:pt x="863" y="2132"/>
                </a:lnTo>
                <a:lnTo>
                  <a:pt x="863" y="2130"/>
                </a:lnTo>
                <a:lnTo>
                  <a:pt x="863" y="2129"/>
                </a:lnTo>
                <a:lnTo>
                  <a:pt x="863" y="2127"/>
                </a:lnTo>
                <a:lnTo>
                  <a:pt x="861" y="2127"/>
                </a:lnTo>
                <a:lnTo>
                  <a:pt x="858" y="2127"/>
                </a:lnTo>
                <a:lnTo>
                  <a:pt x="857" y="2127"/>
                </a:lnTo>
                <a:lnTo>
                  <a:pt x="857" y="2121"/>
                </a:lnTo>
                <a:lnTo>
                  <a:pt x="858" y="2121"/>
                </a:lnTo>
                <a:lnTo>
                  <a:pt x="858" y="2115"/>
                </a:lnTo>
                <a:lnTo>
                  <a:pt x="861" y="2115"/>
                </a:lnTo>
                <a:lnTo>
                  <a:pt x="861" y="2111"/>
                </a:lnTo>
                <a:lnTo>
                  <a:pt x="861" y="2109"/>
                </a:lnTo>
                <a:lnTo>
                  <a:pt x="855" y="2109"/>
                </a:lnTo>
                <a:lnTo>
                  <a:pt x="842" y="2108"/>
                </a:lnTo>
                <a:lnTo>
                  <a:pt x="828" y="2108"/>
                </a:lnTo>
                <a:lnTo>
                  <a:pt x="828" y="2106"/>
                </a:lnTo>
                <a:lnTo>
                  <a:pt x="828" y="2103"/>
                </a:lnTo>
                <a:lnTo>
                  <a:pt x="828" y="2102"/>
                </a:lnTo>
                <a:lnTo>
                  <a:pt x="828" y="2088"/>
                </a:lnTo>
                <a:lnTo>
                  <a:pt x="828" y="2080"/>
                </a:lnTo>
                <a:lnTo>
                  <a:pt x="828" y="2061"/>
                </a:lnTo>
                <a:lnTo>
                  <a:pt x="828" y="2058"/>
                </a:lnTo>
                <a:lnTo>
                  <a:pt x="830" y="2053"/>
                </a:lnTo>
                <a:lnTo>
                  <a:pt x="830" y="2052"/>
                </a:lnTo>
                <a:lnTo>
                  <a:pt x="830" y="2050"/>
                </a:lnTo>
                <a:lnTo>
                  <a:pt x="830" y="2046"/>
                </a:lnTo>
                <a:lnTo>
                  <a:pt x="830" y="2023"/>
                </a:lnTo>
                <a:lnTo>
                  <a:pt x="828" y="2015"/>
                </a:lnTo>
                <a:lnTo>
                  <a:pt x="828" y="2012"/>
                </a:lnTo>
                <a:lnTo>
                  <a:pt x="828" y="2009"/>
                </a:lnTo>
                <a:lnTo>
                  <a:pt x="828" y="2008"/>
                </a:lnTo>
                <a:lnTo>
                  <a:pt x="828" y="2006"/>
                </a:lnTo>
                <a:lnTo>
                  <a:pt x="828" y="2005"/>
                </a:lnTo>
                <a:lnTo>
                  <a:pt x="828" y="1999"/>
                </a:lnTo>
                <a:lnTo>
                  <a:pt x="828" y="1981"/>
                </a:lnTo>
                <a:lnTo>
                  <a:pt x="828" y="1974"/>
                </a:lnTo>
                <a:lnTo>
                  <a:pt x="828" y="1970"/>
                </a:lnTo>
                <a:lnTo>
                  <a:pt x="828" y="1958"/>
                </a:lnTo>
                <a:lnTo>
                  <a:pt x="828" y="1953"/>
                </a:lnTo>
                <a:lnTo>
                  <a:pt x="827" y="1949"/>
                </a:lnTo>
                <a:lnTo>
                  <a:pt x="827" y="1941"/>
                </a:lnTo>
                <a:lnTo>
                  <a:pt x="827" y="1940"/>
                </a:lnTo>
                <a:lnTo>
                  <a:pt x="827" y="1938"/>
                </a:lnTo>
                <a:lnTo>
                  <a:pt x="827" y="1935"/>
                </a:lnTo>
                <a:lnTo>
                  <a:pt x="827" y="1931"/>
                </a:lnTo>
                <a:lnTo>
                  <a:pt x="827" y="1929"/>
                </a:lnTo>
                <a:lnTo>
                  <a:pt x="827" y="1928"/>
                </a:lnTo>
                <a:lnTo>
                  <a:pt x="827" y="1908"/>
                </a:lnTo>
                <a:lnTo>
                  <a:pt x="827" y="1902"/>
                </a:lnTo>
                <a:lnTo>
                  <a:pt x="828" y="1896"/>
                </a:lnTo>
                <a:lnTo>
                  <a:pt x="828" y="1882"/>
                </a:lnTo>
                <a:lnTo>
                  <a:pt x="828" y="1878"/>
                </a:lnTo>
                <a:lnTo>
                  <a:pt x="828" y="1876"/>
                </a:lnTo>
                <a:lnTo>
                  <a:pt x="828" y="1873"/>
                </a:lnTo>
                <a:lnTo>
                  <a:pt x="828" y="1859"/>
                </a:lnTo>
                <a:lnTo>
                  <a:pt x="828" y="1855"/>
                </a:lnTo>
                <a:lnTo>
                  <a:pt x="828" y="1849"/>
                </a:lnTo>
                <a:lnTo>
                  <a:pt x="828" y="1834"/>
                </a:lnTo>
                <a:lnTo>
                  <a:pt x="828" y="1829"/>
                </a:lnTo>
                <a:lnTo>
                  <a:pt x="828" y="1825"/>
                </a:lnTo>
                <a:lnTo>
                  <a:pt x="828" y="1823"/>
                </a:lnTo>
                <a:lnTo>
                  <a:pt x="828" y="1809"/>
                </a:lnTo>
                <a:lnTo>
                  <a:pt x="828" y="1803"/>
                </a:lnTo>
                <a:lnTo>
                  <a:pt x="828" y="1799"/>
                </a:lnTo>
                <a:lnTo>
                  <a:pt x="828" y="1784"/>
                </a:lnTo>
                <a:lnTo>
                  <a:pt x="828" y="1782"/>
                </a:lnTo>
                <a:lnTo>
                  <a:pt x="828" y="1779"/>
                </a:lnTo>
                <a:lnTo>
                  <a:pt x="825" y="1779"/>
                </a:lnTo>
                <a:lnTo>
                  <a:pt x="822" y="1779"/>
                </a:lnTo>
                <a:lnTo>
                  <a:pt x="819" y="1779"/>
                </a:lnTo>
                <a:lnTo>
                  <a:pt x="818" y="1779"/>
                </a:lnTo>
                <a:lnTo>
                  <a:pt x="816" y="1779"/>
                </a:lnTo>
                <a:lnTo>
                  <a:pt x="815" y="1779"/>
                </a:lnTo>
                <a:lnTo>
                  <a:pt x="813" y="1779"/>
                </a:lnTo>
                <a:lnTo>
                  <a:pt x="812" y="1779"/>
                </a:lnTo>
                <a:lnTo>
                  <a:pt x="812" y="1755"/>
                </a:lnTo>
                <a:lnTo>
                  <a:pt x="812" y="1735"/>
                </a:lnTo>
                <a:lnTo>
                  <a:pt x="810" y="1735"/>
                </a:lnTo>
                <a:lnTo>
                  <a:pt x="805" y="1735"/>
                </a:lnTo>
                <a:lnTo>
                  <a:pt x="795" y="1735"/>
                </a:lnTo>
                <a:lnTo>
                  <a:pt x="783" y="1735"/>
                </a:lnTo>
                <a:lnTo>
                  <a:pt x="783" y="1755"/>
                </a:lnTo>
                <a:lnTo>
                  <a:pt x="768" y="1755"/>
                </a:lnTo>
                <a:lnTo>
                  <a:pt x="768" y="1735"/>
                </a:lnTo>
                <a:lnTo>
                  <a:pt x="768" y="1734"/>
                </a:lnTo>
                <a:lnTo>
                  <a:pt x="768" y="1729"/>
                </a:lnTo>
                <a:lnTo>
                  <a:pt x="756" y="1729"/>
                </a:lnTo>
                <a:lnTo>
                  <a:pt x="753" y="1729"/>
                </a:lnTo>
                <a:lnTo>
                  <a:pt x="745" y="1729"/>
                </a:lnTo>
                <a:lnTo>
                  <a:pt x="744" y="1729"/>
                </a:lnTo>
                <a:lnTo>
                  <a:pt x="742" y="1729"/>
                </a:lnTo>
                <a:lnTo>
                  <a:pt x="739" y="1729"/>
                </a:lnTo>
                <a:lnTo>
                  <a:pt x="732" y="1729"/>
                </a:lnTo>
                <a:lnTo>
                  <a:pt x="730" y="1729"/>
                </a:lnTo>
                <a:lnTo>
                  <a:pt x="727" y="1729"/>
                </a:lnTo>
                <a:lnTo>
                  <a:pt x="721" y="1729"/>
                </a:lnTo>
                <a:lnTo>
                  <a:pt x="718" y="1729"/>
                </a:lnTo>
                <a:lnTo>
                  <a:pt x="716" y="1729"/>
                </a:lnTo>
                <a:lnTo>
                  <a:pt x="709" y="1729"/>
                </a:lnTo>
                <a:lnTo>
                  <a:pt x="707" y="1729"/>
                </a:lnTo>
                <a:lnTo>
                  <a:pt x="706" y="1729"/>
                </a:lnTo>
                <a:lnTo>
                  <a:pt x="700" y="1729"/>
                </a:lnTo>
                <a:lnTo>
                  <a:pt x="697" y="1729"/>
                </a:lnTo>
                <a:lnTo>
                  <a:pt x="695" y="1729"/>
                </a:lnTo>
                <a:lnTo>
                  <a:pt x="688" y="1729"/>
                </a:lnTo>
                <a:lnTo>
                  <a:pt x="686" y="1729"/>
                </a:lnTo>
                <a:lnTo>
                  <a:pt x="682" y="1729"/>
                </a:lnTo>
                <a:lnTo>
                  <a:pt x="680" y="1729"/>
                </a:lnTo>
                <a:lnTo>
                  <a:pt x="680" y="1711"/>
                </a:lnTo>
                <a:lnTo>
                  <a:pt x="680" y="1709"/>
                </a:lnTo>
                <a:lnTo>
                  <a:pt x="674" y="1709"/>
                </a:lnTo>
                <a:lnTo>
                  <a:pt x="664" y="1709"/>
                </a:lnTo>
                <a:lnTo>
                  <a:pt x="653" y="1709"/>
                </a:lnTo>
                <a:lnTo>
                  <a:pt x="643" y="1709"/>
                </a:lnTo>
                <a:lnTo>
                  <a:pt x="637" y="1709"/>
                </a:lnTo>
                <a:lnTo>
                  <a:pt x="631" y="1709"/>
                </a:lnTo>
                <a:lnTo>
                  <a:pt x="631" y="1711"/>
                </a:lnTo>
                <a:lnTo>
                  <a:pt x="631" y="1712"/>
                </a:lnTo>
                <a:lnTo>
                  <a:pt x="631" y="1716"/>
                </a:lnTo>
                <a:lnTo>
                  <a:pt x="631" y="1717"/>
                </a:lnTo>
                <a:lnTo>
                  <a:pt x="631" y="1719"/>
                </a:lnTo>
                <a:lnTo>
                  <a:pt x="631" y="1723"/>
                </a:lnTo>
                <a:lnTo>
                  <a:pt x="631" y="1726"/>
                </a:lnTo>
                <a:lnTo>
                  <a:pt x="631" y="1729"/>
                </a:lnTo>
                <a:lnTo>
                  <a:pt x="631" y="1731"/>
                </a:lnTo>
                <a:lnTo>
                  <a:pt x="631" y="1734"/>
                </a:lnTo>
                <a:lnTo>
                  <a:pt x="631" y="1735"/>
                </a:lnTo>
                <a:lnTo>
                  <a:pt x="618" y="1735"/>
                </a:lnTo>
                <a:lnTo>
                  <a:pt x="605" y="1735"/>
                </a:lnTo>
                <a:lnTo>
                  <a:pt x="581" y="1737"/>
                </a:lnTo>
                <a:lnTo>
                  <a:pt x="569" y="1737"/>
                </a:lnTo>
                <a:lnTo>
                  <a:pt x="555" y="1737"/>
                </a:lnTo>
                <a:lnTo>
                  <a:pt x="543" y="1737"/>
                </a:lnTo>
                <a:lnTo>
                  <a:pt x="537" y="1737"/>
                </a:lnTo>
                <a:lnTo>
                  <a:pt x="531" y="1737"/>
                </a:lnTo>
                <a:lnTo>
                  <a:pt x="520" y="1738"/>
                </a:lnTo>
                <a:lnTo>
                  <a:pt x="508" y="1738"/>
                </a:lnTo>
                <a:lnTo>
                  <a:pt x="495" y="1738"/>
                </a:lnTo>
                <a:lnTo>
                  <a:pt x="481" y="1738"/>
                </a:lnTo>
                <a:lnTo>
                  <a:pt x="469" y="1738"/>
                </a:lnTo>
                <a:lnTo>
                  <a:pt x="456" y="1738"/>
                </a:lnTo>
                <a:lnTo>
                  <a:pt x="444" y="1740"/>
                </a:lnTo>
                <a:lnTo>
                  <a:pt x="431" y="1740"/>
                </a:lnTo>
                <a:lnTo>
                  <a:pt x="419" y="1740"/>
                </a:lnTo>
                <a:lnTo>
                  <a:pt x="409" y="1740"/>
                </a:lnTo>
                <a:lnTo>
                  <a:pt x="400" y="1740"/>
                </a:lnTo>
                <a:lnTo>
                  <a:pt x="386" y="1740"/>
                </a:lnTo>
                <a:lnTo>
                  <a:pt x="356" y="1741"/>
                </a:lnTo>
                <a:lnTo>
                  <a:pt x="344" y="1741"/>
                </a:lnTo>
                <a:lnTo>
                  <a:pt x="335" y="1741"/>
                </a:lnTo>
                <a:lnTo>
                  <a:pt x="333" y="1741"/>
                </a:lnTo>
                <a:lnTo>
                  <a:pt x="333" y="1740"/>
                </a:lnTo>
                <a:lnTo>
                  <a:pt x="333" y="1738"/>
                </a:lnTo>
                <a:lnTo>
                  <a:pt x="333" y="1737"/>
                </a:lnTo>
                <a:lnTo>
                  <a:pt x="332" y="1735"/>
                </a:lnTo>
                <a:lnTo>
                  <a:pt x="323" y="1735"/>
                </a:lnTo>
                <a:lnTo>
                  <a:pt x="323" y="1729"/>
                </a:lnTo>
                <a:lnTo>
                  <a:pt x="323" y="1726"/>
                </a:lnTo>
                <a:lnTo>
                  <a:pt x="323" y="1719"/>
                </a:lnTo>
                <a:lnTo>
                  <a:pt x="329" y="1719"/>
                </a:lnTo>
                <a:lnTo>
                  <a:pt x="330" y="1719"/>
                </a:lnTo>
                <a:lnTo>
                  <a:pt x="332" y="1719"/>
                </a:lnTo>
                <a:lnTo>
                  <a:pt x="336" y="1719"/>
                </a:lnTo>
                <a:lnTo>
                  <a:pt x="338" y="1719"/>
                </a:lnTo>
                <a:lnTo>
                  <a:pt x="338" y="1717"/>
                </a:lnTo>
                <a:lnTo>
                  <a:pt x="339" y="1712"/>
                </a:lnTo>
                <a:lnTo>
                  <a:pt x="339" y="1709"/>
                </a:lnTo>
                <a:lnTo>
                  <a:pt x="339" y="1708"/>
                </a:lnTo>
                <a:lnTo>
                  <a:pt x="341" y="1705"/>
                </a:lnTo>
                <a:lnTo>
                  <a:pt x="341" y="1702"/>
                </a:lnTo>
                <a:lnTo>
                  <a:pt x="343" y="1700"/>
                </a:lnTo>
                <a:lnTo>
                  <a:pt x="344" y="1697"/>
                </a:lnTo>
                <a:lnTo>
                  <a:pt x="346" y="1696"/>
                </a:lnTo>
                <a:lnTo>
                  <a:pt x="349" y="1693"/>
                </a:lnTo>
                <a:lnTo>
                  <a:pt x="350" y="1691"/>
                </a:lnTo>
                <a:lnTo>
                  <a:pt x="350" y="1690"/>
                </a:lnTo>
                <a:lnTo>
                  <a:pt x="352" y="1688"/>
                </a:lnTo>
                <a:lnTo>
                  <a:pt x="353" y="1687"/>
                </a:lnTo>
                <a:lnTo>
                  <a:pt x="353" y="1685"/>
                </a:lnTo>
                <a:lnTo>
                  <a:pt x="355" y="1682"/>
                </a:lnTo>
                <a:lnTo>
                  <a:pt x="355" y="1676"/>
                </a:lnTo>
                <a:lnTo>
                  <a:pt x="355" y="1672"/>
                </a:lnTo>
                <a:lnTo>
                  <a:pt x="355" y="1667"/>
                </a:lnTo>
                <a:lnTo>
                  <a:pt x="353" y="1658"/>
                </a:lnTo>
                <a:lnTo>
                  <a:pt x="352" y="1655"/>
                </a:lnTo>
                <a:lnTo>
                  <a:pt x="352" y="1650"/>
                </a:lnTo>
                <a:lnTo>
                  <a:pt x="352" y="1646"/>
                </a:lnTo>
                <a:lnTo>
                  <a:pt x="352" y="1643"/>
                </a:lnTo>
                <a:lnTo>
                  <a:pt x="352" y="1637"/>
                </a:lnTo>
                <a:lnTo>
                  <a:pt x="343" y="1637"/>
                </a:lnTo>
                <a:lnTo>
                  <a:pt x="323" y="1637"/>
                </a:lnTo>
                <a:lnTo>
                  <a:pt x="323" y="1634"/>
                </a:lnTo>
                <a:lnTo>
                  <a:pt x="323" y="1632"/>
                </a:lnTo>
                <a:lnTo>
                  <a:pt x="324" y="1629"/>
                </a:lnTo>
                <a:lnTo>
                  <a:pt x="327" y="1628"/>
                </a:lnTo>
                <a:lnTo>
                  <a:pt x="330" y="1628"/>
                </a:lnTo>
                <a:lnTo>
                  <a:pt x="338" y="1628"/>
                </a:lnTo>
                <a:lnTo>
                  <a:pt x="339" y="1628"/>
                </a:lnTo>
                <a:lnTo>
                  <a:pt x="341" y="1628"/>
                </a:lnTo>
                <a:lnTo>
                  <a:pt x="352" y="1628"/>
                </a:lnTo>
                <a:lnTo>
                  <a:pt x="350" y="1626"/>
                </a:lnTo>
                <a:lnTo>
                  <a:pt x="350" y="1625"/>
                </a:lnTo>
                <a:lnTo>
                  <a:pt x="350" y="1623"/>
                </a:lnTo>
                <a:lnTo>
                  <a:pt x="350" y="1622"/>
                </a:lnTo>
                <a:lnTo>
                  <a:pt x="349" y="1622"/>
                </a:lnTo>
                <a:lnTo>
                  <a:pt x="349" y="1620"/>
                </a:lnTo>
                <a:lnTo>
                  <a:pt x="349" y="1619"/>
                </a:lnTo>
                <a:lnTo>
                  <a:pt x="352" y="1619"/>
                </a:lnTo>
                <a:lnTo>
                  <a:pt x="358" y="1614"/>
                </a:lnTo>
                <a:lnTo>
                  <a:pt x="359" y="1614"/>
                </a:lnTo>
                <a:lnTo>
                  <a:pt x="361" y="1614"/>
                </a:lnTo>
                <a:lnTo>
                  <a:pt x="361" y="1617"/>
                </a:lnTo>
                <a:lnTo>
                  <a:pt x="362" y="1619"/>
                </a:lnTo>
                <a:lnTo>
                  <a:pt x="362" y="1620"/>
                </a:lnTo>
                <a:lnTo>
                  <a:pt x="364" y="1620"/>
                </a:lnTo>
                <a:lnTo>
                  <a:pt x="368" y="1619"/>
                </a:lnTo>
                <a:lnTo>
                  <a:pt x="368" y="1617"/>
                </a:lnTo>
                <a:lnTo>
                  <a:pt x="367" y="1616"/>
                </a:lnTo>
                <a:lnTo>
                  <a:pt x="367" y="1614"/>
                </a:lnTo>
                <a:lnTo>
                  <a:pt x="367" y="1613"/>
                </a:lnTo>
                <a:lnTo>
                  <a:pt x="365" y="1613"/>
                </a:lnTo>
                <a:lnTo>
                  <a:pt x="365" y="1611"/>
                </a:lnTo>
                <a:lnTo>
                  <a:pt x="365" y="1610"/>
                </a:lnTo>
                <a:lnTo>
                  <a:pt x="364" y="1610"/>
                </a:lnTo>
                <a:lnTo>
                  <a:pt x="364" y="1608"/>
                </a:lnTo>
                <a:lnTo>
                  <a:pt x="364" y="1606"/>
                </a:lnTo>
                <a:lnTo>
                  <a:pt x="362" y="1606"/>
                </a:lnTo>
                <a:lnTo>
                  <a:pt x="362" y="1605"/>
                </a:lnTo>
                <a:lnTo>
                  <a:pt x="361" y="1605"/>
                </a:lnTo>
                <a:lnTo>
                  <a:pt x="361" y="1603"/>
                </a:lnTo>
                <a:lnTo>
                  <a:pt x="361" y="1602"/>
                </a:lnTo>
                <a:lnTo>
                  <a:pt x="359" y="1602"/>
                </a:lnTo>
                <a:lnTo>
                  <a:pt x="359" y="1600"/>
                </a:lnTo>
                <a:lnTo>
                  <a:pt x="358" y="1600"/>
                </a:lnTo>
                <a:lnTo>
                  <a:pt x="358" y="1599"/>
                </a:lnTo>
                <a:lnTo>
                  <a:pt x="356" y="1599"/>
                </a:lnTo>
                <a:lnTo>
                  <a:pt x="356" y="1597"/>
                </a:lnTo>
                <a:lnTo>
                  <a:pt x="359" y="1596"/>
                </a:lnTo>
                <a:lnTo>
                  <a:pt x="361" y="1594"/>
                </a:lnTo>
                <a:lnTo>
                  <a:pt x="362" y="1594"/>
                </a:lnTo>
                <a:lnTo>
                  <a:pt x="365" y="1591"/>
                </a:lnTo>
                <a:lnTo>
                  <a:pt x="365" y="1590"/>
                </a:lnTo>
                <a:lnTo>
                  <a:pt x="364" y="1590"/>
                </a:lnTo>
                <a:lnTo>
                  <a:pt x="362" y="1590"/>
                </a:lnTo>
                <a:lnTo>
                  <a:pt x="359" y="1587"/>
                </a:lnTo>
                <a:lnTo>
                  <a:pt x="359" y="1584"/>
                </a:lnTo>
                <a:lnTo>
                  <a:pt x="358" y="1584"/>
                </a:lnTo>
                <a:lnTo>
                  <a:pt x="353" y="1584"/>
                </a:lnTo>
                <a:lnTo>
                  <a:pt x="352" y="1584"/>
                </a:lnTo>
                <a:lnTo>
                  <a:pt x="352" y="1585"/>
                </a:lnTo>
                <a:lnTo>
                  <a:pt x="352" y="1587"/>
                </a:lnTo>
                <a:lnTo>
                  <a:pt x="353" y="1587"/>
                </a:lnTo>
                <a:lnTo>
                  <a:pt x="356" y="1590"/>
                </a:lnTo>
                <a:lnTo>
                  <a:pt x="358" y="1591"/>
                </a:lnTo>
                <a:lnTo>
                  <a:pt x="359" y="1593"/>
                </a:lnTo>
                <a:lnTo>
                  <a:pt x="355" y="1596"/>
                </a:lnTo>
                <a:lnTo>
                  <a:pt x="353" y="1594"/>
                </a:lnTo>
                <a:lnTo>
                  <a:pt x="352" y="1593"/>
                </a:lnTo>
                <a:lnTo>
                  <a:pt x="350" y="1593"/>
                </a:lnTo>
                <a:lnTo>
                  <a:pt x="344" y="1590"/>
                </a:lnTo>
                <a:lnTo>
                  <a:pt x="338" y="1587"/>
                </a:lnTo>
                <a:lnTo>
                  <a:pt x="338" y="1584"/>
                </a:lnTo>
                <a:lnTo>
                  <a:pt x="332" y="1584"/>
                </a:lnTo>
                <a:lnTo>
                  <a:pt x="329" y="1584"/>
                </a:lnTo>
                <a:lnTo>
                  <a:pt x="327" y="1584"/>
                </a:lnTo>
                <a:lnTo>
                  <a:pt x="327" y="1582"/>
                </a:lnTo>
                <a:lnTo>
                  <a:pt x="320" y="1581"/>
                </a:lnTo>
                <a:lnTo>
                  <a:pt x="318" y="1576"/>
                </a:lnTo>
                <a:lnTo>
                  <a:pt x="318" y="1572"/>
                </a:lnTo>
                <a:lnTo>
                  <a:pt x="318" y="1560"/>
                </a:lnTo>
                <a:lnTo>
                  <a:pt x="318" y="1535"/>
                </a:lnTo>
                <a:lnTo>
                  <a:pt x="320" y="1535"/>
                </a:lnTo>
                <a:lnTo>
                  <a:pt x="323" y="1535"/>
                </a:lnTo>
                <a:lnTo>
                  <a:pt x="323" y="1534"/>
                </a:lnTo>
                <a:lnTo>
                  <a:pt x="323" y="1523"/>
                </a:lnTo>
                <a:lnTo>
                  <a:pt x="323" y="1514"/>
                </a:lnTo>
                <a:lnTo>
                  <a:pt x="330" y="1514"/>
                </a:lnTo>
                <a:lnTo>
                  <a:pt x="330" y="1511"/>
                </a:lnTo>
                <a:lnTo>
                  <a:pt x="330" y="1510"/>
                </a:lnTo>
                <a:lnTo>
                  <a:pt x="329" y="1510"/>
                </a:lnTo>
                <a:lnTo>
                  <a:pt x="324" y="1510"/>
                </a:lnTo>
                <a:lnTo>
                  <a:pt x="323" y="1510"/>
                </a:lnTo>
                <a:lnTo>
                  <a:pt x="323" y="1508"/>
                </a:lnTo>
                <a:lnTo>
                  <a:pt x="323" y="1505"/>
                </a:lnTo>
                <a:lnTo>
                  <a:pt x="323" y="1497"/>
                </a:lnTo>
                <a:lnTo>
                  <a:pt x="323" y="1496"/>
                </a:lnTo>
                <a:lnTo>
                  <a:pt x="324" y="1496"/>
                </a:lnTo>
                <a:lnTo>
                  <a:pt x="330" y="1496"/>
                </a:lnTo>
                <a:lnTo>
                  <a:pt x="330" y="1494"/>
                </a:lnTo>
                <a:lnTo>
                  <a:pt x="326" y="1494"/>
                </a:lnTo>
                <a:lnTo>
                  <a:pt x="323" y="1494"/>
                </a:lnTo>
                <a:lnTo>
                  <a:pt x="323" y="1493"/>
                </a:lnTo>
                <a:lnTo>
                  <a:pt x="323" y="1488"/>
                </a:lnTo>
                <a:lnTo>
                  <a:pt x="330" y="1488"/>
                </a:lnTo>
                <a:lnTo>
                  <a:pt x="330" y="1487"/>
                </a:lnTo>
                <a:lnTo>
                  <a:pt x="330" y="1485"/>
                </a:lnTo>
                <a:lnTo>
                  <a:pt x="327" y="1485"/>
                </a:lnTo>
                <a:lnTo>
                  <a:pt x="323" y="1485"/>
                </a:lnTo>
                <a:lnTo>
                  <a:pt x="323" y="1481"/>
                </a:lnTo>
                <a:lnTo>
                  <a:pt x="323" y="1473"/>
                </a:lnTo>
                <a:lnTo>
                  <a:pt x="326" y="1473"/>
                </a:lnTo>
                <a:lnTo>
                  <a:pt x="330" y="1473"/>
                </a:lnTo>
                <a:lnTo>
                  <a:pt x="330" y="1461"/>
                </a:lnTo>
                <a:lnTo>
                  <a:pt x="324" y="1461"/>
                </a:lnTo>
                <a:lnTo>
                  <a:pt x="324" y="1441"/>
                </a:lnTo>
                <a:lnTo>
                  <a:pt x="321" y="1440"/>
                </a:lnTo>
                <a:lnTo>
                  <a:pt x="318" y="1438"/>
                </a:lnTo>
                <a:lnTo>
                  <a:pt x="315" y="1435"/>
                </a:lnTo>
                <a:lnTo>
                  <a:pt x="314" y="1434"/>
                </a:lnTo>
                <a:lnTo>
                  <a:pt x="314" y="1432"/>
                </a:lnTo>
                <a:lnTo>
                  <a:pt x="312" y="1432"/>
                </a:lnTo>
                <a:lnTo>
                  <a:pt x="311" y="1432"/>
                </a:lnTo>
                <a:lnTo>
                  <a:pt x="306" y="1432"/>
                </a:lnTo>
                <a:lnTo>
                  <a:pt x="303" y="1432"/>
                </a:lnTo>
                <a:lnTo>
                  <a:pt x="300" y="1432"/>
                </a:lnTo>
                <a:lnTo>
                  <a:pt x="291" y="1432"/>
                </a:lnTo>
                <a:lnTo>
                  <a:pt x="282" y="1432"/>
                </a:lnTo>
                <a:lnTo>
                  <a:pt x="273" y="1432"/>
                </a:lnTo>
                <a:lnTo>
                  <a:pt x="272" y="1432"/>
                </a:lnTo>
                <a:lnTo>
                  <a:pt x="249" y="1432"/>
                </a:lnTo>
                <a:lnTo>
                  <a:pt x="231" y="1434"/>
                </a:lnTo>
                <a:lnTo>
                  <a:pt x="231" y="1432"/>
                </a:lnTo>
                <a:lnTo>
                  <a:pt x="231" y="1428"/>
                </a:lnTo>
                <a:lnTo>
                  <a:pt x="231" y="1426"/>
                </a:lnTo>
                <a:lnTo>
                  <a:pt x="232" y="1426"/>
                </a:lnTo>
                <a:lnTo>
                  <a:pt x="275" y="1426"/>
                </a:lnTo>
                <a:lnTo>
                  <a:pt x="276" y="1426"/>
                </a:lnTo>
                <a:lnTo>
                  <a:pt x="276" y="1425"/>
                </a:lnTo>
                <a:lnTo>
                  <a:pt x="278" y="1425"/>
                </a:lnTo>
                <a:lnTo>
                  <a:pt x="278" y="1423"/>
                </a:lnTo>
                <a:lnTo>
                  <a:pt x="279" y="1423"/>
                </a:lnTo>
                <a:lnTo>
                  <a:pt x="279" y="1422"/>
                </a:lnTo>
                <a:lnTo>
                  <a:pt x="281" y="1422"/>
                </a:lnTo>
                <a:lnTo>
                  <a:pt x="281" y="1420"/>
                </a:lnTo>
                <a:lnTo>
                  <a:pt x="281" y="1419"/>
                </a:lnTo>
                <a:lnTo>
                  <a:pt x="281" y="1335"/>
                </a:lnTo>
                <a:lnTo>
                  <a:pt x="281" y="1323"/>
                </a:lnTo>
                <a:lnTo>
                  <a:pt x="281" y="1320"/>
                </a:lnTo>
                <a:lnTo>
                  <a:pt x="285" y="1320"/>
                </a:lnTo>
                <a:lnTo>
                  <a:pt x="296" y="1320"/>
                </a:lnTo>
                <a:lnTo>
                  <a:pt x="329" y="1320"/>
                </a:lnTo>
                <a:lnTo>
                  <a:pt x="330" y="1320"/>
                </a:lnTo>
                <a:lnTo>
                  <a:pt x="333" y="1320"/>
                </a:lnTo>
                <a:lnTo>
                  <a:pt x="343" y="1320"/>
                </a:lnTo>
                <a:lnTo>
                  <a:pt x="346" y="1320"/>
                </a:lnTo>
                <a:lnTo>
                  <a:pt x="392" y="1320"/>
                </a:lnTo>
                <a:lnTo>
                  <a:pt x="397" y="1320"/>
                </a:lnTo>
                <a:lnTo>
                  <a:pt x="397" y="1325"/>
                </a:lnTo>
                <a:lnTo>
                  <a:pt x="400" y="1334"/>
                </a:lnTo>
                <a:lnTo>
                  <a:pt x="400" y="1335"/>
                </a:lnTo>
                <a:lnTo>
                  <a:pt x="397" y="1337"/>
                </a:lnTo>
                <a:lnTo>
                  <a:pt x="386" y="1345"/>
                </a:lnTo>
                <a:lnTo>
                  <a:pt x="383" y="1348"/>
                </a:lnTo>
                <a:lnTo>
                  <a:pt x="377" y="1351"/>
                </a:lnTo>
                <a:lnTo>
                  <a:pt x="364" y="1363"/>
                </a:lnTo>
                <a:lnTo>
                  <a:pt x="359" y="1366"/>
                </a:lnTo>
                <a:lnTo>
                  <a:pt x="358" y="1364"/>
                </a:lnTo>
                <a:lnTo>
                  <a:pt x="355" y="1361"/>
                </a:lnTo>
                <a:lnTo>
                  <a:pt x="353" y="1360"/>
                </a:lnTo>
                <a:lnTo>
                  <a:pt x="352" y="1360"/>
                </a:lnTo>
                <a:lnTo>
                  <a:pt x="346" y="1360"/>
                </a:lnTo>
                <a:lnTo>
                  <a:pt x="344" y="1360"/>
                </a:lnTo>
                <a:lnTo>
                  <a:pt x="344" y="1355"/>
                </a:lnTo>
                <a:lnTo>
                  <a:pt x="344" y="1340"/>
                </a:lnTo>
                <a:lnTo>
                  <a:pt x="344" y="1335"/>
                </a:lnTo>
                <a:lnTo>
                  <a:pt x="343" y="1335"/>
                </a:lnTo>
                <a:lnTo>
                  <a:pt x="338" y="1335"/>
                </a:lnTo>
                <a:lnTo>
                  <a:pt x="338" y="1340"/>
                </a:lnTo>
                <a:lnTo>
                  <a:pt x="338" y="1343"/>
                </a:lnTo>
                <a:lnTo>
                  <a:pt x="332" y="1343"/>
                </a:lnTo>
                <a:lnTo>
                  <a:pt x="332" y="1346"/>
                </a:lnTo>
                <a:lnTo>
                  <a:pt x="338" y="1346"/>
                </a:lnTo>
                <a:lnTo>
                  <a:pt x="338" y="1354"/>
                </a:lnTo>
                <a:lnTo>
                  <a:pt x="338" y="1357"/>
                </a:lnTo>
                <a:lnTo>
                  <a:pt x="332" y="1357"/>
                </a:lnTo>
                <a:lnTo>
                  <a:pt x="332" y="1360"/>
                </a:lnTo>
                <a:lnTo>
                  <a:pt x="335" y="1360"/>
                </a:lnTo>
                <a:lnTo>
                  <a:pt x="336" y="1360"/>
                </a:lnTo>
                <a:lnTo>
                  <a:pt x="336" y="1369"/>
                </a:lnTo>
                <a:lnTo>
                  <a:pt x="336" y="1373"/>
                </a:lnTo>
                <a:lnTo>
                  <a:pt x="333" y="1376"/>
                </a:lnTo>
                <a:lnTo>
                  <a:pt x="336" y="1381"/>
                </a:lnTo>
                <a:lnTo>
                  <a:pt x="338" y="1382"/>
                </a:lnTo>
                <a:lnTo>
                  <a:pt x="338" y="1384"/>
                </a:lnTo>
                <a:lnTo>
                  <a:pt x="341" y="1388"/>
                </a:lnTo>
                <a:lnTo>
                  <a:pt x="336" y="1391"/>
                </a:lnTo>
                <a:lnTo>
                  <a:pt x="336" y="1402"/>
                </a:lnTo>
                <a:lnTo>
                  <a:pt x="336" y="1405"/>
                </a:lnTo>
                <a:lnTo>
                  <a:pt x="332" y="1405"/>
                </a:lnTo>
                <a:lnTo>
                  <a:pt x="332" y="1408"/>
                </a:lnTo>
                <a:lnTo>
                  <a:pt x="332" y="1411"/>
                </a:lnTo>
                <a:lnTo>
                  <a:pt x="336" y="1411"/>
                </a:lnTo>
                <a:lnTo>
                  <a:pt x="336" y="1413"/>
                </a:lnTo>
                <a:lnTo>
                  <a:pt x="336" y="1419"/>
                </a:lnTo>
                <a:lnTo>
                  <a:pt x="341" y="1420"/>
                </a:lnTo>
                <a:lnTo>
                  <a:pt x="349" y="1420"/>
                </a:lnTo>
                <a:lnTo>
                  <a:pt x="349" y="1426"/>
                </a:lnTo>
                <a:lnTo>
                  <a:pt x="353" y="1426"/>
                </a:lnTo>
                <a:lnTo>
                  <a:pt x="353" y="1422"/>
                </a:lnTo>
                <a:lnTo>
                  <a:pt x="353" y="1420"/>
                </a:lnTo>
                <a:lnTo>
                  <a:pt x="353" y="1419"/>
                </a:lnTo>
                <a:lnTo>
                  <a:pt x="353" y="1417"/>
                </a:lnTo>
                <a:lnTo>
                  <a:pt x="356" y="1417"/>
                </a:lnTo>
                <a:lnTo>
                  <a:pt x="359" y="1417"/>
                </a:lnTo>
                <a:lnTo>
                  <a:pt x="359" y="1414"/>
                </a:lnTo>
                <a:lnTo>
                  <a:pt x="367" y="1414"/>
                </a:lnTo>
                <a:lnTo>
                  <a:pt x="367" y="1413"/>
                </a:lnTo>
                <a:lnTo>
                  <a:pt x="367" y="1411"/>
                </a:lnTo>
                <a:lnTo>
                  <a:pt x="371" y="1411"/>
                </a:lnTo>
                <a:lnTo>
                  <a:pt x="373" y="1411"/>
                </a:lnTo>
                <a:lnTo>
                  <a:pt x="379" y="1411"/>
                </a:lnTo>
                <a:lnTo>
                  <a:pt x="380" y="1411"/>
                </a:lnTo>
                <a:lnTo>
                  <a:pt x="380" y="1413"/>
                </a:lnTo>
                <a:lnTo>
                  <a:pt x="380" y="1419"/>
                </a:lnTo>
                <a:lnTo>
                  <a:pt x="380" y="1420"/>
                </a:lnTo>
                <a:lnTo>
                  <a:pt x="380" y="1426"/>
                </a:lnTo>
                <a:lnTo>
                  <a:pt x="377" y="1426"/>
                </a:lnTo>
                <a:lnTo>
                  <a:pt x="377" y="1428"/>
                </a:lnTo>
                <a:lnTo>
                  <a:pt x="377" y="1432"/>
                </a:lnTo>
                <a:lnTo>
                  <a:pt x="379" y="1432"/>
                </a:lnTo>
                <a:lnTo>
                  <a:pt x="391" y="1432"/>
                </a:lnTo>
                <a:lnTo>
                  <a:pt x="391" y="1422"/>
                </a:lnTo>
                <a:lnTo>
                  <a:pt x="391" y="1420"/>
                </a:lnTo>
                <a:lnTo>
                  <a:pt x="392" y="1420"/>
                </a:lnTo>
                <a:lnTo>
                  <a:pt x="392" y="1408"/>
                </a:lnTo>
                <a:lnTo>
                  <a:pt x="398" y="1408"/>
                </a:lnTo>
                <a:lnTo>
                  <a:pt x="398" y="1420"/>
                </a:lnTo>
                <a:lnTo>
                  <a:pt x="403" y="1420"/>
                </a:lnTo>
                <a:lnTo>
                  <a:pt x="404" y="1420"/>
                </a:lnTo>
                <a:lnTo>
                  <a:pt x="406" y="1420"/>
                </a:lnTo>
                <a:lnTo>
                  <a:pt x="410" y="1420"/>
                </a:lnTo>
                <a:lnTo>
                  <a:pt x="410" y="1426"/>
                </a:lnTo>
                <a:lnTo>
                  <a:pt x="416" y="1426"/>
                </a:lnTo>
                <a:lnTo>
                  <a:pt x="430" y="1428"/>
                </a:lnTo>
                <a:lnTo>
                  <a:pt x="430" y="1425"/>
                </a:lnTo>
                <a:lnTo>
                  <a:pt x="430" y="1413"/>
                </a:lnTo>
                <a:lnTo>
                  <a:pt x="430" y="1408"/>
                </a:lnTo>
                <a:lnTo>
                  <a:pt x="430" y="1404"/>
                </a:lnTo>
                <a:lnTo>
                  <a:pt x="430" y="1388"/>
                </a:lnTo>
                <a:lnTo>
                  <a:pt x="430" y="1384"/>
                </a:lnTo>
                <a:lnTo>
                  <a:pt x="430" y="1379"/>
                </a:lnTo>
                <a:lnTo>
                  <a:pt x="430" y="1366"/>
                </a:lnTo>
                <a:lnTo>
                  <a:pt x="430" y="1361"/>
                </a:lnTo>
                <a:lnTo>
                  <a:pt x="430" y="1355"/>
                </a:lnTo>
                <a:lnTo>
                  <a:pt x="430" y="1341"/>
                </a:lnTo>
                <a:lnTo>
                  <a:pt x="430" y="1340"/>
                </a:lnTo>
                <a:lnTo>
                  <a:pt x="430" y="1338"/>
                </a:lnTo>
                <a:lnTo>
                  <a:pt x="430" y="1334"/>
                </a:lnTo>
                <a:lnTo>
                  <a:pt x="430" y="1329"/>
                </a:lnTo>
                <a:lnTo>
                  <a:pt x="430" y="1317"/>
                </a:lnTo>
                <a:lnTo>
                  <a:pt x="430" y="1313"/>
                </a:lnTo>
                <a:lnTo>
                  <a:pt x="430" y="1310"/>
                </a:lnTo>
                <a:lnTo>
                  <a:pt x="430" y="1302"/>
                </a:lnTo>
                <a:lnTo>
                  <a:pt x="430" y="1299"/>
                </a:lnTo>
                <a:lnTo>
                  <a:pt x="430" y="1295"/>
                </a:lnTo>
                <a:lnTo>
                  <a:pt x="430" y="1293"/>
                </a:lnTo>
                <a:lnTo>
                  <a:pt x="430" y="1281"/>
                </a:lnTo>
                <a:lnTo>
                  <a:pt x="430" y="1275"/>
                </a:lnTo>
                <a:lnTo>
                  <a:pt x="431" y="1267"/>
                </a:lnTo>
                <a:lnTo>
                  <a:pt x="431" y="1263"/>
                </a:lnTo>
                <a:lnTo>
                  <a:pt x="431" y="1255"/>
                </a:lnTo>
                <a:lnTo>
                  <a:pt x="431" y="1242"/>
                </a:lnTo>
                <a:lnTo>
                  <a:pt x="431" y="1232"/>
                </a:lnTo>
                <a:lnTo>
                  <a:pt x="380" y="1232"/>
                </a:lnTo>
                <a:lnTo>
                  <a:pt x="380" y="1234"/>
                </a:lnTo>
                <a:lnTo>
                  <a:pt x="380" y="1235"/>
                </a:lnTo>
                <a:lnTo>
                  <a:pt x="379" y="1235"/>
                </a:lnTo>
                <a:lnTo>
                  <a:pt x="338" y="1235"/>
                </a:lnTo>
                <a:lnTo>
                  <a:pt x="338" y="1234"/>
                </a:lnTo>
                <a:lnTo>
                  <a:pt x="332" y="1232"/>
                </a:lnTo>
                <a:lnTo>
                  <a:pt x="327" y="1232"/>
                </a:lnTo>
                <a:lnTo>
                  <a:pt x="326" y="1232"/>
                </a:lnTo>
                <a:lnTo>
                  <a:pt x="326" y="1235"/>
                </a:lnTo>
                <a:lnTo>
                  <a:pt x="300" y="1235"/>
                </a:lnTo>
                <a:lnTo>
                  <a:pt x="300" y="1234"/>
                </a:lnTo>
                <a:lnTo>
                  <a:pt x="296" y="1234"/>
                </a:lnTo>
                <a:lnTo>
                  <a:pt x="288" y="1234"/>
                </a:lnTo>
                <a:lnTo>
                  <a:pt x="285" y="1234"/>
                </a:lnTo>
                <a:lnTo>
                  <a:pt x="284" y="1234"/>
                </a:lnTo>
                <a:lnTo>
                  <a:pt x="276" y="1234"/>
                </a:lnTo>
                <a:lnTo>
                  <a:pt x="273" y="1234"/>
                </a:lnTo>
                <a:lnTo>
                  <a:pt x="272" y="1234"/>
                </a:lnTo>
                <a:lnTo>
                  <a:pt x="264" y="1234"/>
                </a:lnTo>
                <a:lnTo>
                  <a:pt x="261" y="1234"/>
                </a:lnTo>
                <a:lnTo>
                  <a:pt x="260" y="1234"/>
                </a:lnTo>
                <a:lnTo>
                  <a:pt x="255" y="1234"/>
                </a:lnTo>
                <a:lnTo>
                  <a:pt x="249" y="1234"/>
                </a:lnTo>
                <a:lnTo>
                  <a:pt x="235" y="1234"/>
                </a:lnTo>
                <a:lnTo>
                  <a:pt x="223" y="1234"/>
                </a:lnTo>
                <a:lnTo>
                  <a:pt x="216" y="1234"/>
                </a:lnTo>
                <a:lnTo>
                  <a:pt x="210" y="1234"/>
                </a:lnTo>
                <a:lnTo>
                  <a:pt x="187" y="1234"/>
                </a:lnTo>
                <a:lnTo>
                  <a:pt x="180" y="1235"/>
                </a:lnTo>
                <a:lnTo>
                  <a:pt x="175" y="1234"/>
                </a:lnTo>
                <a:lnTo>
                  <a:pt x="165" y="1235"/>
                </a:lnTo>
                <a:lnTo>
                  <a:pt x="162" y="1235"/>
                </a:lnTo>
                <a:lnTo>
                  <a:pt x="157" y="1235"/>
                </a:lnTo>
                <a:lnTo>
                  <a:pt x="143" y="1235"/>
                </a:lnTo>
                <a:lnTo>
                  <a:pt x="137" y="1235"/>
                </a:lnTo>
                <a:lnTo>
                  <a:pt x="130" y="1235"/>
                </a:lnTo>
                <a:lnTo>
                  <a:pt x="128" y="1235"/>
                </a:lnTo>
                <a:lnTo>
                  <a:pt x="127" y="1235"/>
                </a:lnTo>
                <a:lnTo>
                  <a:pt x="122" y="1235"/>
                </a:lnTo>
                <a:lnTo>
                  <a:pt x="119" y="1235"/>
                </a:lnTo>
                <a:lnTo>
                  <a:pt x="110" y="1235"/>
                </a:lnTo>
                <a:lnTo>
                  <a:pt x="98" y="1235"/>
                </a:lnTo>
                <a:lnTo>
                  <a:pt x="74" y="1235"/>
                </a:lnTo>
                <a:lnTo>
                  <a:pt x="73" y="1235"/>
                </a:lnTo>
                <a:lnTo>
                  <a:pt x="71" y="1235"/>
                </a:lnTo>
                <a:lnTo>
                  <a:pt x="70" y="1235"/>
                </a:lnTo>
                <a:lnTo>
                  <a:pt x="68" y="1235"/>
                </a:lnTo>
                <a:lnTo>
                  <a:pt x="64" y="1235"/>
                </a:lnTo>
                <a:lnTo>
                  <a:pt x="53" y="1235"/>
                </a:lnTo>
                <a:lnTo>
                  <a:pt x="50" y="1235"/>
                </a:lnTo>
                <a:lnTo>
                  <a:pt x="50" y="1229"/>
                </a:lnTo>
                <a:lnTo>
                  <a:pt x="50" y="1213"/>
                </a:lnTo>
                <a:lnTo>
                  <a:pt x="50" y="1211"/>
                </a:lnTo>
                <a:lnTo>
                  <a:pt x="50" y="1207"/>
                </a:lnTo>
                <a:lnTo>
                  <a:pt x="50" y="1202"/>
                </a:lnTo>
                <a:lnTo>
                  <a:pt x="50" y="1199"/>
                </a:lnTo>
                <a:lnTo>
                  <a:pt x="50" y="1186"/>
                </a:lnTo>
                <a:lnTo>
                  <a:pt x="50" y="1182"/>
                </a:lnTo>
                <a:lnTo>
                  <a:pt x="50" y="1178"/>
                </a:lnTo>
                <a:lnTo>
                  <a:pt x="50" y="1173"/>
                </a:lnTo>
                <a:lnTo>
                  <a:pt x="51" y="1172"/>
                </a:lnTo>
                <a:lnTo>
                  <a:pt x="51" y="1170"/>
                </a:lnTo>
                <a:lnTo>
                  <a:pt x="51" y="1157"/>
                </a:lnTo>
                <a:lnTo>
                  <a:pt x="51" y="1143"/>
                </a:lnTo>
                <a:lnTo>
                  <a:pt x="51" y="1131"/>
                </a:lnTo>
                <a:lnTo>
                  <a:pt x="51" y="1110"/>
                </a:lnTo>
                <a:lnTo>
                  <a:pt x="51" y="1098"/>
                </a:lnTo>
                <a:lnTo>
                  <a:pt x="51" y="1096"/>
                </a:lnTo>
                <a:lnTo>
                  <a:pt x="51" y="1093"/>
                </a:lnTo>
                <a:lnTo>
                  <a:pt x="51" y="1087"/>
                </a:lnTo>
                <a:lnTo>
                  <a:pt x="53" y="1072"/>
                </a:lnTo>
                <a:lnTo>
                  <a:pt x="53" y="1063"/>
                </a:lnTo>
                <a:lnTo>
                  <a:pt x="53" y="1061"/>
                </a:lnTo>
                <a:lnTo>
                  <a:pt x="53" y="1057"/>
                </a:lnTo>
                <a:lnTo>
                  <a:pt x="53" y="1046"/>
                </a:lnTo>
                <a:lnTo>
                  <a:pt x="54" y="1036"/>
                </a:lnTo>
                <a:lnTo>
                  <a:pt x="54" y="1034"/>
                </a:lnTo>
                <a:lnTo>
                  <a:pt x="54" y="1033"/>
                </a:lnTo>
                <a:lnTo>
                  <a:pt x="54" y="1031"/>
                </a:lnTo>
                <a:lnTo>
                  <a:pt x="53" y="1014"/>
                </a:lnTo>
                <a:lnTo>
                  <a:pt x="53" y="1013"/>
                </a:lnTo>
                <a:lnTo>
                  <a:pt x="53" y="1011"/>
                </a:lnTo>
                <a:lnTo>
                  <a:pt x="51" y="1011"/>
                </a:lnTo>
                <a:lnTo>
                  <a:pt x="3" y="1001"/>
                </a:lnTo>
                <a:lnTo>
                  <a:pt x="0" y="999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28">
            <a:extLst>
              <a:ext uri="{FF2B5EF4-FFF2-40B4-BE49-F238E27FC236}">
                <a16:creationId xmlns:a16="http://schemas.microsoft.com/office/drawing/2014/main" id="{D550DED2-9DAC-333D-CF5A-47E050B23A57}"/>
              </a:ext>
            </a:extLst>
          </p:cNvPr>
          <p:cNvSpPr>
            <a:spLocks noEditPoints="1"/>
          </p:cNvSpPr>
          <p:nvPr/>
        </p:nvSpPr>
        <p:spPr bwMode="auto">
          <a:xfrm>
            <a:off x="5652120" y="1059582"/>
            <a:ext cx="2067055" cy="3756728"/>
          </a:xfrm>
          <a:custGeom>
            <a:avLst/>
            <a:gdLst>
              <a:gd name="T0" fmla="*/ 67 w 2054"/>
              <a:gd name="T1" fmla="*/ 460 h 3733"/>
              <a:gd name="T2" fmla="*/ 757 w 2054"/>
              <a:gd name="T3" fmla="*/ 312 h 3733"/>
              <a:gd name="T4" fmla="*/ 997 w 2054"/>
              <a:gd name="T5" fmla="*/ 631 h 3733"/>
              <a:gd name="T6" fmla="*/ 1247 w 2054"/>
              <a:gd name="T7" fmla="*/ 548 h 3733"/>
              <a:gd name="T8" fmla="*/ 1249 w 2054"/>
              <a:gd name="T9" fmla="*/ 1033 h 3733"/>
              <a:gd name="T10" fmla="*/ 1285 w 2054"/>
              <a:gd name="T11" fmla="*/ 1084 h 3733"/>
              <a:gd name="T12" fmla="*/ 1442 w 2054"/>
              <a:gd name="T13" fmla="*/ 1037 h 3733"/>
              <a:gd name="T14" fmla="*/ 1442 w 2054"/>
              <a:gd name="T15" fmla="*/ 1148 h 3733"/>
              <a:gd name="T16" fmla="*/ 1442 w 2054"/>
              <a:gd name="T17" fmla="*/ 1261 h 3733"/>
              <a:gd name="T18" fmla="*/ 1526 w 2054"/>
              <a:gd name="T19" fmla="*/ 1390 h 3733"/>
              <a:gd name="T20" fmla="*/ 1552 w 2054"/>
              <a:gd name="T21" fmla="*/ 1231 h 3733"/>
              <a:gd name="T22" fmla="*/ 1686 w 2054"/>
              <a:gd name="T23" fmla="*/ 1352 h 3733"/>
              <a:gd name="T24" fmla="*/ 1710 w 2054"/>
              <a:gd name="T25" fmla="*/ 1438 h 3733"/>
              <a:gd name="T26" fmla="*/ 1829 w 2054"/>
              <a:gd name="T27" fmla="*/ 1540 h 3733"/>
              <a:gd name="T28" fmla="*/ 2000 w 2054"/>
              <a:gd name="T29" fmla="*/ 1582 h 3733"/>
              <a:gd name="T30" fmla="*/ 2044 w 2054"/>
              <a:gd name="T31" fmla="*/ 1706 h 3733"/>
              <a:gd name="T32" fmla="*/ 1970 w 2054"/>
              <a:gd name="T33" fmla="*/ 1802 h 3733"/>
              <a:gd name="T34" fmla="*/ 1924 w 2054"/>
              <a:gd name="T35" fmla="*/ 1878 h 3733"/>
              <a:gd name="T36" fmla="*/ 1875 w 2054"/>
              <a:gd name="T37" fmla="*/ 1938 h 3733"/>
              <a:gd name="T38" fmla="*/ 1870 w 2054"/>
              <a:gd name="T39" fmla="*/ 1958 h 3733"/>
              <a:gd name="T40" fmla="*/ 1844 w 2054"/>
              <a:gd name="T41" fmla="*/ 2040 h 3733"/>
              <a:gd name="T42" fmla="*/ 1745 w 2054"/>
              <a:gd name="T43" fmla="*/ 2147 h 3733"/>
              <a:gd name="T44" fmla="*/ 1737 w 2054"/>
              <a:gd name="T45" fmla="*/ 2252 h 3733"/>
              <a:gd name="T46" fmla="*/ 1733 w 2054"/>
              <a:gd name="T47" fmla="*/ 2303 h 3733"/>
              <a:gd name="T48" fmla="*/ 1819 w 2054"/>
              <a:gd name="T49" fmla="*/ 2545 h 3733"/>
              <a:gd name="T50" fmla="*/ 1831 w 2054"/>
              <a:gd name="T51" fmla="*/ 2654 h 3733"/>
              <a:gd name="T52" fmla="*/ 1911 w 2054"/>
              <a:gd name="T53" fmla="*/ 2759 h 3733"/>
              <a:gd name="T54" fmla="*/ 1955 w 2054"/>
              <a:gd name="T55" fmla="*/ 2854 h 3733"/>
              <a:gd name="T56" fmla="*/ 1829 w 2054"/>
              <a:gd name="T57" fmla="*/ 2974 h 3733"/>
              <a:gd name="T58" fmla="*/ 1777 w 2054"/>
              <a:gd name="T59" fmla="*/ 3019 h 3733"/>
              <a:gd name="T60" fmla="*/ 1780 w 2054"/>
              <a:gd name="T61" fmla="*/ 3607 h 3733"/>
              <a:gd name="T62" fmla="*/ 1392 w 2054"/>
              <a:gd name="T63" fmla="*/ 3705 h 3733"/>
              <a:gd name="T64" fmla="*/ 1207 w 2054"/>
              <a:gd name="T65" fmla="*/ 3511 h 3733"/>
              <a:gd name="T66" fmla="*/ 1086 w 2054"/>
              <a:gd name="T67" fmla="*/ 3430 h 3733"/>
              <a:gd name="T68" fmla="*/ 1213 w 2054"/>
              <a:gd name="T69" fmla="*/ 3228 h 3733"/>
              <a:gd name="T70" fmla="*/ 1167 w 2054"/>
              <a:gd name="T71" fmla="*/ 2918 h 3733"/>
              <a:gd name="T72" fmla="*/ 1020 w 2054"/>
              <a:gd name="T73" fmla="*/ 3004 h 3733"/>
              <a:gd name="T74" fmla="*/ 983 w 2054"/>
              <a:gd name="T75" fmla="*/ 2838 h 3733"/>
              <a:gd name="T76" fmla="*/ 903 w 2054"/>
              <a:gd name="T77" fmla="*/ 2969 h 3733"/>
              <a:gd name="T78" fmla="*/ 995 w 2054"/>
              <a:gd name="T79" fmla="*/ 2992 h 3733"/>
              <a:gd name="T80" fmla="*/ 875 w 2054"/>
              <a:gd name="T81" fmla="*/ 3097 h 3733"/>
              <a:gd name="T82" fmla="*/ 867 w 2054"/>
              <a:gd name="T83" fmla="*/ 2935 h 3733"/>
              <a:gd name="T84" fmla="*/ 789 w 2054"/>
              <a:gd name="T85" fmla="*/ 3062 h 3733"/>
              <a:gd name="T86" fmla="*/ 489 w 2054"/>
              <a:gd name="T87" fmla="*/ 3013 h 3733"/>
              <a:gd name="T88" fmla="*/ 404 w 2054"/>
              <a:gd name="T89" fmla="*/ 2816 h 3733"/>
              <a:gd name="T90" fmla="*/ 685 w 2054"/>
              <a:gd name="T91" fmla="*/ 2670 h 3733"/>
              <a:gd name="T92" fmla="*/ 926 w 2054"/>
              <a:gd name="T93" fmla="*/ 2651 h 3733"/>
              <a:gd name="T94" fmla="*/ 1047 w 2054"/>
              <a:gd name="T95" fmla="*/ 2489 h 3733"/>
              <a:gd name="T96" fmla="*/ 1077 w 2054"/>
              <a:gd name="T97" fmla="*/ 2327 h 3733"/>
              <a:gd name="T98" fmla="*/ 833 w 2054"/>
              <a:gd name="T99" fmla="*/ 2329 h 3733"/>
              <a:gd name="T100" fmla="*/ 327 w 2054"/>
              <a:gd name="T101" fmla="*/ 2312 h 3733"/>
              <a:gd name="T102" fmla="*/ 261 w 2054"/>
              <a:gd name="T103" fmla="*/ 2180 h 3733"/>
              <a:gd name="T104" fmla="*/ 530 w 2054"/>
              <a:gd name="T105" fmla="*/ 2229 h 3733"/>
              <a:gd name="T106" fmla="*/ 727 w 2054"/>
              <a:gd name="T107" fmla="*/ 2191 h 3733"/>
              <a:gd name="T108" fmla="*/ 863 w 2054"/>
              <a:gd name="T109" fmla="*/ 2130 h 3733"/>
              <a:gd name="T110" fmla="*/ 828 w 2054"/>
              <a:gd name="T111" fmla="*/ 1809 h 3733"/>
              <a:gd name="T112" fmla="*/ 631 w 2054"/>
              <a:gd name="T113" fmla="*/ 1726 h 3733"/>
              <a:gd name="T114" fmla="*/ 353 w 2054"/>
              <a:gd name="T115" fmla="*/ 1658 h 3733"/>
              <a:gd name="T116" fmla="*/ 359 w 2054"/>
              <a:gd name="T117" fmla="*/ 1587 h 3733"/>
              <a:gd name="T118" fmla="*/ 321 w 2054"/>
              <a:gd name="T119" fmla="*/ 1440 h 3733"/>
              <a:gd name="T120" fmla="*/ 338 w 2054"/>
              <a:gd name="T121" fmla="*/ 1335 h 3733"/>
              <a:gd name="T122" fmla="*/ 403 w 2054"/>
              <a:gd name="T123" fmla="*/ 1420 h 3733"/>
              <a:gd name="T124" fmla="*/ 223 w 2054"/>
              <a:gd name="T125" fmla="*/ 1234 h 37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54" h="3733">
                <a:moveTo>
                  <a:pt x="45" y="0"/>
                </a:moveTo>
                <a:lnTo>
                  <a:pt x="74" y="0"/>
                </a:lnTo>
                <a:lnTo>
                  <a:pt x="76" y="0"/>
                </a:lnTo>
                <a:lnTo>
                  <a:pt x="76" y="6"/>
                </a:lnTo>
                <a:lnTo>
                  <a:pt x="76" y="19"/>
                </a:lnTo>
                <a:lnTo>
                  <a:pt x="76" y="29"/>
                </a:lnTo>
                <a:lnTo>
                  <a:pt x="76" y="36"/>
                </a:lnTo>
                <a:lnTo>
                  <a:pt x="74" y="36"/>
                </a:lnTo>
                <a:lnTo>
                  <a:pt x="67" y="36"/>
                </a:lnTo>
                <a:lnTo>
                  <a:pt x="65" y="35"/>
                </a:lnTo>
                <a:lnTo>
                  <a:pt x="38" y="0"/>
                </a:lnTo>
                <a:lnTo>
                  <a:pt x="45" y="0"/>
                </a:lnTo>
                <a:close/>
                <a:moveTo>
                  <a:pt x="0" y="999"/>
                </a:moveTo>
                <a:lnTo>
                  <a:pt x="3" y="989"/>
                </a:lnTo>
                <a:lnTo>
                  <a:pt x="6" y="983"/>
                </a:lnTo>
                <a:lnTo>
                  <a:pt x="8" y="983"/>
                </a:lnTo>
                <a:lnTo>
                  <a:pt x="8" y="975"/>
                </a:lnTo>
                <a:lnTo>
                  <a:pt x="8" y="972"/>
                </a:lnTo>
                <a:lnTo>
                  <a:pt x="8" y="970"/>
                </a:lnTo>
                <a:lnTo>
                  <a:pt x="8" y="964"/>
                </a:lnTo>
                <a:lnTo>
                  <a:pt x="8" y="963"/>
                </a:lnTo>
                <a:lnTo>
                  <a:pt x="8" y="961"/>
                </a:lnTo>
                <a:lnTo>
                  <a:pt x="8" y="958"/>
                </a:lnTo>
                <a:lnTo>
                  <a:pt x="8" y="948"/>
                </a:lnTo>
                <a:lnTo>
                  <a:pt x="8" y="946"/>
                </a:lnTo>
                <a:lnTo>
                  <a:pt x="9" y="946"/>
                </a:lnTo>
                <a:lnTo>
                  <a:pt x="53" y="946"/>
                </a:lnTo>
                <a:lnTo>
                  <a:pt x="57" y="946"/>
                </a:lnTo>
                <a:lnTo>
                  <a:pt x="57" y="943"/>
                </a:lnTo>
                <a:lnTo>
                  <a:pt x="57" y="940"/>
                </a:lnTo>
                <a:lnTo>
                  <a:pt x="57" y="934"/>
                </a:lnTo>
                <a:lnTo>
                  <a:pt x="57" y="904"/>
                </a:lnTo>
                <a:lnTo>
                  <a:pt x="59" y="892"/>
                </a:lnTo>
                <a:lnTo>
                  <a:pt x="57" y="866"/>
                </a:lnTo>
                <a:lnTo>
                  <a:pt x="59" y="836"/>
                </a:lnTo>
                <a:lnTo>
                  <a:pt x="59" y="822"/>
                </a:lnTo>
                <a:lnTo>
                  <a:pt x="59" y="821"/>
                </a:lnTo>
                <a:lnTo>
                  <a:pt x="59" y="811"/>
                </a:lnTo>
                <a:lnTo>
                  <a:pt x="59" y="807"/>
                </a:lnTo>
                <a:lnTo>
                  <a:pt x="61" y="790"/>
                </a:lnTo>
                <a:lnTo>
                  <a:pt x="61" y="783"/>
                </a:lnTo>
                <a:lnTo>
                  <a:pt x="61" y="768"/>
                </a:lnTo>
                <a:lnTo>
                  <a:pt x="61" y="758"/>
                </a:lnTo>
                <a:lnTo>
                  <a:pt x="62" y="743"/>
                </a:lnTo>
                <a:lnTo>
                  <a:pt x="62" y="730"/>
                </a:lnTo>
                <a:lnTo>
                  <a:pt x="62" y="727"/>
                </a:lnTo>
                <a:lnTo>
                  <a:pt x="62" y="722"/>
                </a:lnTo>
                <a:lnTo>
                  <a:pt x="64" y="719"/>
                </a:lnTo>
                <a:lnTo>
                  <a:pt x="65" y="639"/>
                </a:lnTo>
                <a:lnTo>
                  <a:pt x="65" y="630"/>
                </a:lnTo>
                <a:lnTo>
                  <a:pt x="65" y="595"/>
                </a:lnTo>
                <a:lnTo>
                  <a:pt x="67" y="522"/>
                </a:lnTo>
                <a:lnTo>
                  <a:pt x="67" y="519"/>
                </a:lnTo>
                <a:lnTo>
                  <a:pt x="68" y="509"/>
                </a:lnTo>
                <a:lnTo>
                  <a:pt x="67" y="497"/>
                </a:lnTo>
                <a:lnTo>
                  <a:pt x="67" y="495"/>
                </a:lnTo>
                <a:lnTo>
                  <a:pt x="67" y="493"/>
                </a:lnTo>
                <a:lnTo>
                  <a:pt x="67" y="480"/>
                </a:lnTo>
                <a:lnTo>
                  <a:pt x="67" y="471"/>
                </a:lnTo>
                <a:lnTo>
                  <a:pt x="67" y="469"/>
                </a:lnTo>
                <a:lnTo>
                  <a:pt x="67" y="460"/>
                </a:lnTo>
                <a:lnTo>
                  <a:pt x="67" y="456"/>
                </a:lnTo>
                <a:lnTo>
                  <a:pt x="67" y="451"/>
                </a:lnTo>
                <a:lnTo>
                  <a:pt x="67" y="440"/>
                </a:lnTo>
                <a:lnTo>
                  <a:pt x="67" y="374"/>
                </a:lnTo>
                <a:lnTo>
                  <a:pt x="67" y="359"/>
                </a:lnTo>
                <a:lnTo>
                  <a:pt x="68" y="307"/>
                </a:lnTo>
                <a:lnTo>
                  <a:pt x="68" y="297"/>
                </a:lnTo>
                <a:lnTo>
                  <a:pt x="68" y="288"/>
                </a:lnTo>
                <a:lnTo>
                  <a:pt x="70" y="283"/>
                </a:lnTo>
                <a:lnTo>
                  <a:pt x="71" y="263"/>
                </a:lnTo>
                <a:lnTo>
                  <a:pt x="73" y="245"/>
                </a:lnTo>
                <a:lnTo>
                  <a:pt x="73" y="242"/>
                </a:lnTo>
                <a:lnTo>
                  <a:pt x="73" y="233"/>
                </a:lnTo>
                <a:lnTo>
                  <a:pt x="73" y="216"/>
                </a:lnTo>
                <a:lnTo>
                  <a:pt x="73" y="215"/>
                </a:lnTo>
                <a:lnTo>
                  <a:pt x="74" y="148"/>
                </a:lnTo>
                <a:lnTo>
                  <a:pt x="74" y="144"/>
                </a:lnTo>
                <a:lnTo>
                  <a:pt x="74" y="122"/>
                </a:lnTo>
                <a:lnTo>
                  <a:pt x="74" y="121"/>
                </a:lnTo>
                <a:lnTo>
                  <a:pt x="74" y="106"/>
                </a:lnTo>
                <a:lnTo>
                  <a:pt x="76" y="65"/>
                </a:lnTo>
                <a:lnTo>
                  <a:pt x="76" y="54"/>
                </a:lnTo>
                <a:lnTo>
                  <a:pt x="76" y="36"/>
                </a:lnTo>
                <a:lnTo>
                  <a:pt x="77" y="36"/>
                </a:lnTo>
                <a:lnTo>
                  <a:pt x="140" y="36"/>
                </a:lnTo>
                <a:lnTo>
                  <a:pt x="142" y="36"/>
                </a:lnTo>
                <a:lnTo>
                  <a:pt x="172" y="36"/>
                </a:lnTo>
                <a:lnTo>
                  <a:pt x="270" y="35"/>
                </a:lnTo>
                <a:lnTo>
                  <a:pt x="324" y="33"/>
                </a:lnTo>
                <a:lnTo>
                  <a:pt x="326" y="33"/>
                </a:lnTo>
                <a:lnTo>
                  <a:pt x="327" y="33"/>
                </a:lnTo>
                <a:lnTo>
                  <a:pt x="332" y="33"/>
                </a:lnTo>
                <a:lnTo>
                  <a:pt x="356" y="33"/>
                </a:lnTo>
                <a:lnTo>
                  <a:pt x="370" y="32"/>
                </a:lnTo>
                <a:lnTo>
                  <a:pt x="398" y="32"/>
                </a:lnTo>
                <a:lnTo>
                  <a:pt x="418" y="32"/>
                </a:lnTo>
                <a:lnTo>
                  <a:pt x="441" y="32"/>
                </a:lnTo>
                <a:lnTo>
                  <a:pt x="469" y="32"/>
                </a:lnTo>
                <a:lnTo>
                  <a:pt x="489" y="32"/>
                </a:lnTo>
                <a:lnTo>
                  <a:pt x="546" y="30"/>
                </a:lnTo>
                <a:lnTo>
                  <a:pt x="566" y="30"/>
                </a:lnTo>
                <a:lnTo>
                  <a:pt x="569" y="30"/>
                </a:lnTo>
                <a:lnTo>
                  <a:pt x="581" y="30"/>
                </a:lnTo>
                <a:lnTo>
                  <a:pt x="587" y="30"/>
                </a:lnTo>
                <a:lnTo>
                  <a:pt x="646" y="30"/>
                </a:lnTo>
                <a:lnTo>
                  <a:pt x="665" y="30"/>
                </a:lnTo>
                <a:lnTo>
                  <a:pt x="667" y="30"/>
                </a:lnTo>
                <a:lnTo>
                  <a:pt x="760" y="30"/>
                </a:lnTo>
                <a:lnTo>
                  <a:pt x="762" y="30"/>
                </a:lnTo>
                <a:lnTo>
                  <a:pt x="762" y="83"/>
                </a:lnTo>
                <a:lnTo>
                  <a:pt x="760" y="86"/>
                </a:lnTo>
                <a:lnTo>
                  <a:pt x="760" y="151"/>
                </a:lnTo>
                <a:lnTo>
                  <a:pt x="759" y="186"/>
                </a:lnTo>
                <a:lnTo>
                  <a:pt x="759" y="197"/>
                </a:lnTo>
                <a:lnTo>
                  <a:pt x="759" y="224"/>
                </a:lnTo>
                <a:lnTo>
                  <a:pt x="759" y="231"/>
                </a:lnTo>
                <a:lnTo>
                  <a:pt x="759" y="233"/>
                </a:lnTo>
                <a:lnTo>
                  <a:pt x="759" y="253"/>
                </a:lnTo>
                <a:lnTo>
                  <a:pt x="759" y="254"/>
                </a:lnTo>
                <a:lnTo>
                  <a:pt x="759" y="257"/>
                </a:lnTo>
                <a:lnTo>
                  <a:pt x="757" y="312"/>
                </a:lnTo>
                <a:lnTo>
                  <a:pt x="757" y="331"/>
                </a:lnTo>
                <a:lnTo>
                  <a:pt x="757" y="333"/>
                </a:lnTo>
                <a:lnTo>
                  <a:pt x="757" y="339"/>
                </a:lnTo>
                <a:lnTo>
                  <a:pt x="757" y="341"/>
                </a:lnTo>
                <a:lnTo>
                  <a:pt x="757" y="357"/>
                </a:lnTo>
                <a:lnTo>
                  <a:pt x="756" y="410"/>
                </a:lnTo>
                <a:lnTo>
                  <a:pt x="756" y="431"/>
                </a:lnTo>
                <a:lnTo>
                  <a:pt x="759" y="431"/>
                </a:lnTo>
                <a:lnTo>
                  <a:pt x="771" y="431"/>
                </a:lnTo>
                <a:lnTo>
                  <a:pt x="774" y="431"/>
                </a:lnTo>
                <a:lnTo>
                  <a:pt x="777" y="431"/>
                </a:lnTo>
                <a:lnTo>
                  <a:pt x="783" y="431"/>
                </a:lnTo>
                <a:lnTo>
                  <a:pt x="786" y="431"/>
                </a:lnTo>
                <a:lnTo>
                  <a:pt x="790" y="431"/>
                </a:lnTo>
                <a:lnTo>
                  <a:pt x="805" y="431"/>
                </a:lnTo>
                <a:lnTo>
                  <a:pt x="810" y="431"/>
                </a:lnTo>
                <a:lnTo>
                  <a:pt x="819" y="431"/>
                </a:lnTo>
                <a:lnTo>
                  <a:pt x="846" y="433"/>
                </a:lnTo>
                <a:lnTo>
                  <a:pt x="854" y="433"/>
                </a:lnTo>
                <a:lnTo>
                  <a:pt x="858" y="433"/>
                </a:lnTo>
                <a:lnTo>
                  <a:pt x="872" y="433"/>
                </a:lnTo>
                <a:lnTo>
                  <a:pt x="875" y="433"/>
                </a:lnTo>
                <a:lnTo>
                  <a:pt x="876" y="433"/>
                </a:lnTo>
                <a:lnTo>
                  <a:pt x="882" y="433"/>
                </a:lnTo>
                <a:lnTo>
                  <a:pt x="899" y="433"/>
                </a:lnTo>
                <a:lnTo>
                  <a:pt x="903" y="433"/>
                </a:lnTo>
                <a:lnTo>
                  <a:pt x="907" y="433"/>
                </a:lnTo>
                <a:lnTo>
                  <a:pt x="914" y="433"/>
                </a:lnTo>
                <a:lnTo>
                  <a:pt x="916" y="433"/>
                </a:lnTo>
                <a:lnTo>
                  <a:pt x="917" y="433"/>
                </a:lnTo>
                <a:lnTo>
                  <a:pt x="920" y="433"/>
                </a:lnTo>
                <a:lnTo>
                  <a:pt x="922" y="433"/>
                </a:lnTo>
                <a:lnTo>
                  <a:pt x="923" y="433"/>
                </a:lnTo>
                <a:lnTo>
                  <a:pt x="929" y="433"/>
                </a:lnTo>
                <a:lnTo>
                  <a:pt x="947" y="431"/>
                </a:lnTo>
                <a:lnTo>
                  <a:pt x="953" y="431"/>
                </a:lnTo>
                <a:lnTo>
                  <a:pt x="953" y="434"/>
                </a:lnTo>
                <a:lnTo>
                  <a:pt x="953" y="439"/>
                </a:lnTo>
                <a:lnTo>
                  <a:pt x="953" y="440"/>
                </a:lnTo>
                <a:lnTo>
                  <a:pt x="953" y="450"/>
                </a:lnTo>
                <a:lnTo>
                  <a:pt x="952" y="478"/>
                </a:lnTo>
                <a:lnTo>
                  <a:pt x="952" y="487"/>
                </a:lnTo>
                <a:lnTo>
                  <a:pt x="952" y="497"/>
                </a:lnTo>
                <a:lnTo>
                  <a:pt x="950" y="522"/>
                </a:lnTo>
                <a:lnTo>
                  <a:pt x="950" y="530"/>
                </a:lnTo>
                <a:lnTo>
                  <a:pt x="950" y="531"/>
                </a:lnTo>
                <a:lnTo>
                  <a:pt x="949" y="531"/>
                </a:lnTo>
                <a:lnTo>
                  <a:pt x="949" y="540"/>
                </a:lnTo>
                <a:lnTo>
                  <a:pt x="949" y="566"/>
                </a:lnTo>
                <a:lnTo>
                  <a:pt x="949" y="575"/>
                </a:lnTo>
                <a:lnTo>
                  <a:pt x="947" y="599"/>
                </a:lnTo>
                <a:lnTo>
                  <a:pt x="947" y="618"/>
                </a:lnTo>
                <a:lnTo>
                  <a:pt x="947" y="619"/>
                </a:lnTo>
                <a:lnTo>
                  <a:pt x="947" y="621"/>
                </a:lnTo>
                <a:lnTo>
                  <a:pt x="949" y="624"/>
                </a:lnTo>
                <a:lnTo>
                  <a:pt x="949" y="625"/>
                </a:lnTo>
                <a:lnTo>
                  <a:pt x="949" y="628"/>
                </a:lnTo>
                <a:lnTo>
                  <a:pt x="949" y="630"/>
                </a:lnTo>
                <a:lnTo>
                  <a:pt x="979" y="631"/>
                </a:lnTo>
                <a:lnTo>
                  <a:pt x="983" y="631"/>
                </a:lnTo>
                <a:lnTo>
                  <a:pt x="997" y="631"/>
                </a:lnTo>
                <a:lnTo>
                  <a:pt x="1002" y="631"/>
                </a:lnTo>
                <a:lnTo>
                  <a:pt x="1008" y="631"/>
                </a:lnTo>
                <a:lnTo>
                  <a:pt x="1023" y="631"/>
                </a:lnTo>
                <a:lnTo>
                  <a:pt x="1029" y="631"/>
                </a:lnTo>
                <a:lnTo>
                  <a:pt x="1032" y="631"/>
                </a:lnTo>
                <a:lnTo>
                  <a:pt x="1039" y="631"/>
                </a:lnTo>
                <a:lnTo>
                  <a:pt x="1042" y="631"/>
                </a:lnTo>
                <a:lnTo>
                  <a:pt x="1047" y="631"/>
                </a:lnTo>
                <a:lnTo>
                  <a:pt x="1047" y="630"/>
                </a:lnTo>
                <a:lnTo>
                  <a:pt x="1047" y="624"/>
                </a:lnTo>
                <a:lnTo>
                  <a:pt x="1047" y="604"/>
                </a:lnTo>
                <a:lnTo>
                  <a:pt x="1047" y="598"/>
                </a:lnTo>
                <a:lnTo>
                  <a:pt x="1047" y="595"/>
                </a:lnTo>
                <a:lnTo>
                  <a:pt x="1048" y="583"/>
                </a:lnTo>
                <a:lnTo>
                  <a:pt x="1048" y="580"/>
                </a:lnTo>
                <a:lnTo>
                  <a:pt x="1048" y="572"/>
                </a:lnTo>
                <a:lnTo>
                  <a:pt x="1048" y="553"/>
                </a:lnTo>
                <a:lnTo>
                  <a:pt x="1048" y="546"/>
                </a:lnTo>
                <a:lnTo>
                  <a:pt x="1048" y="545"/>
                </a:lnTo>
                <a:lnTo>
                  <a:pt x="1048" y="543"/>
                </a:lnTo>
                <a:lnTo>
                  <a:pt x="1048" y="534"/>
                </a:lnTo>
                <a:lnTo>
                  <a:pt x="1050" y="531"/>
                </a:lnTo>
                <a:lnTo>
                  <a:pt x="1056" y="531"/>
                </a:lnTo>
                <a:lnTo>
                  <a:pt x="1078" y="531"/>
                </a:lnTo>
                <a:lnTo>
                  <a:pt x="1084" y="531"/>
                </a:lnTo>
                <a:lnTo>
                  <a:pt x="1086" y="531"/>
                </a:lnTo>
                <a:lnTo>
                  <a:pt x="1092" y="531"/>
                </a:lnTo>
                <a:lnTo>
                  <a:pt x="1106" y="531"/>
                </a:lnTo>
                <a:lnTo>
                  <a:pt x="1110" y="531"/>
                </a:lnTo>
                <a:lnTo>
                  <a:pt x="1113" y="531"/>
                </a:lnTo>
                <a:lnTo>
                  <a:pt x="1119" y="531"/>
                </a:lnTo>
                <a:lnTo>
                  <a:pt x="1122" y="531"/>
                </a:lnTo>
                <a:lnTo>
                  <a:pt x="1125" y="531"/>
                </a:lnTo>
                <a:lnTo>
                  <a:pt x="1119" y="515"/>
                </a:lnTo>
                <a:lnTo>
                  <a:pt x="1103" y="462"/>
                </a:lnTo>
                <a:lnTo>
                  <a:pt x="1101" y="456"/>
                </a:lnTo>
                <a:lnTo>
                  <a:pt x="1098" y="444"/>
                </a:lnTo>
                <a:lnTo>
                  <a:pt x="1103" y="444"/>
                </a:lnTo>
                <a:lnTo>
                  <a:pt x="1113" y="444"/>
                </a:lnTo>
                <a:lnTo>
                  <a:pt x="1119" y="444"/>
                </a:lnTo>
                <a:lnTo>
                  <a:pt x="1119" y="433"/>
                </a:lnTo>
                <a:lnTo>
                  <a:pt x="1121" y="433"/>
                </a:lnTo>
                <a:lnTo>
                  <a:pt x="1124" y="433"/>
                </a:lnTo>
                <a:lnTo>
                  <a:pt x="1125" y="433"/>
                </a:lnTo>
                <a:lnTo>
                  <a:pt x="1127" y="433"/>
                </a:lnTo>
                <a:lnTo>
                  <a:pt x="1182" y="433"/>
                </a:lnTo>
                <a:lnTo>
                  <a:pt x="1190" y="433"/>
                </a:lnTo>
                <a:lnTo>
                  <a:pt x="1192" y="433"/>
                </a:lnTo>
                <a:lnTo>
                  <a:pt x="1201" y="442"/>
                </a:lnTo>
                <a:lnTo>
                  <a:pt x="1225" y="469"/>
                </a:lnTo>
                <a:lnTo>
                  <a:pt x="1229" y="472"/>
                </a:lnTo>
                <a:lnTo>
                  <a:pt x="1231" y="474"/>
                </a:lnTo>
                <a:lnTo>
                  <a:pt x="1234" y="477"/>
                </a:lnTo>
                <a:lnTo>
                  <a:pt x="1235" y="478"/>
                </a:lnTo>
                <a:lnTo>
                  <a:pt x="1237" y="480"/>
                </a:lnTo>
                <a:lnTo>
                  <a:pt x="1244" y="489"/>
                </a:lnTo>
                <a:lnTo>
                  <a:pt x="1247" y="492"/>
                </a:lnTo>
                <a:lnTo>
                  <a:pt x="1247" y="507"/>
                </a:lnTo>
                <a:lnTo>
                  <a:pt x="1247" y="534"/>
                </a:lnTo>
                <a:lnTo>
                  <a:pt x="1247" y="540"/>
                </a:lnTo>
                <a:lnTo>
                  <a:pt x="1247" y="548"/>
                </a:lnTo>
                <a:lnTo>
                  <a:pt x="1246" y="562"/>
                </a:lnTo>
                <a:lnTo>
                  <a:pt x="1246" y="577"/>
                </a:lnTo>
                <a:lnTo>
                  <a:pt x="1246" y="619"/>
                </a:lnTo>
                <a:lnTo>
                  <a:pt x="1244" y="633"/>
                </a:lnTo>
                <a:lnTo>
                  <a:pt x="1235" y="633"/>
                </a:lnTo>
                <a:lnTo>
                  <a:pt x="1204" y="633"/>
                </a:lnTo>
                <a:lnTo>
                  <a:pt x="1193" y="633"/>
                </a:lnTo>
                <a:lnTo>
                  <a:pt x="1185" y="633"/>
                </a:lnTo>
                <a:lnTo>
                  <a:pt x="1161" y="633"/>
                </a:lnTo>
                <a:lnTo>
                  <a:pt x="1152" y="631"/>
                </a:lnTo>
                <a:lnTo>
                  <a:pt x="1154" y="636"/>
                </a:lnTo>
                <a:lnTo>
                  <a:pt x="1155" y="639"/>
                </a:lnTo>
                <a:lnTo>
                  <a:pt x="1163" y="663"/>
                </a:lnTo>
                <a:lnTo>
                  <a:pt x="1164" y="671"/>
                </a:lnTo>
                <a:lnTo>
                  <a:pt x="1166" y="677"/>
                </a:lnTo>
                <a:lnTo>
                  <a:pt x="1172" y="693"/>
                </a:lnTo>
                <a:lnTo>
                  <a:pt x="1173" y="699"/>
                </a:lnTo>
                <a:lnTo>
                  <a:pt x="1175" y="702"/>
                </a:lnTo>
                <a:lnTo>
                  <a:pt x="1176" y="710"/>
                </a:lnTo>
                <a:lnTo>
                  <a:pt x="1178" y="713"/>
                </a:lnTo>
                <a:lnTo>
                  <a:pt x="1179" y="716"/>
                </a:lnTo>
                <a:lnTo>
                  <a:pt x="1182" y="728"/>
                </a:lnTo>
                <a:lnTo>
                  <a:pt x="1184" y="731"/>
                </a:lnTo>
                <a:lnTo>
                  <a:pt x="1189" y="746"/>
                </a:lnTo>
                <a:lnTo>
                  <a:pt x="1190" y="752"/>
                </a:lnTo>
                <a:lnTo>
                  <a:pt x="1201" y="787"/>
                </a:lnTo>
                <a:lnTo>
                  <a:pt x="1210" y="813"/>
                </a:lnTo>
                <a:lnTo>
                  <a:pt x="1216" y="833"/>
                </a:lnTo>
                <a:lnTo>
                  <a:pt x="1217" y="837"/>
                </a:lnTo>
                <a:lnTo>
                  <a:pt x="1220" y="849"/>
                </a:lnTo>
                <a:lnTo>
                  <a:pt x="1222" y="852"/>
                </a:lnTo>
                <a:lnTo>
                  <a:pt x="1225" y="860"/>
                </a:lnTo>
                <a:lnTo>
                  <a:pt x="1228" y="874"/>
                </a:lnTo>
                <a:lnTo>
                  <a:pt x="1231" y="880"/>
                </a:lnTo>
                <a:lnTo>
                  <a:pt x="1232" y="886"/>
                </a:lnTo>
                <a:lnTo>
                  <a:pt x="1237" y="899"/>
                </a:lnTo>
                <a:lnTo>
                  <a:pt x="1240" y="907"/>
                </a:lnTo>
                <a:lnTo>
                  <a:pt x="1240" y="908"/>
                </a:lnTo>
                <a:lnTo>
                  <a:pt x="1240" y="914"/>
                </a:lnTo>
                <a:lnTo>
                  <a:pt x="1238" y="948"/>
                </a:lnTo>
                <a:lnTo>
                  <a:pt x="1238" y="958"/>
                </a:lnTo>
                <a:lnTo>
                  <a:pt x="1238" y="960"/>
                </a:lnTo>
                <a:lnTo>
                  <a:pt x="1238" y="967"/>
                </a:lnTo>
                <a:lnTo>
                  <a:pt x="1238" y="969"/>
                </a:lnTo>
                <a:lnTo>
                  <a:pt x="1238" y="972"/>
                </a:lnTo>
                <a:lnTo>
                  <a:pt x="1238" y="981"/>
                </a:lnTo>
                <a:lnTo>
                  <a:pt x="1238" y="983"/>
                </a:lnTo>
                <a:lnTo>
                  <a:pt x="1238" y="990"/>
                </a:lnTo>
                <a:lnTo>
                  <a:pt x="1238" y="992"/>
                </a:lnTo>
                <a:lnTo>
                  <a:pt x="1238" y="993"/>
                </a:lnTo>
                <a:lnTo>
                  <a:pt x="1237" y="1005"/>
                </a:lnTo>
                <a:lnTo>
                  <a:pt x="1237" y="1007"/>
                </a:lnTo>
                <a:lnTo>
                  <a:pt x="1237" y="1008"/>
                </a:lnTo>
                <a:lnTo>
                  <a:pt x="1244" y="1008"/>
                </a:lnTo>
                <a:lnTo>
                  <a:pt x="1244" y="1025"/>
                </a:lnTo>
                <a:lnTo>
                  <a:pt x="1246" y="1025"/>
                </a:lnTo>
                <a:lnTo>
                  <a:pt x="1246" y="1030"/>
                </a:lnTo>
                <a:lnTo>
                  <a:pt x="1244" y="1033"/>
                </a:lnTo>
                <a:lnTo>
                  <a:pt x="1246" y="1033"/>
                </a:lnTo>
                <a:lnTo>
                  <a:pt x="1247" y="1033"/>
                </a:lnTo>
                <a:lnTo>
                  <a:pt x="1249" y="1033"/>
                </a:lnTo>
                <a:lnTo>
                  <a:pt x="1250" y="1033"/>
                </a:lnTo>
                <a:lnTo>
                  <a:pt x="1252" y="1033"/>
                </a:lnTo>
                <a:lnTo>
                  <a:pt x="1253" y="1033"/>
                </a:lnTo>
                <a:lnTo>
                  <a:pt x="1253" y="1036"/>
                </a:lnTo>
                <a:lnTo>
                  <a:pt x="1252" y="1040"/>
                </a:lnTo>
                <a:lnTo>
                  <a:pt x="1259" y="1040"/>
                </a:lnTo>
                <a:lnTo>
                  <a:pt x="1261" y="1040"/>
                </a:lnTo>
                <a:lnTo>
                  <a:pt x="1261" y="1042"/>
                </a:lnTo>
                <a:lnTo>
                  <a:pt x="1261" y="1043"/>
                </a:lnTo>
                <a:lnTo>
                  <a:pt x="1261" y="1045"/>
                </a:lnTo>
                <a:lnTo>
                  <a:pt x="1259" y="1045"/>
                </a:lnTo>
                <a:lnTo>
                  <a:pt x="1252" y="1045"/>
                </a:lnTo>
                <a:lnTo>
                  <a:pt x="1249" y="1045"/>
                </a:lnTo>
                <a:lnTo>
                  <a:pt x="1249" y="1048"/>
                </a:lnTo>
                <a:lnTo>
                  <a:pt x="1249" y="1052"/>
                </a:lnTo>
                <a:lnTo>
                  <a:pt x="1249" y="1055"/>
                </a:lnTo>
                <a:lnTo>
                  <a:pt x="1249" y="1057"/>
                </a:lnTo>
                <a:lnTo>
                  <a:pt x="1243" y="1057"/>
                </a:lnTo>
                <a:lnTo>
                  <a:pt x="1243" y="1060"/>
                </a:lnTo>
                <a:lnTo>
                  <a:pt x="1240" y="1060"/>
                </a:lnTo>
                <a:lnTo>
                  <a:pt x="1240" y="1076"/>
                </a:lnTo>
                <a:lnTo>
                  <a:pt x="1240" y="1083"/>
                </a:lnTo>
                <a:lnTo>
                  <a:pt x="1241" y="1083"/>
                </a:lnTo>
                <a:lnTo>
                  <a:pt x="1244" y="1083"/>
                </a:lnTo>
                <a:lnTo>
                  <a:pt x="1246" y="1083"/>
                </a:lnTo>
                <a:lnTo>
                  <a:pt x="1247" y="1083"/>
                </a:lnTo>
                <a:lnTo>
                  <a:pt x="1249" y="1083"/>
                </a:lnTo>
                <a:lnTo>
                  <a:pt x="1250" y="1083"/>
                </a:lnTo>
                <a:lnTo>
                  <a:pt x="1258" y="1083"/>
                </a:lnTo>
                <a:lnTo>
                  <a:pt x="1261" y="1083"/>
                </a:lnTo>
                <a:lnTo>
                  <a:pt x="1259" y="1096"/>
                </a:lnTo>
                <a:lnTo>
                  <a:pt x="1259" y="1098"/>
                </a:lnTo>
                <a:lnTo>
                  <a:pt x="1259" y="1108"/>
                </a:lnTo>
                <a:lnTo>
                  <a:pt x="1259" y="1111"/>
                </a:lnTo>
                <a:lnTo>
                  <a:pt x="1259" y="1113"/>
                </a:lnTo>
                <a:lnTo>
                  <a:pt x="1258" y="1113"/>
                </a:lnTo>
                <a:lnTo>
                  <a:pt x="1253" y="1113"/>
                </a:lnTo>
                <a:lnTo>
                  <a:pt x="1253" y="1111"/>
                </a:lnTo>
                <a:lnTo>
                  <a:pt x="1252" y="1111"/>
                </a:lnTo>
                <a:lnTo>
                  <a:pt x="1247" y="1111"/>
                </a:lnTo>
                <a:lnTo>
                  <a:pt x="1244" y="1111"/>
                </a:lnTo>
                <a:lnTo>
                  <a:pt x="1241" y="1111"/>
                </a:lnTo>
                <a:lnTo>
                  <a:pt x="1241" y="1126"/>
                </a:lnTo>
                <a:lnTo>
                  <a:pt x="1246" y="1126"/>
                </a:lnTo>
                <a:lnTo>
                  <a:pt x="1247" y="1125"/>
                </a:lnTo>
                <a:lnTo>
                  <a:pt x="1249" y="1125"/>
                </a:lnTo>
                <a:lnTo>
                  <a:pt x="1253" y="1125"/>
                </a:lnTo>
                <a:lnTo>
                  <a:pt x="1259" y="1125"/>
                </a:lnTo>
                <a:lnTo>
                  <a:pt x="1259" y="1123"/>
                </a:lnTo>
                <a:lnTo>
                  <a:pt x="1259" y="1122"/>
                </a:lnTo>
                <a:lnTo>
                  <a:pt x="1259" y="1116"/>
                </a:lnTo>
                <a:lnTo>
                  <a:pt x="1264" y="1116"/>
                </a:lnTo>
                <a:lnTo>
                  <a:pt x="1264" y="1108"/>
                </a:lnTo>
                <a:lnTo>
                  <a:pt x="1265" y="1096"/>
                </a:lnTo>
                <a:lnTo>
                  <a:pt x="1265" y="1083"/>
                </a:lnTo>
                <a:lnTo>
                  <a:pt x="1267" y="1083"/>
                </a:lnTo>
                <a:lnTo>
                  <a:pt x="1271" y="1083"/>
                </a:lnTo>
                <a:lnTo>
                  <a:pt x="1273" y="1083"/>
                </a:lnTo>
                <a:lnTo>
                  <a:pt x="1274" y="1083"/>
                </a:lnTo>
                <a:lnTo>
                  <a:pt x="1282" y="1083"/>
                </a:lnTo>
                <a:lnTo>
                  <a:pt x="1285" y="1084"/>
                </a:lnTo>
                <a:lnTo>
                  <a:pt x="1290" y="1084"/>
                </a:lnTo>
                <a:lnTo>
                  <a:pt x="1300" y="1084"/>
                </a:lnTo>
                <a:lnTo>
                  <a:pt x="1305" y="1084"/>
                </a:lnTo>
                <a:lnTo>
                  <a:pt x="1305" y="1083"/>
                </a:lnTo>
                <a:lnTo>
                  <a:pt x="1308" y="1081"/>
                </a:lnTo>
                <a:lnTo>
                  <a:pt x="1309" y="1081"/>
                </a:lnTo>
                <a:lnTo>
                  <a:pt x="1311" y="1084"/>
                </a:lnTo>
                <a:lnTo>
                  <a:pt x="1314" y="1084"/>
                </a:lnTo>
                <a:lnTo>
                  <a:pt x="1303" y="1069"/>
                </a:lnTo>
                <a:lnTo>
                  <a:pt x="1303" y="1067"/>
                </a:lnTo>
                <a:lnTo>
                  <a:pt x="1299" y="1061"/>
                </a:lnTo>
                <a:lnTo>
                  <a:pt x="1300" y="1055"/>
                </a:lnTo>
                <a:lnTo>
                  <a:pt x="1300" y="1054"/>
                </a:lnTo>
                <a:lnTo>
                  <a:pt x="1299" y="1051"/>
                </a:lnTo>
                <a:lnTo>
                  <a:pt x="1299" y="1049"/>
                </a:lnTo>
                <a:lnTo>
                  <a:pt x="1299" y="1048"/>
                </a:lnTo>
                <a:lnTo>
                  <a:pt x="1299" y="1043"/>
                </a:lnTo>
                <a:lnTo>
                  <a:pt x="1299" y="1040"/>
                </a:lnTo>
                <a:lnTo>
                  <a:pt x="1299" y="1036"/>
                </a:lnTo>
                <a:lnTo>
                  <a:pt x="1299" y="1034"/>
                </a:lnTo>
                <a:lnTo>
                  <a:pt x="1323" y="1034"/>
                </a:lnTo>
                <a:lnTo>
                  <a:pt x="1324" y="1034"/>
                </a:lnTo>
                <a:lnTo>
                  <a:pt x="1327" y="1034"/>
                </a:lnTo>
                <a:lnTo>
                  <a:pt x="1329" y="1034"/>
                </a:lnTo>
                <a:lnTo>
                  <a:pt x="1330" y="1034"/>
                </a:lnTo>
                <a:lnTo>
                  <a:pt x="1332" y="1034"/>
                </a:lnTo>
                <a:lnTo>
                  <a:pt x="1336" y="1034"/>
                </a:lnTo>
                <a:lnTo>
                  <a:pt x="1338" y="1034"/>
                </a:lnTo>
                <a:lnTo>
                  <a:pt x="1339" y="1034"/>
                </a:lnTo>
                <a:lnTo>
                  <a:pt x="1342" y="1036"/>
                </a:lnTo>
                <a:lnTo>
                  <a:pt x="1344" y="1036"/>
                </a:lnTo>
                <a:lnTo>
                  <a:pt x="1345" y="1036"/>
                </a:lnTo>
                <a:lnTo>
                  <a:pt x="1348" y="1036"/>
                </a:lnTo>
                <a:lnTo>
                  <a:pt x="1350" y="1036"/>
                </a:lnTo>
                <a:lnTo>
                  <a:pt x="1351" y="1036"/>
                </a:lnTo>
                <a:lnTo>
                  <a:pt x="1356" y="1036"/>
                </a:lnTo>
                <a:lnTo>
                  <a:pt x="1357" y="1036"/>
                </a:lnTo>
                <a:lnTo>
                  <a:pt x="1359" y="1040"/>
                </a:lnTo>
                <a:lnTo>
                  <a:pt x="1359" y="1043"/>
                </a:lnTo>
                <a:lnTo>
                  <a:pt x="1360" y="1049"/>
                </a:lnTo>
                <a:lnTo>
                  <a:pt x="1360" y="1051"/>
                </a:lnTo>
                <a:lnTo>
                  <a:pt x="1363" y="1067"/>
                </a:lnTo>
                <a:lnTo>
                  <a:pt x="1365" y="1075"/>
                </a:lnTo>
                <a:lnTo>
                  <a:pt x="1366" y="1086"/>
                </a:lnTo>
                <a:lnTo>
                  <a:pt x="1368" y="1086"/>
                </a:lnTo>
                <a:lnTo>
                  <a:pt x="1379" y="1086"/>
                </a:lnTo>
                <a:lnTo>
                  <a:pt x="1395" y="1086"/>
                </a:lnTo>
                <a:lnTo>
                  <a:pt x="1413" y="1086"/>
                </a:lnTo>
                <a:lnTo>
                  <a:pt x="1425" y="1087"/>
                </a:lnTo>
                <a:lnTo>
                  <a:pt x="1425" y="1080"/>
                </a:lnTo>
                <a:lnTo>
                  <a:pt x="1425" y="1072"/>
                </a:lnTo>
                <a:lnTo>
                  <a:pt x="1425" y="1070"/>
                </a:lnTo>
                <a:lnTo>
                  <a:pt x="1422" y="1067"/>
                </a:lnTo>
                <a:lnTo>
                  <a:pt x="1421" y="1066"/>
                </a:lnTo>
                <a:lnTo>
                  <a:pt x="1421" y="1037"/>
                </a:lnTo>
                <a:lnTo>
                  <a:pt x="1422" y="1037"/>
                </a:lnTo>
                <a:lnTo>
                  <a:pt x="1424" y="1037"/>
                </a:lnTo>
                <a:lnTo>
                  <a:pt x="1431" y="1037"/>
                </a:lnTo>
                <a:lnTo>
                  <a:pt x="1433" y="1037"/>
                </a:lnTo>
                <a:lnTo>
                  <a:pt x="1436" y="1037"/>
                </a:lnTo>
                <a:lnTo>
                  <a:pt x="1442" y="1037"/>
                </a:lnTo>
                <a:lnTo>
                  <a:pt x="1445" y="1037"/>
                </a:lnTo>
                <a:lnTo>
                  <a:pt x="1446" y="1037"/>
                </a:lnTo>
                <a:lnTo>
                  <a:pt x="1454" y="1037"/>
                </a:lnTo>
                <a:lnTo>
                  <a:pt x="1457" y="1037"/>
                </a:lnTo>
                <a:lnTo>
                  <a:pt x="1458" y="1037"/>
                </a:lnTo>
                <a:lnTo>
                  <a:pt x="1466" y="1037"/>
                </a:lnTo>
                <a:lnTo>
                  <a:pt x="1467" y="1039"/>
                </a:lnTo>
                <a:lnTo>
                  <a:pt x="1471" y="1039"/>
                </a:lnTo>
                <a:lnTo>
                  <a:pt x="1477" y="1039"/>
                </a:lnTo>
                <a:lnTo>
                  <a:pt x="1478" y="1039"/>
                </a:lnTo>
                <a:lnTo>
                  <a:pt x="1481" y="1039"/>
                </a:lnTo>
                <a:lnTo>
                  <a:pt x="1483" y="1039"/>
                </a:lnTo>
                <a:lnTo>
                  <a:pt x="1487" y="1039"/>
                </a:lnTo>
                <a:lnTo>
                  <a:pt x="1489" y="1039"/>
                </a:lnTo>
                <a:lnTo>
                  <a:pt x="1487" y="1040"/>
                </a:lnTo>
                <a:lnTo>
                  <a:pt x="1487" y="1042"/>
                </a:lnTo>
                <a:lnTo>
                  <a:pt x="1486" y="1045"/>
                </a:lnTo>
                <a:lnTo>
                  <a:pt x="1483" y="1048"/>
                </a:lnTo>
                <a:lnTo>
                  <a:pt x="1481" y="1049"/>
                </a:lnTo>
                <a:lnTo>
                  <a:pt x="1480" y="1052"/>
                </a:lnTo>
                <a:lnTo>
                  <a:pt x="1478" y="1055"/>
                </a:lnTo>
                <a:lnTo>
                  <a:pt x="1478" y="1058"/>
                </a:lnTo>
                <a:lnTo>
                  <a:pt x="1477" y="1060"/>
                </a:lnTo>
                <a:lnTo>
                  <a:pt x="1477" y="1061"/>
                </a:lnTo>
                <a:lnTo>
                  <a:pt x="1475" y="1064"/>
                </a:lnTo>
                <a:lnTo>
                  <a:pt x="1474" y="1066"/>
                </a:lnTo>
                <a:lnTo>
                  <a:pt x="1471" y="1069"/>
                </a:lnTo>
                <a:lnTo>
                  <a:pt x="1467" y="1073"/>
                </a:lnTo>
                <a:lnTo>
                  <a:pt x="1466" y="1076"/>
                </a:lnTo>
                <a:lnTo>
                  <a:pt x="1464" y="1078"/>
                </a:lnTo>
                <a:lnTo>
                  <a:pt x="1464" y="1080"/>
                </a:lnTo>
                <a:lnTo>
                  <a:pt x="1463" y="1081"/>
                </a:lnTo>
                <a:lnTo>
                  <a:pt x="1463" y="1083"/>
                </a:lnTo>
                <a:lnTo>
                  <a:pt x="1461" y="1086"/>
                </a:lnTo>
                <a:lnTo>
                  <a:pt x="1460" y="1087"/>
                </a:lnTo>
                <a:lnTo>
                  <a:pt x="1460" y="1089"/>
                </a:lnTo>
                <a:lnTo>
                  <a:pt x="1458" y="1092"/>
                </a:lnTo>
                <a:lnTo>
                  <a:pt x="1458" y="1095"/>
                </a:lnTo>
                <a:lnTo>
                  <a:pt x="1457" y="1098"/>
                </a:lnTo>
                <a:lnTo>
                  <a:pt x="1457" y="1101"/>
                </a:lnTo>
                <a:lnTo>
                  <a:pt x="1457" y="1102"/>
                </a:lnTo>
                <a:lnTo>
                  <a:pt x="1457" y="1104"/>
                </a:lnTo>
                <a:lnTo>
                  <a:pt x="1457" y="1105"/>
                </a:lnTo>
                <a:lnTo>
                  <a:pt x="1455" y="1107"/>
                </a:lnTo>
                <a:lnTo>
                  <a:pt x="1455" y="1111"/>
                </a:lnTo>
                <a:lnTo>
                  <a:pt x="1455" y="1113"/>
                </a:lnTo>
                <a:lnTo>
                  <a:pt x="1455" y="1114"/>
                </a:lnTo>
                <a:lnTo>
                  <a:pt x="1455" y="1116"/>
                </a:lnTo>
                <a:lnTo>
                  <a:pt x="1455" y="1117"/>
                </a:lnTo>
                <a:lnTo>
                  <a:pt x="1457" y="1122"/>
                </a:lnTo>
                <a:lnTo>
                  <a:pt x="1457" y="1129"/>
                </a:lnTo>
                <a:lnTo>
                  <a:pt x="1458" y="1134"/>
                </a:lnTo>
                <a:lnTo>
                  <a:pt x="1458" y="1136"/>
                </a:lnTo>
                <a:lnTo>
                  <a:pt x="1458" y="1139"/>
                </a:lnTo>
                <a:lnTo>
                  <a:pt x="1457" y="1139"/>
                </a:lnTo>
                <a:lnTo>
                  <a:pt x="1455" y="1142"/>
                </a:lnTo>
                <a:lnTo>
                  <a:pt x="1452" y="1142"/>
                </a:lnTo>
                <a:lnTo>
                  <a:pt x="1449" y="1143"/>
                </a:lnTo>
                <a:lnTo>
                  <a:pt x="1446" y="1145"/>
                </a:lnTo>
                <a:lnTo>
                  <a:pt x="1443" y="1146"/>
                </a:lnTo>
                <a:lnTo>
                  <a:pt x="1442" y="1148"/>
                </a:lnTo>
                <a:lnTo>
                  <a:pt x="1439" y="1149"/>
                </a:lnTo>
                <a:lnTo>
                  <a:pt x="1437" y="1148"/>
                </a:lnTo>
                <a:lnTo>
                  <a:pt x="1431" y="1148"/>
                </a:lnTo>
                <a:lnTo>
                  <a:pt x="1430" y="1146"/>
                </a:lnTo>
                <a:lnTo>
                  <a:pt x="1427" y="1148"/>
                </a:lnTo>
                <a:lnTo>
                  <a:pt x="1425" y="1149"/>
                </a:lnTo>
                <a:lnTo>
                  <a:pt x="1422" y="1151"/>
                </a:lnTo>
                <a:lnTo>
                  <a:pt x="1419" y="1154"/>
                </a:lnTo>
                <a:lnTo>
                  <a:pt x="1418" y="1154"/>
                </a:lnTo>
                <a:lnTo>
                  <a:pt x="1415" y="1155"/>
                </a:lnTo>
                <a:lnTo>
                  <a:pt x="1415" y="1157"/>
                </a:lnTo>
                <a:lnTo>
                  <a:pt x="1409" y="1161"/>
                </a:lnTo>
                <a:lnTo>
                  <a:pt x="1407" y="1164"/>
                </a:lnTo>
                <a:lnTo>
                  <a:pt x="1406" y="1164"/>
                </a:lnTo>
                <a:lnTo>
                  <a:pt x="1404" y="1166"/>
                </a:lnTo>
                <a:lnTo>
                  <a:pt x="1401" y="1169"/>
                </a:lnTo>
                <a:lnTo>
                  <a:pt x="1400" y="1170"/>
                </a:lnTo>
                <a:lnTo>
                  <a:pt x="1397" y="1173"/>
                </a:lnTo>
                <a:lnTo>
                  <a:pt x="1394" y="1176"/>
                </a:lnTo>
                <a:lnTo>
                  <a:pt x="1391" y="1181"/>
                </a:lnTo>
                <a:lnTo>
                  <a:pt x="1389" y="1184"/>
                </a:lnTo>
                <a:lnTo>
                  <a:pt x="1389" y="1189"/>
                </a:lnTo>
                <a:lnTo>
                  <a:pt x="1389" y="1192"/>
                </a:lnTo>
                <a:lnTo>
                  <a:pt x="1389" y="1193"/>
                </a:lnTo>
                <a:lnTo>
                  <a:pt x="1391" y="1195"/>
                </a:lnTo>
                <a:lnTo>
                  <a:pt x="1392" y="1198"/>
                </a:lnTo>
                <a:lnTo>
                  <a:pt x="1394" y="1198"/>
                </a:lnTo>
                <a:lnTo>
                  <a:pt x="1397" y="1199"/>
                </a:lnTo>
                <a:lnTo>
                  <a:pt x="1398" y="1199"/>
                </a:lnTo>
                <a:lnTo>
                  <a:pt x="1400" y="1201"/>
                </a:lnTo>
                <a:lnTo>
                  <a:pt x="1406" y="1201"/>
                </a:lnTo>
                <a:lnTo>
                  <a:pt x="1407" y="1202"/>
                </a:lnTo>
                <a:lnTo>
                  <a:pt x="1409" y="1202"/>
                </a:lnTo>
                <a:lnTo>
                  <a:pt x="1413" y="1202"/>
                </a:lnTo>
                <a:lnTo>
                  <a:pt x="1416" y="1204"/>
                </a:lnTo>
                <a:lnTo>
                  <a:pt x="1418" y="1205"/>
                </a:lnTo>
                <a:lnTo>
                  <a:pt x="1419" y="1205"/>
                </a:lnTo>
                <a:lnTo>
                  <a:pt x="1421" y="1207"/>
                </a:lnTo>
                <a:lnTo>
                  <a:pt x="1425" y="1208"/>
                </a:lnTo>
                <a:lnTo>
                  <a:pt x="1428" y="1211"/>
                </a:lnTo>
                <a:lnTo>
                  <a:pt x="1431" y="1213"/>
                </a:lnTo>
                <a:lnTo>
                  <a:pt x="1433" y="1216"/>
                </a:lnTo>
                <a:lnTo>
                  <a:pt x="1434" y="1219"/>
                </a:lnTo>
                <a:lnTo>
                  <a:pt x="1436" y="1220"/>
                </a:lnTo>
                <a:lnTo>
                  <a:pt x="1436" y="1222"/>
                </a:lnTo>
                <a:lnTo>
                  <a:pt x="1436" y="1223"/>
                </a:lnTo>
                <a:lnTo>
                  <a:pt x="1436" y="1225"/>
                </a:lnTo>
                <a:lnTo>
                  <a:pt x="1436" y="1226"/>
                </a:lnTo>
                <a:lnTo>
                  <a:pt x="1436" y="1231"/>
                </a:lnTo>
                <a:lnTo>
                  <a:pt x="1436" y="1232"/>
                </a:lnTo>
                <a:lnTo>
                  <a:pt x="1436" y="1235"/>
                </a:lnTo>
                <a:lnTo>
                  <a:pt x="1437" y="1237"/>
                </a:lnTo>
                <a:lnTo>
                  <a:pt x="1437" y="1242"/>
                </a:lnTo>
                <a:lnTo>
                  <a:pt x="1437" y="1245"/>
                </a:lnTo>
                <a:lnTo>
                  <a:pt x="1437" y="1248"/>
                </a:lnTo>
                <a:lnTo>
                  <a:pt x="1437" y="1251"/>
                </a:lnTo>
                <a:lnTo>
                  <a:pt x="1437" y="1254"/>
                </a:lnTo>
                <a:lnTo>
                  <a:pt x="1439" y="1255"/>
                </a:lnTo>
                <a:lnTo>
                  <a:pt x="1439" y="1257"/>
                </a:lnTo>
                <a:lnTo>
                  <a:pt x="1440" y="1258"/>
                </a:lnTo>
                <a:lnTo>
                  <a:pt x="1442" y="1261"/>
                </a:lnTo>
                <a:lnTo>
                  <a:pt x="1443" y="1263"/>
                </a:lnTo>
                <a:lnTo>
                  <a:pt x="1446" y="1264"/>
                </a:lnTo>
                <a:lnTo>
                  <a:pt x="1448" y="1264"/>
                </a:lnTo>
                <a:lnTo>
                  <a:pt x="1448" y="1272"/>
                </a:lnTo>
                <a:lnTo>
                  <a:pt x="1448" y="1273"/>
                </a:lnTo>
                <a:lnTo>
                  <a:pt x="1448" y="1276"/>
                </a:lnTo>
                <a:lnTo>
                  <a:pt x="1448" y="1285"/>
                </a:lnTo>
                <a:lnTo>
                  <a:pt x="1446" y="1288"/>
                </a:lnTo>
                <a:lnTo>
                  <a:pt x="1439" y="1288"/>
                </a:lnTo>
                <a:lnTo>
                  <a:pt x="1416" y="1288"/>
                </a:lnTo>
                <a:lnTo>
                  <a:pt x="1413" y="1287"/>
                </a:lnTo>
                <a:lnTo>
                  <a:pt x="1412" y="1287"/>
                </a:lnTo>
                <a:lnTo>
                  <a:pt x="1425" y="1319"/>
                </a:lnTo>
                <a:lnTo>
                  <a:pt x="1427" y="1323"/>
                </a:lnTo>
                <a:lnTo>
                  <a:pt x="1428" y="1326"/>
                </a:lnTo>
                <a:lnTo>
                  <a:pt x="1443" y="1332"/>
                </a:lnTo>
                <a:lnTo>
                  <a:pt x="1439" y="1332"/>
                </a:lnTo>
                <a:lnTo>
                  <a:pt x="1431" y="1332"/>
                </a:lnTo>
                <a:lnTo>
                  <a:pt x="1431" y="1334"/>
                </a:lnTo>
                <a:lnTo>
                  <a:pt x="1442" y="1360"/>
                </a:lnTo>
                <a:lnTo>
                  <a:pt x="1446" y="1360"/>
                </a:lnTo>
                <a:lnTo>
                  <a:pt x="1446" y="1366"/>
                </a:lnTo>
                <a:lnTo>
                  <a:pt x="1446" y="1367"/>
                </a:lnTo>
                <a:lnTo>
                  <a:pt x="1477" y="1367"/>
                </a:lnTo>
                <a:lnTo>
                  <a:pt x="1478" y="1367"/>
                </a:lnTo>
                <a:lnTo>
                  <a:pt x="1480" y="1367"/>
                </a:lnTo>
                <a:lnTo>
                  <a:pt x="1507" y="1369"/>
                </a:lnTo>
                <a:lnTo>
                  <a:pt x="1507" y="1367"/>
                </a:lnTo>
                <a:lnTo>
                  <a:pt x="1505" y="1366"/>
                </a:lnTo>
                <a:lnTo>
                  <a:pt x="1505" y="1364"/>
                </a:lnTo>
                <a:lnTo>
                  <a:pt x="1504" y="1364"/>
                </a:lnTo>
                <a:lnTo>
                  <a:pt x="1507" y="1364"/>
                </a:lnTo>
                <a:lnTo>
                  <a:pt x="1505" y="1363"/>
                </a:lnTo>
                <a:lnTo>
                  <a:pt x="1504" y="1361"/>
                </a:lnTo>
                <a:lnTo>
                  <a:pt x="1502" y="1360"/>
                </a:lnTo>
                <a:lnTo>
                  <a:pt x="1501" y="1358"/>
                </a:lnTo>
                <a:lnTo>
                  <a:pt x="1499" y="1358"/>
                </a:lnTo>
                <a:lnTo>
                  <a:pt x="1526" y="1358"/>
                </a:lnTo>
                <a:lnTo>
                  <a:pt x="1526" y="1361"/>
                </a:lnTo>
                <a:lnTo>
                  <a:pt x="1526" y="1363"/>
                </a:lnTo>
                <a:lnTo>
                  <a:pt x="1526" y="1364"/>
                </a:lnTo>
                <a:lnTo>
                  <a:pt x="1507" y="1364"/>
                </a:lnTo>
                <a:lnTo>
                  <a:pt x="1508" y="1366"/>
                </a:lnTo>
                <a:lnTo>
                  <a:pt x="1510" y="1367"/>
                </a:lnTo>
                <a:lnTo>
                  <a:pt x="1510" y="1369"/>
                </a:lnTo>
                <a:lnTo>
                  <a:pt x="1511" y="1369"/>
                </a:lnTo>
                <a:lnTo>
                  <a:pt x="1511" y="1370"/>
                </a:lnTo>
                <a:lnTo>
                  <a:pt x="1513" y="1370"/>
                </a:lnTo>
                <a:lnTo>
                  <a:pt x="1513" y="1372"/>
                </a:lnTo>
                <a:lnTo>
                  <a:pt x="1514" y="1372"/>
                </a:lnTo>
                <a:lnTo>
                  <a:pt x="1514" y="1373"/>
                </a:lnTo>
                <a:lnTo>
                  <a:pt x="1516" y="1375"/>
                </a:lnTo>
                <a:lnTo>
                  <a:pt x="1517" y="1376"/>
                </a:lnTo>
                <a:lnTo>
                  <a:pt x="1517" y="1378"/>
                </a:lnTo>
                <a:lnTo>
                  <a:pt x="1519" y="1378"/>
                </a:lnTo>
                <a:lnTo>
                  <a:pt x="1519" y="1379"/>
                </a:lnTo>
                <a:lnTo>
                  <a:pt x="1520" y="1379"/>
                </a:lnTo>
                <a:lnTo>
                  <a:pt x="1520" y="1381"/>
                </a:lnTo>
                <a:lnTo>
                  <a:pt x="1522" y="1382"/>
                </a:lnTo>
                <a:lnTo>
                  <a:pt x="1526" y="1388"/>
                </a:lnTo>
                <a:lnTo>
                  <a:pt x="1526" y="1390"/>
                </a:lnTo>
                <a:lnTo>
                  <a:pt x="1526" y="1393"/>
                </a:lnTo>
                <a:lnTo>
                  <a:pt x="1526" y="1394"/>
                </a:lnTo>
                <a:lnTo>
                  <a:pt x="1526" y="1398"/>
                </a:lnTo>
                <a:lnTo>
                  <a:pt x="1532" y="1404"/>
                </a:lnTo>
                <a:lnTo>
                  <a:pt x="1531" y="1414"/>
                </a:lnTo>
                <a:lnTo>
                  <a:pt x="1531" y="1432"/>
                </a:lnTo>
                <a:lnTo>
                  <a:pt x="1538" y="1432"/>
                </a:lnTo>
                <a:lnTo>
                  <a:pt x="1547" y="1432"/>
                </a:lnTo>
                <a:lnTo>
                  <a:pt x="1553" y="1432"/>
                </a:lnTo>
                <a:lnTo>
                  <a:pt x="1591" y="1432"/>
                </a:lnTo>
                <a:lnTo>
                  <a:pt x="1600" y="1432"/>
                </a:lnTo>
                <a:lnTo>
                  <a:pt x="1603" y="1432"/>
                </a:lnTo>
                <a:lnTo>
                  <a:pt x="1617" y="1434"/>
                </a:lnTo>
                <a:lnTo>
                  <a:pt x="1617" y="1419"/>
                </a:lnTo>
                <a:lnTo>
                  <a:pt x="1618" y="1410"/>
                </a:lnTo>
                <a:lnTo>
                  <a:pt x="1618" y="1396"/>
                </a:lnTo>
                <a:lnTo>
                  <a:pt x="1618" y="1376"/>
                </a:lnTo>
                <a:lnTo>
                  <a:pt x="1618" y="1341"/>
                </a:lnTo>
                <a:lnTo>
                  <a:pt x="1618" y="1326"/>
                </a:lnTo>
                <a:lnTo>
                  <a:pt x="1618" y="1319"/>
                </a:lnTo>
                <a:lnTo>
                  <a:pt x="1618" y="1314"/>
                </a:lnTo>
                <a:lnTo>
                  <a:pt x="1620" y="1310"/>
                </a:lnTo>
                <a:lnTo>
                  <a:pt x="1620" y="1308"/>
                </a:lnTo>
                <a:lnTo>
                  <a:pt x="1618" y="1305"/>
                </a:lnTo>
                <a:lnTo>
                  <a:pt x="1617" y="1302"/>
                </a:lnTo>
                <a:lnTo>
                  <a:pt x="1615" y="1299"/>
                </a:lnTo>
                <a:lnTo>
                  <a:pt x="1614" y="1299"/>
                </a:lnTo>
                <a:lnTo>
                  <a:pt x="1611" y="1295"/>
                </a:lnTo>
                <a:lnTo>
                  <a:pt x="1609" y="1292"/>
                </a:lnTo>
                <a:lnTo>
                  <a:pt x="1602" y="1285"/>
                </a:lnTo>
                <a:lnTo>
                  <a:pt x="1599" y="1284"/>
                </a:lnTo>
                <a:lnTo>
                  <a:pt x="1597" y="1282"/>
                </a:lnTo>
                <a:lnTo>
                  <a:pt x="1596" y="1281"/>
                </a:lnTo>
                <a:lnTo>
                  <a:pt x="1590" y="1279"/>
                </a:lnTo>
                <a:lnTo>
                  <a:pt x="1588" y="1279"/>
                </a:lnTo>
                <a:lnTo>
                  <a:pt x="1585" y="1279"/>
                </a:lnTo>
                <a:lnTo>
                  <a:pt x="1581" y="1278"/>
                </a:lnTo>
                <a:lnTo>
                  <a:pt x="1579" y="1278"/>
                </a:lnTo>
                <a:lnTo>
                  <a:pt x="1578" y="1276"/>
                </a:lnTo>
                <a:lnTo>
                  <a:pt x="1576" y="1276"/>
                </a:lnTo>
                <a:lnTo>
                  <a:pt x="1573" y="1276"/>
                </a:lnTo>
                <a:lnTo>
                  <a:pt x="1569" y="1275"/>
                </a:lnTo>
                <a:lnTo>
                  <a:pt x="1566" y="1273"/>
                </a:lnTo>
                <a:lnTo>
                  <a:pt x="1564" y="1272"/>
                </a:lnTo>
                <a:lnTo>
                  <a:pt x="1562" y="1270"/>
                </a:lnTo>
                <a:lnTo>
                  <a:pt x="1561" y="1270"/>
                </a:lnTo>
                <a:lnTo>
                  <a:pt x="1558" y="1267"/>
                </a:lnTo>
                <a:lnTo>
                  <a:pt x="1556" y="1266"/>
                </a:lnTo>
                <a:lnTo>
                  <a:pt x="1553" y="1261"/>
                </a:lnTo>
                <a:lnTo>
                  <a:pt x="1549" y="1257"/>
                </a:lnTo>
                <a:lnTo>
                  <a:pt x="1541" y="1252"/>
                </a:lnTo>
                <a:lnTo>
                  <a:pt x="1537" y="1251"/>
                </a:lnTo>
                <a:lnTo>
                  <a:pt x="1531" y="1248"/>
                </a:lnTo>
                <a:lnTo>
                  <a:pt x="1528" y="1248"/>
                </a:lnTo>
                <a:lnTo>
                  <a:pt x="1528" y="1245"/>
                </a:lnTo>
                <a:lnTo>
                  <a:pt x="1528" y="1243"/>
                </a:lnTo>
                <a:lnTo>
                  <a:pt x="1528" y="1237"/>
                </a:lnTo>
                <a:lnTo>
                  <a:pt x="1528" y="1231"/>
                </a:lnTo>
                <a:lnTo>
                  <a:pt x="1532" y="1231"/>
                </a:lnTo>
                <a:lnTo>
                  <a:pt x="1540" y="1231"/>
                </a:lnTo>
                <a:lnTo>
                  <a:pt x="1552" y="1231"/>
                </a:lnTo>
                <a:lnTo>
                  <a:pt x="1564" y="1231"/>
                </a:lnTo>
                <a:lnTo>
                  <a:pt x="1576" y="1231"/>
                </a:lnTo>
                <a:lnTo>
                  <a:pt x="1597" y="1231"/>
                </a:lnTo>
                <a:lnTo>
                  <a:pt x="1600" y="1232"/>
                </a:lnTo>
                <a:lnTo>
                  <a:pt x="1608" y="1239"/>
                </a:lnTo>
                <a:lnTo>
                  <a:pt x="1612" y="1239"/>
                </a:lnTo>
                <a:lnTo>
                  <a:pt x="1614" y="1239"/>
                </a:lnTo>
                <a:lnTo>
                  <a:pt x="1617" y="1239"/>
                </a:lnTo>
                <a:lnTo>
                  <a:pt x="1623" y="1239"/>
                </a:lnTo>
                <a:lnTo>
                  <a:pt x="1624" y="1239"/>
                </a:lnTo>
                <a:lnTo>
                  <a:pt x="1626" y="1239"/>
                </a:lnTo>
                <a:lnTo>
                  <a:pt x="1626" y="1242"/>
                </a:lnTo>
                <a:lnTo>
                  <a:pt x="1624" y="1249"/>
                </a:lnTo>
                <a:lnTo>
                  <a:pt x="1624" y="1252"/>
                </a:lnTo>
                <a:lnTo>
                  <a:pt x="1624" y="1254"/>
                </a:lnTo>
                <a:lnTo>
                  <a:pt x="1626" y="1255"/>
                </a:lnTo>
                <a:lnTo>
                  <a:pt x="1626" y="1258"/>
                </a:lnTo>
                <a:lnTo>
                  <a:pt x="1626" y="1270"/>
                </a:lnTo>
                <a:lnTo>
                  <a:pt x="1626" y="1285"/>
                </a:lnTo>
                <a:lnTo>
                  <a:pt x="1626" y="1288"/>
                </a:lnTo>
                <a:lnTo>
                  <a:pt x="1626" y="1304"/>
                </a:lnTo>
                <a:lnTo>
                  <a:pt x="1626" y="1311"/>
                </a:lnTo>
                <a:lnTo>
                  <a:pt x="1626" y="1313"/>
                </a:lnTo>
                <a:lnTo>
                  <a:pt x="1630" y="1319"/>
                </a:lnTo>
                <a:lnTo>
                  <a:pt x="1630" y="1320"/>
                </a:lnTo>
                <a:lnTo>
                  <a:pt x="1630" y="1322"/>
                </a:lnTo>
                <a:lnTo>
                  <a:pt x="1632" y="1322"/>
                </a:lnTo>
                <a:lnTo>
                  <a:pt x="1632" y="1323"/>
                </a:lnTo>
                <a:lnTo>
                  <a:pt x="1638" y="1326"/>
                </a:lnTo>
                <a:lnTo>
                  <a:pt x="1639" y="1326"/>
                </a:lnTo>
                <a:lnTo>
                  <a:pt x="1641" y="1326"/>
                </a:lnTo>
                <a:lnTo>
                  <a:pt x="1642" y="1328"/>
                </a:lnTo>
                <a:lnTo>
                  <a:pt x="1644" y="1329"/>
                </a:lnTo>
                <a:lnTo>
                  <a:pt x="1645" y="1329"/>
                </a:lnTo>
                <a:lnTo>
                  <a:pt x="1647" y="1331"/>
                </a:lnTo>
                <a:lnTo>
                  <a:pt x="1648" y="1331"/>
                </a:lnTo>
                <a:lnTo>
                  <a:pt x="1650" y="1329"/>
                </a:lnTo>
                <a:lnTo>
                  <a:pt x="1653" y="1329"/>
                </a:lnTo>
                <a:lnTo>
                  <a:pt x="1654" y="1329"/>
                </a:lnTo>
                <a:lnTo>
                  <a:pt x="1654" y="1331"/>
                </a:lnTo>
                <a:lnTo>
                  <a:pt x="1656" y="1332"/>
                </a:lnTo>
                <a:lnTo>
                  <a:pt x="1658" y="1332"/>
                </a:lnTo>
                <a:lnTo>
                  <a:pt x="1659" y="1331"/>
                </a:lnTo>
                <a:lnTo>
                  <a:pt x="1661" y="1331"/>
                </a:lnTo>
                <a:lnTo>
                  <a:pt x="1661" y="1332"/>
                </a:lnTo>
                <a:lnTo>
                  <a:pt x="1662" y="1334"/>
                </a:lnTo>
                <a:lnTo>
                  <a:pt x="1664" y="1334"/>
                </a:lnTo>
                <a:lnTo>
                  <a:pt x="1665" y="1334"/>
                </a:lnTo>
                <a:lnTo>
                  <a:pt x="1667" y="1335"/>
                </a:lnTo>
                <a:lnTo>
                  <a:pt x="1668" y="1335"/>
                </a:lnTo>
                <a:lnTo>
                  <a:pt x="1670" y="1337"/>
                </a:lnTo>
                <a:lnTo>
                  <a:pt x="1671" y="1337"/>
                </a:lnTo>
                <a:lnTo>
                  <a:pt x="1671" y="1338"/>
                </a:lnTo>
                <a:lnTo>
                  <a:pt x="1673" y="1340"/>
                </a:lnTo>
                <a:lnTo>
                  <a:pt x="1674" y="1343"/>
                </a:lnTo>
                <a:lnTo>
                  <a:pt x="1677" y="1345"/>
                </a:lnTo>
                <a:lnTo>
                  <a:pt x="1677" y="1346"/>
                </a:lnTo>
                <a:lnTo>
                  <a:pt x="1680" y="1348"/>
                </a:lnTo>
                <a:lnTo>
                  <a:pt x="1682" y="1349"/>
                </a:lnTo>
                <a:lnTo>
                  <a:pt x="1685" y="1351"/>
                </a:lnTo>
                <a:lnTo>
                  <a:pt x="1686" y="1352"/>
                </a:lnTo>
                <a:lnTo>
                  <a:pt x="1686" y="1354"/>
                </a:lnTo>
                <a:lnTo>
                  <a:pt x="1688" y="1354"/>
                </a:lnTo>
                <a:lnTo>
                  <a:pt x="1688" y="1355"/>
                </a:lnTo>
                <a:lnTo>
                  <a:pt x="1688" y="1357"/>
                </a:lnTo>
                <a:lnTo>
                  <a:pt x="1689" y="1358"/>
                </a:lnTo>
                <a:lnTo>
                  <a:pt x="1689" y="1360"/>
                </a:lnTo>
                <a:lnTo>
                  <a:pt x="1689" y="1363"/>
                </a:lnTo>
                <a:lnTo>
                  <a:pt x="1689" y="1364"/>
                </a:lnTo>
                <a:lnTo>
                  <a:pt x="1691" y="1364"/>
                </a:lnTo>
                <a:lnTo>
                  <a:pt x="1691" y="1366"/>
                </a:lnTo>
                <a:lnTo>
                  <a:pt x="1691" y="1367"/>
                </a:lnTo>
                <a:lnTo>
                  <a:pt x="1691" y="1369"/>
                </a:lnTo>
                <a:lnTo>
                  <a:pt x="1691" y="1370"/>
                </a:lnTo>
                <a:lnTo>
                  <a:pt x="1689" y="1370"/>
                </a:lnTo>
                <a:lnTo>
                  <a:pt x="1689" y="1372"/>
                </a:lnTo>
                <a:lnTo>
                  <a:pt x="1689" y="1373"/>
                </a:lnTo>
                <a:lnTo>
                  <a:pt x="1689" y="1375"/>
                </a:lnTo>
                <a:lnTo>
                  <a:pt x="1689" y="1376"/>
                </a:lnTo>
                <a:lnTo>
                  <a:pt x="1688" y="1378"/>
                </a:lnTo>
                <a:lnTo>
                  <a:pt x="1688" y="1379"/>
                </a:lnTo>
                <a:lnTo>
                  <a:pt x="1688" y="1381"/>
                </a:lnTo>
                <a:lnTo>
                  <a:pt x="1686" y="1382"/>
                </a:lnTo>
                <a:lnTo>
                  <a:pt x="1686" y="1384"/>
                </a:lnTo>
                <a:lnTo>
                  <a:pt x="1686" y="1385"/>
                </a:lnTo>
                <a:lnTo>
                  <a:pt x="1686" y="1387"/>
                </a:lnTo>
                <a:lnTo>
                  <a:pt x="1686" y="1388"/>
                </a:lnTo>
                <a:lnTo>
                  <a:pt x="1686" y="1390"/>
                </a:lnTo>
                <a:lnTo>
                  <a:pt x="1686" y="1391"/>
                </a:lnTo>
                <a:lnTo>
                  <a:pt x="1686" y="1393"/>
                </a:lnTo>
                <a:lnTo>
                  <a:pt x="1688" y="1398"/>
                </a:lnTo>
                <a:lnTo>
                  <a:pt x="1688" y="1399"/>
                </a:lnTo>
                <a:lnTo>
                  <a:pt x="1688" y="1401"/>
                </a:lnTo>
                <a:lnTo>
                  <a:pt x="1689" y="1402"/>
                </a:lnTo>
                <a:lnTo>
                  <a:pt x="1691" y="1404"/>
                </a:lnTo>
                <a:lnTo>
                  <a:pt x="1691" y="1405"/>
                </a:lnTo>
                <a:lnTo>
                  <a:pt x="1692" y="1405"/>
                </a:lnTo>
                <a:lnTo>
                  <a:pt x="1692" y="1407"/>
                </a:lnTo>
                <a:lnTo>
                  <a:pt x="1694" y="1408"/>
                </a:lnTo>
                <a:lnTo>
                  <a:pt x="1694" y="1410"/>
                </a:lnTo>
                <a:lnTo>
                  <a:pt x="1695" y="1411"/>
                </a:lnTo>
                <a:lnTo>
                  <a:pt x="1695" y="1413"/>
                </a:lnTo>
                <a:lnTo>
                  <a:pt x="1695" y="1414"/>
                </a:lnTo>
                <a:lnTo>
                  <a:pt x="1695" y="1416"/>
                </a:lnTo>
                <a:lnTo>
                  <a:pt x="1697" y="1416"/>
                </a:lnTo>
                <a:lnTo>
                  <a:pt x="1697" y="1417"/>
                </a:lnTo>
                <a:lnTo>
                  <a:pt x="1697" y="1419"/>
                </a:lnTo>
                <a:lnTo>
                  <a:pt x="1697" y="1420"/>
                </a:lnTo>
                <a:lnTo>
                  <a:pt x="1697" y="1422"/>
                </a:lnTo>
                <a:lnTo>
                  <a:pt x="1698" y="1423"/>
                </a:lnTo>
                <a:lnTo>
                  <a:pt x="1698" y="1425"/>
                </a:lnTo>
                <a:lnTo>
                  <a:pt x="1698" y="1426"/>
                </a:lnTo>
                <a:lnTo>
                  <a:pt x="1700" y="1428"/>
                </a:lnTo>
                <a:lnTo>
                  <a:pt x="1700" y="1429"/>
                </a:lnTo>
                <a:lnTo>
                  <a:pt x="1701" y="1429"/>
                </a:lnTo>
                <a:lnTo>
                  <a:pt x="1701" y="1431"/>
                </a:lnTo>
                <a:lnTo>
                  <a:pt x="1703" y="1432"/>
                </a:lnTo>
                <a:lnTo>
                  <a:pt x="1704" y="1434"/>
                </a:lnTo>
                <a:lnTo>
                  <a:pt x="1706" y="1435"/>
                </a:lnTo>
                <a:lnTo>
                  <a:pt x="1707" y="1437"/>
                </a:lnTo>
                <a:lnTo>
                  <a:pt x="1709" y="1437"/>
                </a:lnTo>
                <a:lnTo>
                  <a:pt x="1710" y="1438"/>
                </a:lnTo>
                <a:lnTo>
                  <a:pt x="1712" y="1440"/>
                </a:lnTo>
                <a:lnTo>
                  <a:pt x="1713" y="1441"/>
                </a:lnTo>
                <a:lnTo>
                  <a:pt x="1715" y="1443"/>
                </a:lnTo>
                <a:lnTo>
                  <a:pt x="1716" y="1446"/>
                </a:lnTo>
                <a:lnTo>
                  <a:pt x="1718" y="1446"/>
                </a:lnTo>
                <a:lnTo>
                  <a:pt x="1718" y="1447"/>
                </a:lnTo>
                <a:lnTo>
                  <a:pt x="1719" y="1451"/>
                </a:lnTo>
                <a:lnTo>
                  <a:pt x="1721" y="1452"/>
                </a:lnTo>
                <a:lnTo>
                  <a:pt x="1722" y="1454"/>
                </a:lnTo>
                <a:lnTo>
                  <a:pt x="1724" y="1454"/>
                </a:lnTo>
                <a:lnTo>
                  <a:pt x="1730" y="1458"/>
                </a:lnTo>
                <a:lnTo>
                  <a:pt x="1734" y="1461"/>
                </a:lnTo>
                <a:lnTo>
                  <a:pt x="1737" y="1466"/>
                </a:lnTo>
                <a:lnTo>
                  <a:pt x="1739" y="1467"/>
                </a:lnTo>
                <a:lnTo>
                  <a:pt x="1742" y="1470"/>
                </a:lnTo>
                <a:lnTo>
                  <a:pt x="1743" y="1470"/>
                </a:lnTo>
                <a:lnTo>
                  <a:pt x="1746" y="1472"/>
                </a:lnTo>
                <a:lnTo>
                  <a:pt x="1749" y="1473"/>
                </a:lnTo>
                <a:lnTo>
                  <a:pt x="1749" y="1475"/>
                </a:lnTo>
                <a:lnTo>
                  <a:pt x="1753" y="1476"/>
                </a:lnTo>
                <a:lnTo>
                  <a:pt x="1754" y="1478"/>
                </a:lnTo>
                <a:lnTo>
                  <a:pt x="1754" y="1479"/>
                </a:lnTo>
                <a:lnTo>
                  <a:pt x="1756" y="1479"/>
                </a:lnTo>
                <a:lnTo>
                  <a:pt x="1756" y="1481"/>
                </a:lnTo>
                <a:lnTo>
                  <a:pt x="1757" y="1481"/>
                </a:lnTo>
                <a:lnTo>
                  <a:pt x="1757" y="1482"/>
                </a:lnTo>
                <a:lnTo>
                  <a:pt x="1759" y="1482"/>
                </a:lnTo>
                <a:lnTo>
                  <a:pt x="1760" y="1484"/>
                </a:lnTo>
                <a:lnTo>
                  <a:pt x="1762" y="1487"/>
                </a:lnTo>
                <a:lnTo>
                  <a:pt x="1763" y="1490"/>
                </a:lnTo>
                <a:lnTo>
                  <a:pt x="1765" y="1491"/>
                </a:lnTo>
                <a:lnTo>
                  <a:pt x="1766" y="1493"/>
                </a:lnTo>
                <a:lnTo>
                  <a:pt x="1766" y="1496"/>
                </a:lnTo>
                <a:lnTo>
                  <a:pt x="1766" y="1497"/>
                </a:lnTo>
                <a:lnTo>
                  <a:pt x="1768" y="1500"/>
                </a:lnTo>
                <a:lnTo>
                  <a:pt x="1769" y="1502"/>
                </a:lnTo>
                <a:lnTo>
                  <a:pt x="1769" y="1504"/>
                </a:lnTo>
                <a:lnTo>
                  <a:pt x="1769" y="1505"/>
                </a:lnTo>
                <a:lnTo>
                  <a:pt x="1769" y="1508"/>
                </a:lnTo>
                <a:lnTo>
                  <a:pt x="1772" y="1514"/>
                </a:lnTo>
                <a:lnTo>
                  <a:pt x="1774" y="1519"/>
                </a:lnTo>
                <a:lnTo>
                  <a:pt x="1774" y="1520"/>
                </a:lnTo>
                <a:lnTo>
                  <a:pt x="1775" y="1523"/>
                </a:lnTo>
                <a:lnTo>
                  <a:pt x="1775" y="1525"/>
                </a:lnTo>
                <a:lnTo>
                  <a:pt x="1777" y="1526"/>
                </a:lnTo>
                <a:lnTo>
                  <a:pt x="1777" y="1528"/>
                </a:lnTo>
                <a:lnTo>
                  <a:pt x="1777" y="1529"/>
                </a:lnTo>
                <a:lnTo>
                  <a:pt x="1777" y="1531"/>
                </a:lnTo>
                <a:lnTo>
                  <a:pt x="1778" y="1534"/>
                </a:lnTo>
                <a:lnTo>
                  <a:pt x="1778" y="1535"/>
                </a:lnTo>
                <a:lnTo>
                  <a:pt x="1778" y="1538"/>
                </a:lnTo>
                <a:lnTo>
                  <a:pt x="1778" y="1540"/>
                </a:lnTo>
                <a:lnTo>
                  <a:pt x="1780" y="1540"/>
                </a:lnTo>
                <a:lnTo>
                  <a:pt x="1799" y="1540"/>
                </a:lnTo>
                <a:lnTo>
                  <a:pt x="1805" y="1540"/>
                </a:lnTo>
                <a:lnTo>
                  <a:pt x="1813" y="1540"/>
                </a:lnTo>
                <a:lnTo>
                  <a:pt x="1814" y="1540"/>
                </a:lnTo>
                <a:lnTo>
                  <a:pt x="1817" y="1540"/>
                </a:lnTo>
                <a:lnTo>
                  <a:pt x="1820" y="1540"/>
                </a:lnTo>
                <a:lnTo>
                  <a:pt x="1828" y="1540"/>
                </a:lnTo>
                <a:lnTo>
                  <a:pt x="1829" y="1540"/>
                </a:lnTo>
                <a:lnTo>
                  <a:pt x="1832" y="1540"/>
                </a:lnTo>
                <a:lnTo>
                  <a:pt x="1840" y="1540"/>
                </a:lnTo>
                <a:lnTo>
                  <a:pt x="1841" y="1540"/>
                </a:lnTo>
                <a:lnTo>
                  <a:pt x="1843" y="1540"/>
                </a:lnTo>
                <a:lnTo>
                  <a:pt x="1844" y="1540"/>
                </a:lnTo>
                <a:lnTo>
                  <a:pt x="1852" y="1540"/>
                </a:lnTo>
                <a:lnTo>
                  <a:pt x="1854" y="1540"/>
                </a:lnTo>
                <a:lnTo>
                  <a:pt x="1855" y="1540"/>
                </a:lnTo>
                <a:lnTo>
                  <a:pt x="1857" y="1540"/>
                </a:lnTo>
                <a:lnTo>
                  <a:pt x="1864" y="1540"/>
                </a:lnTo>
                <a:lnTo>
                  <a:pt x="1867" y="1540"/>
                </a:lnTo>
                <a:lnTo>
                  <a:pt x="1872" y="1540"/>
                </a:lnTo>
                <a:lnTo>
                  <a:pt x="1887" y="1540"/>
                </a:lnTo>
                <a:lnTo>
                  <a:pt x="1891" y="1540"/>
                </a:lnTo>
                <a:lnTo>
                  <a:pt x="1897" y="1540"/>
                </a:lnTo>
                <a:lnTo>
                  <a:pt x="1911" y="1540"/>
                </a:lnTo>
                <a:lnTo>
                  <a:pt x="1917" y="1540"/>
                </a:lnTo>
                <a:lnTo>
                  <a:pt x="1918" y="1540"/>
                </a:lnTo>
                <a:lnTo>
                  <a:pt x="1926" y="1540"/>
                </a:lnTo>
                <a:lnTo>
                  <a:pt x="1927" y="1540"/>
                </a:lnTo>
                <a:lnTo>
                  <a:pt x="1930" y="1540"/>
                </a:lnTo>
                <a:lnTo>
                  <a:pt x="1936" y="1540"/>
                </a:lnTo>
                <a:lnTo>
                  <a:pt x="1939" y="1540"/>
                </a:lnTo>
                <a:lnTo>
                  <a:pt x="1941" y="1540"/>
                </a:lnTo>
                <a:lnTo>
                  <a:pt x="1949" y="1540"/>
                </a:lnTo>
                <a:lnTo>
                  <a:pt x="1950" y="1540"/>
                </a:lnTo>
                <a:lnTo>
                  <a:pt x="1953" y="1540"/>
                </a:lnTo>
                <a:lnTo>
                  <a:pt x="1962" y="1540"/>
                </a:lnTo>
                <a:lnTo>
                  <a:pt x="1964" y="1540"/>
                </a:lnTo>
                <a:lnTo>
                  <a:pt x="1968" y="1540"/>
                </a:lnTo>
                <a:lnTo>
                  <a:pt x="1982" y="1540"/>
                </a:lnTo>
                <a:lnTo>
                  <a:pt x="1985" y="1540"/>
                </a:lnTo>
                <a:lnTo>
                  <a:pt x="1985" y="1541"/>
                </a:lnTo>
                <a:lnTo>
                  <a:pt x="1985" y="1543"/>
                </a:lnTo>
                <a:lnTo>
                  <a:pt x="1986" y="1543"/>
                </a:lnTo>
                <a:lnTo>
                  <a:pt x="1986" y="1544"/>
                </a:lnTo>
                <a:lnTo>
                  <a:pt x="1986" y="1546"/>
                </a:lnTo>
                <a:lnTo>
                  <a:pt x="1986" y="1549"/>
                </a:lnTo>
                <a:lnTo>
                  <a:pt x="1986" y="1550"/>
                </a:lnTo>
                <a:lnTo>
                  <a:pt x="1988" y="1552"/>
                </a:lnTo>
                <a:lnTo>
                  <a:pt x="1988" y="1553"/>
                </a:lnTo>
                <a:lnTo>
                  <a:pt x="1988" y="1555"/>
                </a:lnTo>
                <a:lnTo>
                  <a:pt x="1989" y="1555"/>
                </a:lnTo>
                <a:lnTo>
                  <a:pt x="1989" y="1557"/>
                </a:lnTo>
                <a:lnTo>
                  <a:pt x="1989" y="1558"/>
                </a:lnTo>
                <a:lnTo>
                  <a:pt x="1991" y="1560"/>
                </a:lnTo>
                <a:lnTo>
                  <a:pt x="1991" y="1563"/>
                </a:lnTo>
                <a:lnTo>
                  <a:pt x="1991" y="1564"/>
                </a:lnTo>
                <a:lnTo>
                  <a:pt x="1992" y="1566"/>
                </a:lnTo>
                <a:lnTo>
                  <a:pt x="1992" y="1567"/>
                </a:lnTo>
                <a:lnTo>
                  <a:pt x="1992" y="1569"/>
                </a:lnTo>
                <a:lnTo>
                  <a:pt x="1994" y="1569"/>
                </a:lnTo>
                <a:lnTo>
                  <a:pt x="1994" y="1570"/>
                </a:lnTo>
                <a:lnTo>
                  <a:pt x="1994" y="1572"/>
                </a:lnTo>
                <a:lnTo>
                  <a:pt x="1995" y="1573"/>
                </a:lnTo>
                <a:lnTo>
                  <a:pt x="1995" y="1575"/>
                </a:lnTo>
                <a:lnTo>
                  <a:pt x="1997" y="1576"/>
                </a:lnTo>
                <a:lnTo>
                  <a:pt x="1997" y="1578"/>
                </a:lnTo>
                <a:lnTo>
                  <a:pt x="1998" y="1579"/>
                </a:lnTo>
                <a:lnTo>
                  <a:pt x="1998" y="1581"/>
                </a:lnTo>
                <a:lnTo>
                  <a:pt x="2000" y="1582"/>
                </a:lnTo>
                <a:lnTo>
                  <a:pt x="2000" y="1584"/>
                </a:lnTo>
                <a:lnTo>
                  <a:pt x="2001" y="1585"/>
                </a:lnTo>
                <a:lnTo>
                  <a:pt x="2003" y="1587"/>
                </a:lnTo>
                <a:lnTo>
                  <a:pt x="2003" y="1588"/>
                </a:lnTo>
                <a:lnTo>
                  <a:pt x="2004" y="1590"/>
                </a:lnTo>
                <a:lnTo>
                  <a:pt x="2006" y="1591"/>
                </a:lnTo>
                <a:lnTo>
                  <a:pt x="2006" y="1593"/>
                </a:lnTo>
                <a:lnTo>
                  <a:pt x="2006" y="1594"/>
                </a:lnTo>
                <a:lnTo>
                  <a:pt x="2007" y="1594"/>
                </a:lnTo>
                <a:lnTo>
                  <a:pt x="2007" y="1596"/>
                </a:lnTo>
                <a:lnTo>
                  <a:pt x="2009" y="1597"/>
                </a:lnTo>
                <a:lnTo>
                  <a:pt x="2009" y="1599"/>
                </a:lnTo>
                <a:lnTo>
                  <a:pt x="2009" y="1600"/>
                </a:lnTo>
                <a:lnTo>
                  <a:pt x="2010" y="1602"/>
                </a:lnTo>
                <a:lnTo>
                  <a:pt x="2010" y="1603"/>
                </a:lnTo>
                <a:lnTo>
                  <a:pt x="2010" y="1605"/>
                </a:lnTo>
                <a:lnTo>
                  <a:pt x="2012" y="1606"/>
                </a:lnTo>
                <a:lnTo>
                  <a:pt x="2012" y="1608"/>
                </a:lnTo>
                <a:lnTo>
                  <a:pt x="2012" y="1610"/>
                </a:lnTo>
                <a:lnTo>
                  <a:pt x="2013" y="1611"/>
                </a:lnTo>
                <a:lnTo>
                  <a:pt x="2013" y="1613"/>
                </a:lnTo>
                <a:lnTo>
                  <a:pt x="2015" y="1616"/>
                </a:lnTo>
                <a:lnTo>
                  <a:pt x="2015" y="1617"/>
                </a:lnTo>
                <a:lnTo>
                  <a:pt x="2016" y="1619"/>
                </a:lnTo>
                <a:lnTo>
                  <a:pt x="2016" y="1620"/>
                </a:lnTo>
                <a:lnTo>
                  <a:pt x="2018" y="1623"/>
                </a:lnTo>
                <a:lnTo>
                  <a:pt x="2018" y="1625"/>
                </a:lnTo>
                <a:lnTo>
                  <a:pt x="2019" y="1625"/>
                </a:lnTo>
                <a:lnTo>
                  <a:pt x="2019" y="1626"/>
                </a:lnTo>
                <a:lnTo>
                  <a:pt x="2021" y="1628"/>
                </a:lnTo>
                <a:lnTo>
                  <a:pt x="2021" y="1629"/>
                </a:lnTo>
                <a:lnTo>
                  <a:pt x="2021" y="1631"/>
                </a:lnTo>
                <a:lnTo>
                  <a:pt x="2021" y="1632"/>
                </a:lnTo>
                <a:lnTo>
                  <a:pt x="2022" y="1634"/>
                </a:lnTo>
                <a:lnTo>
                  <a:pt x="2022" y="1635"/>
                </a:lnTo>
                <a:lnTo>
                  <a:pt x="2022" y="1637"/>
                </a:lnTo>
                <a:lnTo>
                  <a:pt x="2024" y="1638"/>
                </a:lnTo>
                <a:lnTo>
                  <a:pt x="2024" y="1640"/>
                </a:lnTo>
                <a:lnTo>
                  <a:pt x="2025" y="1640"/>
                </a:lnTo>
                <a:lnTo>
                  <a:pt x="2025" y="1641"/>
                </a:lnTo>
                <a:lnTo>
                  <a:pt x="2027" y="1641"/>
                </a:lnTo>
                <a:lnTo>
                  <a:pt x="2030" y="1643"/>
                </a:lnTo>
                <a:lnTo>
                  <a:pt x="2036" y="1643"/>
                </a:lnTo>
                <a:lnTo>
                  <a:pt x="2044" y="1643"/>
                </a:lnTo>
                <a:lnTo>
                  <a:pt x="2048" y="1643"/>
                </a:lnTo>
                <a:lnTo>
                  <a:pt x="2051" y="1643"/>
                </a:lnTo>
                <a:lnTo>
                  <a:pt x="2054" y="1644"/>
                </a:lnTo>
                <a:lnTo>
                  <a:pt x="2054" y="1646"/>
                </a:lnTo>
                <a:lnTo>
                  <a:pt x="2054" y="1658"/>
                </a:lnTo>
                <a:lnTo>
                  <a:pt x="2054" y="1670"/>
                </a:lnTo>
                <a:lnTo>
                  <a:pt x="2054" y="1684"/>
                </a:lnTo>
                <a:lnTo>
                  <a:pt x="2054" y="1690"/>
                </a:lnTo>
                <a:lnTo>
                  <a:pt x="2054" y="1691"/>
                </a:lnTo>
                <a:lnTo>
                  <a:pt x="2054" y="1693"/>
                </a:lnTo>
                <a:lnTo>
                  <a:pt x="2053" y="1694"/>
                </a:lnTo>
                <a:lnTo>
                  <a:pt x="2053" y="1696"/>
                </a:lnTo>
                <a:lnTo>
                  <a:pt x="2053" y="1697"/>
                </a:lnTo>
                <a:lnTo>
                  <a:pt x="2051" y="1697"/>
                </a:lnTo>
                <a:lnTo>
                  <a:pt x="2048" y="1702"/>
                </a:lnTo>
                <a:lnTo>
                  <a:pt x="2047" y="1703"/>
                </a:lnTo>
                <a:lnTo>
                  <a:pt x="2044" y="1706"/>
                </a:lnTo>
                <a:lnTo>
                  <a:pt x="2042" y="1708"/>
                </a:lnTo>
                <a:lnTo>
                  <a:pt x="2036" y="1714"/>
                </a:lnTo>
                <a:lnTo>
                  <a:pt x="2033" y="1717"/>
                </a:lnTo>
                <a:lnTo>
                  <a:pt x="2031" y="1719"/>
                </a:lnTo>
                <a:lnTo>
                  <a:pt x="2028" y="1723"/>
                </a:lnTo>
                <a:lnTo>
                  <a:pt x="2025" y="1732"/>
                </a:lnTo>
                <a:lnTo>
                  <a:pt x="2022" y="1735"/>
                </a:lnTo>
                <a:lnTo>
                  <a:pt x="2018" y="1741"/>
                </a:lnTo>
                <a:lnTo>
                  <a:pt x="2016" y="1744"/>
                </a:lnTo>
                <a:lnTo>
                  <a:pt x="2015" y="1746"/>
                </a:lnTo>
                <a:lnTo>
                  <a:pt x="2015" y="1747"/>
                </a:lnTo>
                <a:lnTo>
                  <a:pt x="2015" y="1749"/>
                </a:lnTo>
                <a:lnTo>
                  <a:pt x="2015" y="1750"/>
                </a:lnTo>
                <a:lnTo>
                  <a:pt x="2013" y="1750"/>
                </a:lnTo>
                <a:lnTo>
                  <a:pt x="2013" y="1752"/>
                </a:lnTo>
                <a:lnTo>
                  <a:pt x="2013" y="1753"/>
                </a:lnTo>
                <a:lnTo>
                  <a:pt x="2013" y="1755"/>
                </a:lnTo>
                <a:lnTo>
                  <a:pt x="2010" y="1759"/>
                </a:lnTo>
                <a:lnTo>
                  <a:pt x="2009" y="1762"/>
                </a:lnTo>
                <a:lnTo>
                  <a:pt x="2007" y="1765"/>
                </a:lnTo>
                <a:lnTo>
                  <a:pt x="2006" y="1767"/>
                </a:lnTo>
                <a:lnTo>
                  <a:pt x="2006" y="1770"/>
                </a:lnTo>
                <a:lnTo>
                  <a:pt x="2006" y="1773"/>
                </a:lnTo>
                <a:lnTo>
                  <a:pt x="2006" y="1776"/>
                </a:lnTo>
                <a:lnTo>
                  <a:pt x="2004" y="1778"/>
                </a:lnTo>
                <a:lnTo>
                  <a:pt x="2003" y="1778"/>
                </a:lnTo>
                <a:lnTo>
                  <a:pt x="2003" y="1776"/>
                </a:lnTo>
                <a:lnTo>
                  <a:pt x="2001" y="1776"/>
                </a:lnTo>
                <a:lnTo>
                  <a:pt x="2000" y="1776"/>
                </a:lnTo>
                <a:lnTo>
                  <a:pt x="1998" y="1776"/>
                </a:lnTo>
                <a:lnTo>
                  <a:pt x="1997" y="1776"/>
                </a:lnTo>
                <a:lnTo>
                  <a:pt x="1995" y="1776"/>
                </a:lnTo>
                <a:lnTo>
                  <a:pt x="1994" y="1776"/>
                </a:lnTo>
                <a:lnTo>
                  <a:pt x="1992" y="1778"/>
                </a:lnTo>
                <a:lnTo>
                  <a:pt x="1991" y="1779"/>
                </a:lnTo>
                <a:lnTo>
                  <a:pt x="1989" y="1779"/>
                </a:lnTo>
                <a:lnTo>
                  <a:pt x="1988" y="1781"/>
                </a:lnTo>
                <a:lnTo>
                  <a:pt x="1986" y="1781"/>
                </a:lnTo>
                <a:lnTo>
                  <a:pt x="1986" y="1782"/>
                </a:lnTo>
                <a:lnTo>
                  <a:pt x="1985" y="1784"/>
                </a:lnTo>
                <a:lnTo>
                  <a:pt x="1983" y="1785"/>
                </a:lnTo>
                <a:lnTo>
                  <a:pt x="1982" y="1785"/>
                </a:lnTo>
                <a:lnTo>
                  <a:pt x="1982" y="1787"/>
                </a:lnTo>
                <a:lnTo>
                  <a:pt x="1980" y="1787"/>
                </a:lnTo>
                <a:lnTo>
                  <a:pt x="1980" y="1788"/>
                </a:lnTo>
                <a:lnTo>
                  <a:pt x="1979" y="1788"/>
                </a:lnTo>
                <a:lnTo>
                  <a:pt x="1979" y="1790"/>
                </a:lnTo>
                <a:lnTo>
                  <a:pt x="1977" y="1790"/>
                </a:lnTo>
                <a:lnTo>
                  <a:pt x="1977" y="1791"/>
                </a:lnTo>
                <a:lnTo>
                  <a:pt x="1976" y="1791"/>
                </a:lnTo>
                <a:lnTo>
                  <a:pt x="1976" y="1793"/>
                </a:lnTo>
                <a:lnTo>
                  <a:pt x="1974" y="1793"/>
                </a:lnTo>
                <a:lnTo>
                  <a:pt x="1974" y="1794"/>
                </a:lnTo>
                <a:lnTo>
                  <a:pt x="1974" y="1796"/>
                </a:lnTo>
                <a:lnTo>
                  <a:pt x="1973" y="1796"/>
                </a:lnTo>
                <a:lnTo>
                  <a:pt x="1973" y="1797"/>
                </a:lnTo>
                <a:lnTo>
                  <a:pt x="1971" y="1797"/>
                </a:lnTo>
                <a:lnTo>
                  <a:pt x="1971" y="1799"/>
                </a:lnTo>
                <a:lnTo>
                  <a:pt x="1971" y="1800"/>
                </a:lnTo>
                <a:lnTo>
                  <a:pt x="1970" y="1800"/>
                </a:lnTo>
                <a:lnTo>
                  <a:pt x="1970" y="1802"/>
                </a:lnTo>
                <a:lnTo>
                  <a:pt x="1968" y="1802"/>
                </a:lnTo>
                <a:lnTo>
                  <a:pt x="1968" y="1803"/>
                </a:lnTo>
                <a:lnTo>
                  <a:pt x="1967" y="1805"/>
                </a:lnTo>
                <a:lnTo>
                  <a:pt x="1967" y="1806"/>
                </a:lnTo>
                <a:lnTo>
                  <a:pt x="1965" y="1806"/>
                </a:lnTo>
                <a:lnTo>
                  <a:pt x="1965" y="1808"/>
                </a:lnTo>
                <a:lnTo>
                  <a:pt x="1964" y="1808"/>
                </a:lnTo>
                <a:lnTo>
                  <a:pt x="1964" y="1809"/>
                </a:lnTo>
                <a:lnTo>
                  <a:pt x="1962" y="1811"/>
                </a:lnTo>
                <a:lnTo>
                  <a:pt x="1961" y="1812"/>
                </a:lnTo>
                <a:lnTo>
                  <a:pt x="1959" y="1814"/>
                </a:lnTo>
                <a:lnTo>
                  <a:pt x="1958" y="1815"/>
                </a:lnTo>
                <a:lnTo>
                  <a:pt x="1956" y="1817"/>
                </a:lnTo>
                <a:lnTo>
                  <a:pt x="1956" y="1818"/>
                </a:lnTo>
                <a:lnTo>
                  <a:pt x="1955" y="1818"/>
                </a:lnTo>
                <a:lnTo>
                  <a:pt x="1955" y="1820"/>
                </a:lnTo>
                <a:lnTo>
                  <a:pt x="1955" y="1822"/>
                </a:lnTo>
                <a:lnTo>
                  <a:pt x="1953" y="1822"/>
                </a:lnTo>
                <a:lnTo>
                  <a:pt x="1953" y="1823"/>
                </a:lnTo>
                <a:lnTo>
                  <a:pt x="1952" y="1823"/>
                </a:lnTo>
                <a:lnTo>
                  <a:pt x="1952" y="1825"/>
                </a:lnTo>
                <a:lnTo>
                  <a:pt x="1950" y="1826"/>
                </a:lnTo>
                <a:lnTo>
                  <a:pt x="1950" y="1828"/>
                </a:lnTo>
                <a:lnTo>
                  <a:pt x="1949" y="1829"/>
                </a:lnTo>
                <a:lnTo>
                  <a:pt x="1949" y="1831"/>
                </a:lnTo>
                <a:lnTo>
                  <a:pt x="1947" y="1831"/>
                </a:lnTo>
                <a:lnTo>
                  <a:pt x="1947" y="1832"/>
                </a:lnTo>
                <a:lnTo>
                  <a:pt x="1947" y="1834"/>
                </a:lnTo>
                <a:lnTo>
                  <a:pt x="1946" y="1834"/>
                </a:lnTo>
                <a:lnTo>
                  <a:pt x="1946" y="1835"/>
                </a:lnTo>
                <a:lnTo>
                  <a:pt x="1944" y="1835"/>
                </a:lnTo>
                <a:lnTo>
                  <a:pt x="1944" y="1837"/>
                </a:lnTo>
                <a:lnTo>
                  <a:pt x="1944" y="1838"/>
                </a:lnTo>
                <a:lnTo>
                  <a:pt x="1941" y="1843"/>
                </a:lnTo>
                <a:lnTo>
                  <a:pt x="1941" y="1844"/>
                </a:lnTo>
                <a:lnTo>
                  <a:pt x="1939" y="1846"/>
                </a:lnTo>
                <a:lnTo>
                  <a:pt x="1939" y="1847"/>
                </a:lnTo>
                <a:lnTo>
                  <a:pt x="1939" y="1849"/>
                </a:lnTo>
                <a:lnTo>
                  <a:pt x="1939" y="1850"/>
                </a:lnTo>
                <a:lnTo>
                  <a:pt x="1941" y="1850"/>
                </a:lnTo>
                <a:lnTo>
                  <a:pt x="1941" y="1852"/>
                </a:lnTo>
                <a:lnTo>
                  <a:pt x="1941" y="1853"/>
                </a:lnTo>
                <a:lnTo>
                  <a:pt x="1941" y="1855"/>
                </a:lnTo>
                <a:lnTo>
                  <a:pt x="1939" y="1855"/>
                </a:lnTo>
                <a:lnTo>
                  <a:pt x="1939" y="1856"/>
                </a:lnTo>
                <a:lnTo>
                  <a:pt x="1939" y="1858"/>
                </a:lnTo>
                <a:lnTo>
                  <a:pt x="1939" y="1859"/>
                </a:lnTo>
                <a:lnTo>
                  <a:pt x="1939" y="1861"/>
                </a:lnTo>
                <a:lnTo>
                  <a:pt x="1939" y="1862"/>
                </a:lnTo>
                <a:lnTo>
                  <a:pt x="1938" y="1864"/>
                </a:lnTo>
                <a:lnTo>
                  <a:pt x="1938" y="1865"/>
                </a:lnTo>
                <a:lnTo>
                  <a:pt x="1936" y="1867"/>
                </a:lnTo>
                <a:lnTo>
                  <a:pt x="1936" y="1868"/>
                </a:lnTo>
                <a:lnTo>
                  <a:pt x="1935" y="1868"/>
                </a:lnTo>
                <a:lnTo>
                  <a:pt x="1935" y="1870"/>
                </a:lnTo>
                <a:lnTo>
                  <a:pt x="1933" y="1870"/>
                </a:lnTo>
                <a:lnTo>
                  <a:pt x="1932" y="1871"/>
                </a:lnTo>
                <a:lnTo>
                  <a:pt x="1930" y="1871"/>
                </a:lnTo>
                <a:lnTo>
                  <a:pt x="1930" y="1873"/>
                </a:lnTo>
                <a:lnTo>
                  <a:pt x="1926" y="1876"/>
                </a:lnTo>
                <a:lnTo>
                  <a:pt x="1924" y="1878"/>
                </a:lnTo>
                <a:lnTo>
                  <a:pt x="1924" y="1879"/>
                </a:lnTo>
                <a:lnTo>
                  <a:pt x="1923" y="1879"/>
                </a:lnTo>
                <a:lnTo>
                  <a:pt x="1923" y="1881"/>
                </a:lnTo>
                <a:lnTo>
                  <a:pt x="1921" y="1881"/>
                </a:lnTo>
                <a:lnTo>
                  <a:pt x="1921" y="1882"/>
                </a:lnTo>
                <a:lnTo>
                  <a:pt x="1920" y="1882"/>
                </a:lnTo>
                <a:lnTo>
                  <a:pt x="1920" y="1884"/>
                </a:lnTo>
                <a:lnTo>
                  <a:pt x="1918" y="1884"/>
                </a:lnTo>
                <a:lnTo>
                  <a:pt x="1918" y="1885"/>
                </a:lnTo>
                <a:lnTo>
                  <a:pt x="1917" y="1887"/>
                </a:lnTo>
                <a:lnTo>
                  <a:pt x="1915" y="1888"/>
                </a:lnTo>
                <a:lnTo>
                  <a:pt x="1915" y="1890"/>
                </a:lnTo>
                <a:lnTo>
                  <a:pt x="1915" y="1891"/>
                </a:lnTo>
                <a:lnTo>
                  <a:pt x="1915" y="1893"/>
                </a:lnTo>
                <a:lnTo>
                  <a:pt x="1915" y="1894"/>
                </a:lnTo>
                <a:lnTo>
                  <a:pt x="1915" y="1896"/>
                </a:lnTo>
                <a:lnTo>
                  <a:pt x="1914" y="1896"/>
                </a:lnTo>
                <a:lnTo>
                  <a:pt x="1914" y="1897"/>
                </a:lnTo>
                <a:lnTo>
                  <a:pt x="1912" y="1899"/>
                </a:lnTo>
                <a:lnTo>
                  <a:pt x="1912" y="1900"/>
                </a:lnTo>
                <a:lnTo>
                  <a:pt x="1911" y="1900"/>
                </a:lnTo>
                <a:lnTo>
                  <a:pt x="1909" y="1902"/>
                </a:lnTo>
                <a:lnTo>
                  <a:pt x="1909" y="1900"/>
                </a:lnTo>
                <a:lnTo>
                  <a:pt x="1908" y="1899"/>
                </a:lnTo>
                <a:lnTo>
                  <a:pt x="1906" y="1900"/>
                </a:lnTo>
                <a:lnTo>
                  <a:pt x="1905" y="1902"/>
                </a:lnTo>
                <a:lnTo>
                  <a:pt x="1899" y="1906"/>
                </a:lnTo>
                <a:lnTo>
                  <a:pt x="1897" y="1909"/>
                </a:lnTo>
                <a:lnTo>
                  <a:pt x="1894" y="1912"/>
                </a:lnTo>
                <a:lnTo>
                  <a:pt x="1894" y="1914"/>
                </a:lnTo>
                <a:lnTo>
                  <a:pt x="1893" y="1915"/>
                </a:lnTo>
                <a:lnTo>
                  <a:pt x="1893" y="1917"/>
                </a:lnTo>
                <a:lnTo>
                  <a:pt x="1891" y="1917"/>
                </a:lnTo>
                <a:lnTo>
                  <a:pt x="1893" y="1918"/>
                </a:lnTo>
                <a:lnTo>
                  <a:pt x="1893" y="1920"/>
                </a:lnTo>
                <a:lnTo>
                  <a:pt x="1890" y="1923"/>
                </a:lnTo>
                <a:lnTo>
                  <a:pt x="1890" y="1924"/>
                </a:lnTo>
                <a:lnTo>
                  <a:pt x="1888" y="1926"/>
                </a:lnTo>
                <a:lnTo>
                  <a:pt x="1887" y="1926"/>
                </a:lnTo>
                <a:lnTo>
                  <a:pt x="1887" y="1928"/>
                </a:lnTo>
                <a:lnTo>
                  <a:pt x="1885" y="1929"/>
                </a:lnTo>
                <a:lnTo>
                  <a:pt x="1885" y="1928"/>
                </a:lnTo>
                <a:lnTo>
                  <a:pt x="1885" y="1926"/>
                </a:lnTo>
                <a:lnTo>
                  <a:pt x="1887" y="1926"/>
                </a:lnTo>
                <a:lnTo>
                  <a:pt x="1887" y="1924"/>
                </a:lnTo>
                <a:lnTo>
                  <a:pt x="1885" y="1924"/>
                </a:lnTo>
                <a:lnTo>
                  <a:pt x="1884" y="1924"/>
                </a:lnTo>
                <a:lnTo>
                  <a:pt x="1882" y="1924"/>
                </a:lnTo>
                <a:lnTo>
                  <a:pt x="1881" y="1924"/>
                </a:lnTo>
                <a:lnTo>
                  <a:pt x="1879" y="1924"/>
                </a:lnTo>
                <a:lnTo>
                  <a:pt x="1878" y="1926"/>
                </a:lnTo>
                <a:lnTo>
                  <a:pt x="1876" y="1926"/>
                </a:lnTo>
                <a:lnTo>
                  <a:pt x="1876" y="1928"/>
                </a:lnTo>
                <a:lnTo>
                  <a:pt x="1875" y="1929"/>
                </a:lnTo>
                <a:lnTo>
                  <a:pt x="1875" y="1931"/>
                </a:lnTo>
                <a:lnTo>
                  <a:pt x="1875" y="1932"/>
                </a:lnTo>
                <a:lnTo>
                  <a:pt x="1873" y="1934"/>
                </a:lnTo>
                <a:lnTo>
                  <a:pt x="1873" y="1935"/>
                </a:lnTo>
                <a:lnTo>
                  <a:pt x="1873" y="1937"/>
                </a:lnTo>
                <a:lnTo>
                  <a:pt x="1875" y="1937"/>
                </a:lnTo>
                <a:lnTo>
                  <a:pt x="1875" y="1938"/>
                </a:lnTo>
                <a:lnTo>
                  <a:pt x="1875" y="1940"/>
                </a:lnTo>
                <a:lnTo>
                  <a:pt x="1876" y="1940"/>
                </a:lnTo>
                <a:lnTo>
                  <a:pt x="1876" y="1938"/>
                </a:lnTo>
                <a:lnTo>
                  <a:pt x="1878" y="1937"/>
                </a:lnTo>
                <a:lnTo>
                  <a:pt x="1879" y="1937"/>
                </a:lnTo>
                <a:lnTo>
                  <a:pt x="1879" y="1938"/>
                </a:lnTo>
                <a:lnTo>
                  <a:pt x="1878" y="1940"/>
                </a:lnTo>
                <a:lnTo>
                  <a:pt x="1876" y="1940"/>
                </a:lnTo>
                <a:lnTo>
                  <a:pt x="1876" y="1941"/>
                </a:lnTo>
                <a:lnTo>
                  <a:pt x="1875" y="1943"/>
                </a:lnTo>
                <a:lnTo>
                  <a:pt x="1873" y="1944"/>
                </a:lnTo>
                <a:lnTo>
                  <a:pt x="1872" y="1944"/>
                </a:lnTo>
                <a:lnTo>
                  <a:pt x="1872" y="1946"/>
                </a:lnTo>
                <a:lnTo>
                  <a:pt x="1872" y="1947"/>
                </a:lnTo>
                <a:lnTo>
                  <a:pt x="1872" y="1949"/>
                </a:lnTo>
                <a:lnTo>
                  <a:pt x="1875" y="1958"/>
                </a:lnTo>
                <a:lnTo>
                  <a:pt x="1875" y="1956"/>
                </a:lnTo>
                <a:lnTo>
                  <a:pt x="1875" y="1958"/>
                </a:lnTo>
                <a:lnTo>
                  <a:pt x="1876" y="1961"/>
                </a:lnTo>
                <a:lnTo>
                  <a:pt x="1897" y="2005"/>
                </a:lnTo>
                <a:lnTo>
                  <a:pt x="1897" y="2008"/>
                </a:lnTo>
                <a:lnTo>
                  <a:pt x="1899" y="2009"/>
                </a:lnTo>
                <a:lnTo>
                  <a:pt x="1899" y="2011"/>
                </a:lnTo>
                <a:lnTo>
                  <a:pt x="1899" y="2012"/>
                </a:lnTo>
                <a:lnTo>
                  <a:pt x="1896" y="2024"/>
                </a:lnTo>
                <a:lnTo>
                  <a:pt x="1894" y="2037"/>
                </a:lnTo>
                <a:lnTo>
                  <a:pt x="1893" y="2041"/>
                </a:lnTo>
                <a:lnTo>
                  <a:pt x="1891" y="2047"/>
                </a:lnTo>
                <a:lnTo>
                  <a:pt x="1890" y="2047"/>
                </a:lnTo>
                <a:lnTo>
                  <a:pt x="1890" y="2046"/>
                </a:lnTo>
                <a:lnTo>
                  <a:pt x="1890" y="2044"/>
                </a:lnTo>
                <a:lnTo>
                  <a:pt x="1891" y="2043"/>
                </a:lnTo>
                <a:lnTo>
                  <a:pt x="1891" y="2040"/>
                </a:lnTo>
                <a:lnTo>
                  <a:pt x="1891" y="2038"/>
                </a:lnTo>
                <a:lnTo>
                  <a:pt x="1890" y="2038"/>
                </a:lnTo>
                <a:lnTo>
                  <a:pt x="1888" y="2038"/>
                </a:lnTo>
                <a:lnTo>
                  <a:pt x="1887" y="2038"/>
                </a:lnTo>
                <a:lnTo>
                  <a:pt x="1885" y="2040"/>
                </a:lnTo>
                <a:lnTo>
                  <a:pt x="1884" y="2040"/>
                </a:lnTo>
                <a:lnTo>
                  <a:pt x="1882" y="2040"/>
                </a:lnTo>
                <a:lnTo>
                  <a:pt x="1881" y="2041"/>
                </a:lnTo>
                <a:lnTo>
                  <a:pt x="1879" y="2041"/>
                </a:lnTo>
                <a:lnTo>
                  <a:pt x="1879" y="2040"/>
                </a:lnTo>
                <a:lnTo>
                  <a:pt x="1881" y="2040"/>
                </a:lnTo>
                <a:lnTo>
                  <a:pt x="1882" y="2038"/>
                </a:lnTo>
                <a:lnTo>
                  <a:pt x="1884" y="2038"/>
                </a:lnTo>
                <a:lnTo>
                  <a:pt x="1885" y="2038"/>
                </a:lnTo>
                <a:lnTo>
                  <a:pt x="1887" y="2037"/>
                </a:lnTo>
                <a:lnTo>
                  <a:pt x="1888" y="2037"/>
                </a:lnTo>
                <a:lnTo>
                  <a:pt x="1890" y="2037"/>
                </a:lnTo>
                <a:lnTo>
                  <a:pt x="1891" y="2037"/>
                </a:lnTo>
                <a:lnTo>
                  <a:pt x="1893" y="2037"/>
                </a:lnTo>
                <a:lnTo>
                  <a:pt x="1893" y="2031"/>
                </a:lnTo>
                <a:lnTo>
                  <a:pt x="1897" y="2012"/>
                </a:lnTo>
                <a:lnTo>
                  <a:pt x="1897" y="2009"/>
                </a:lnTo>
                <a:lnTo>
                  <a:pt x="1897" y="2006"/>
                </a:lnTo>
                <a:lnTo>
                  <a:pt x="1896" y="2005"/>
                </a:lnTo>
                <a:lnTo>
                  <a:pt x="1875" y="1959"/>
                </a:lnTo>
                <a:lnTo>
                  <a:pt x="1873" y="1959"/>
                </a:lnTo>
                <a:lnTo>
                  <a:pt x="1872" y="1959"/>
                </a:lnTo>
                <a:lnTo>
                  <a:pt x="1870" y="1958"/>
                </a:lnTo>
                <a:lnTo>
                  <a:pt x="1866" y="1959"/>
                </a:lnTo>
                <a:lnTo>
                  <a:pt x="1867" y="1961"/>
                </a:lnTo>
                <a:lnTo>
                  <a:pt x="1866" y="1961"/>
                </a:lnTo>
                <a:lnTo>
                  <a:pt x="1866" y="1962"/>
                </a:lnTo>
                <a:lnTo>
                  <a:pt x="1867" y="1967"/>
                </a:lnTo>
                <a:lnTo>
                  <a:pt x="1867" y="1968"/>
                </a:lnTo>
                <a:lnTo>
                  <a:pt x="1867" y="1970"/>
                </a:lnTo>
                <a:lnTo>
                  <a:pt x="1866" y="1970"/>
                </a:lnTo>
                <a:lnTo>
                  <a:pt x="1866" y="1971"/>
                </a:lnTo>
                <a:lnTo>
                  <a:pt x="1864" y="1971"/>
                </a:lnTo>
                <a:lnTo>
                  <a:pt x="1864" y="1970"/>
                </a:lnTo>
                <a:lnTo>
                  <a:pt x="1866" y="1970"/>
                </a:lnTo>
                <a:lnTo>
                  <a:pt x="1866" y="1968"/>
                </a:lnTo>
                <a:lnTo>
                  <a:pt x="1866" y="1967"/>
                </a:lnTo>
                <a:lnTo>
                  <a:pt x="1866" y="1962"/>
                </a:lnTo>
                <a:lnTo>
                  <a:pt x="1864" y="1962"/>
                </a:lnTo>
                <a:lnTo>
                  <a:pt x="1864" y="1961"/>
                </a:lnTo>
                <a:lnTo>
                  <a:pt x="1863" y="1961"/>
                </a:lnTo>
                <a:lnTo>
                  <a:pt x="1858" y="1962"/>
                </a:lnTo>
                <a:lnTo>
                  <a:pt x="1857" y="1955"/>
                </a:lnTo>
                <a:lnTo>
                  <a:pt x="1852" y="1956"/>
                </a:lnTo>
                <a:lnTo>
                  <a:pt x="1851" y="1956"/>
                </a:lnTo>
                <a:lnTo>
                  <a:pt x="1846" y="1958"/>
                </a:lnTo>
                <a:lnTo>
                  <a:pt x="1841" y="1959"/>
                </a:lnTo>
                <a:lnTo>
                  <a:pt x="1840" y="1955"/>
                </a:lnTo>
                <a:lnTo>
                  <a:pt x="1838" y="1953"/>
                </a:lnTo>
                <a:lnTo>
                  <a:pt x="1837" y="1953"/>
                </a:lnTo>
                <a:lnTo>
                  <a:pt x="1834" y="1955"/>
                </a:lnTo>
                <a:lnTo>
                  <a:pt x="1832" y="1952"/>
                </a:lnTo>
                <a:lnTo>
                  <a:pt x="1832" y="1950"/>
                </a:lnTo>
                <a:lnTo>
                  <a:pt x="1831" y="1946"/>
                </a:lnTo>
                <a:lnTo>
                  <a:pt x="1828" y="1937"/>
                </a:lnTo>
                <a:lnTo>
                  <a:pt x="1826" y="1934"/>
                </a:lnTo>
                <a:lnTo>
                  <a:pt x="1825" y="1935"/>
                </a:lnTo>
                <a:lnTo>
                  <a:pt x="1823" y="1935"/>
                </a:lnTo>
                <a:lnTo>
                  <a:pt x="1828" y="1953"/>
                </a:lnTo>
                <a:lnTo>
                  <a:pt x="1822" y="1959"/>
                </a:lnTo>
                <a:lnTo>
                  <a:pt x="1819" y="1958"/>
                </a:lnTo>
                <a:lnTo>
                  <a:pt x="1817" y="1959"/>
                </a:lnTo>
                <a:lnTo>
                  <a:pt x="1819" y="1961"/>
                </a:lnTo>
                <a:lnTo>
                  <a:pt x="1817" y="1964"/>
                </a:lnTo>
                <a:lnTo>
                  <a:pt x="1823" y="1968"/>
                </a:lnTo>
                <a:lnTo>
                  <a:pt x="1801" y="2002"/>
                </a:lnTo>
                <a:lnTo>
                  <a:pt x="1808" y="2008"/>
                </a:lnTo>
                <a:lnTo>
                  <a:pt x="1808" y="2014"/>
                </a:lnTo>
                <a:lnTo>
                  <a:pt x="1796" y="2031"/>
                </a:lnTo>
                <a:lnTo>
                  <a:pt x="1814" y="2046"/>
                </a:lnTo>
                <a:lnTo>
                  <a:pt x="1831" y="2023"/>
                </a:lnTo>
                <a:lnTo>
                  <a:pt x="1834" y="2023"/>
                </a:lnTo>
                <a:lnTo>
                  <a:pt x="1841" y="2023"/>
                </a:lnTo>
                <a:lnTo>
                  <a:pt x="1848" y="2024"/>
                </a:lnTo>
                <a:lnTo>
                  <a:pt x="1861" y="2024"/>
                </a:lnTo>
                <a:lnTo>
                  <a:pt x="1867" y="2024"/>
                </a:lnTo>
                <a:lnTo>
                  <a:pt x="1875" y="2024"/>
                </a:lnTo>
                <a:lnTo>
                  <a:pt x="1876" y="2026"/>
                </a:lnTo>
                <a:lnTo>
                  <a:pt x="1876" y="2027"/>
                </a:lnTo>
                <a:lnTo>
                  <a:pt x="1875" y="2027"/>
                </a:lnTo>
                <a:lnTo>
                  <a:pt x="1855" y="2026"/>
                </a:lnTo>
                <a:lnTo>
                  <a:pt x="1848" y="2037"/>
                </a:lnTo>
                <a:lnTo>
                  <a:pt x="1846" y="2038"/>
                </a:lnTo>
                <a:lnTo>
                  <a:pt x="1844" y="2040"/>
                </a:lnTo>
                <a:lnTo>
                  <a:pt x="1844" y="2041"/>
                </a:lnTo>
                <a:lnTo>
                  <a:pt x="1843" y="2041"/>
                </a:lnTo>
                <a:lnTo>
                  <a:pt x="1843" y="2043"/>
                </a:lnTo>
                <a:lnTo>
                  <a:pt x="1841" y="2044"/>
                </a:lnTo>
                <a:lnTo>
                  <a:pt x="1840" y="2046"/>
                </a:lnTo>
                <a:lnTo>
                  <a:pt x="1840" y="2047"/>
                </a:lnTo>
                <a:lnTo>
                  <a:pt x="1838" y="2047"/>
                </a:lnTo>
                <a:lnTo>
                  <a:pt x="1837" y="2050"/>
                </a:lnTo>
                <a:lnTo>
                  <a:pt x="1834" y="2053"/>
                </a:lnTo>
                <a:lnTo>
                  <a:pt x="1831" y="2056"/>
                </a:lnTo>
                <a:lnTo>
                  <a:pt x="1825" y="2061"/>
                </a:lnTo>
                <a:lnTo>
                  <a:pt x="1820" y="2064"/>
                </a:lnTo>
                <a:lnTo>
                  <a:pt x="1819" y="2065"/>
                </a:lnTo>
                <a:lnTo>
                  <a:pt x="1814" y="2067"/>
                </a:lnTo>
                <a:lnTo>
                  <a:pt x="1813" y="2068"/>
                </a:lnTo>
                <a:lnTo>
                  <a:pt x="1807" y="2071"/>
                </a:lnTo>
                <a:lnTo>
                  <a:pt x="1790" y="2076"/>
                </a:lnTo>
                <a:lnTo>
                  <a:pt x="1778" y="2077"/>
                </a:lnTo>
                <a:lnTo>
                  <a:pt x="1766" y="2077"/>
                </a:lnTo>
                <a:lnTo>
                  <a:pt x="1759" y="2077"/>
                </a:lnTo>
                <a:lnTo>
                  <a:pt x="1757" y="2077"/>
                </a:lnTo>
                <a:lnTo>
                  <a:pt x="1749" y="2077"/>
                </a:lnTo>
                <a:lnTo>
                  <a:pt x="1746" y="2077"/>
                </a:lnTo>
                <a:lnTo>
                  <a:pt x="1745" y="2076"/>
                </a:lnTo>
                <a:lnTo>
                  <a:pt x="1745" y="2079"/>
                </a:lnTo>
                <a:lnTo>
                  <a:pt x="1740" y="2090"/>
                </a:lnTo>
                <a:lnTo>
                  <a:pt x="1737" y="2096"/>
                </a:lnTo>
                <a:lnTo>
                  <a:pt x="1734" y="2106"/>
                </a:lnTo>
                <a:lnTo>
                  <a:pt x="1734" y="2108"/>
                </a:lnTo>
                <a:lnTo>
                  <a:pt x="1733" y="2111"/>
                </a:lnTo>
                <a:lnTo>
                  <a:pt x="1733" y="2114"/>
                </a:lnTo>
                <a:lnTo>
                  <a:pt x="1731" y="2120"/>
                </a:lnTo>
                <a:lnTo>
                  <a:pt x="1728" y="2132"/>
                </a:lnTo>
                <a:lnTo>
                  <a:pt x="1728" y="2141"/>
                </a:lnTo>
                <a:lnTo>
                  <a:pt x="1745" y="2140"/>
                </a:lnTo>
                <a:lnTo>
                  <a:pt x="1754" y="2140"/>
                </a:lnTo>
                <a:lnTo>
                  <a:pt x="1756" y="2141"/>
                </a:lnTo>
                <a:lnTo>
                  <a:pt x="1759" y="2141"/>
                </a:lnTo>
                <a:lnTo>
                  <a:pt x="1760" y="2144"/>
                </a:lnTo>
                <a:lnTo>
                  <a:pt x="1762" y="2146"/>
                </a:lnTo>
                <a:lnTo>
                  <a:pt x="1762" y="2150"/>
                </a:lnTo>
                <a:lnTo>
                  <a:pt x="1759" y="2168"/>
                </a:lnTo>
                <a:lnTo>
                  <a:pt x="1757" y="2176"/>
                </a:lnTo>
                <a:lnTo>
                  <a:pt x="1757" y="2179"/>
                </a:lnTo>
                <a:lnTo>
                  <a:pt x="1757" y="2180"/>
                </a:lnTo>
                <a:lnTo>
                  <a:pt x="1756" y="2180"/>
                </a:lnTo>
                <a:lnTo>
                  <a:pt x="1756" y="2182"/>
                </a:lnTo>
                <a:lnTo>
                  <a:pt x="1754" y="2182"/>
                </a:lnTo>
                <a:lnTo>
                  <a:pt x="1753" y="2180"/>
                </a:lnTo>
                <a:lnTo>
                  <a:pt x="1753" y="2179"/>
                </a:lnTo>
                <a:lnTo>
                  <a:pt x="1754" y="2165"/>
                </a:lnTo>
                <a:lnTo>
                  <a:pt x="1754" y="2162"/>
                </a:lnTo>
                <a:lnTo>
                  <a:pt x="1756" y="2150"/>
                </a:lnTo>
                <a:lnTo>
                  <a:pt x="1756" y="2147"/>
                </a:lnTo>
                <a:lnTo>
                  <a:pt x="1756" y="2146"/>
                </a:lnTo>
                <a:lnTo>
                  <a:pt x="1754" y="2146"/>
                </a:lnTo>
                <a:lnTo>
                  <a:pt x="1751" y="2146"/>
                </a:lnTo>
                <a:lnTo>
                  <a:pt x="1749" y="2147"/>
                </a:lnTo>
                <a:lnTo>
                  <a:pt x="1748" y="2147"/>
                </a:lnTo>
                <a:lnTo>
                  <a:pt x="1746" y="2147"/>
                </a:lnTo>
                <a:lnTo>
                  <a:pt x="1745" y="2147"/>
                </a:lnTo>
                <a:lnTo>
                  <a:pt x="1743" y="2156"/>
                </a:lnTo>
                <a:lnTo>
                  <a:pt x="1742" y="2156"/>
                </a:lnTo>
                <a:lnTo>
                  <a:pt x="1739" y="2156"/>
                </a:lnTo>
                <a:lnTo>
                  <a:pt x="1736" y="2156"/>
                </a:lnTo>
                <a:lnTo>
                  <a:pt x="1725" y="2158"/>
                </a:lnTo>
                <a:lnTo>
                  <a:pt x="1725" y="2159"/>
                </a:lnTo>
                <a:lnTo>
                  <a:pt x="1725" y="2161"/>
                </a:lnTo>
                <a:lnTo>
                  <a:pt x="1727" y="2162"/>
                </a:lnTo>
                <a:lnTo>
                  <a:pt x="1728" y="2164"/>
                </a:lnTo>
                <a:lnTo>
                  <a:pt x="1728" y="2167"/>
                </a:lnTo>
                <a:lnTo>
                  <a:pt x="1727" y="2168"/>
                </a:lnTo>
                <a:lnTo>
                  <a:pt x="1727" y="2173"/>
                </a:lnTo>
                <a:lnTo>
                  <a:pt x="1727" y="2176"/>
                </a:lnTo>
                <a:lnTo>
                  <a:pt x="1727" y="2179"/>
                </a:lnTo>
                <a:lnTo>
                  <a:pt x="1728" y="2183"/>
                </a:lnTo>
                <a:lnTo>
                  <a:pt x="1730" y="2185"/>
                </a:lnTo>
                <a:lnTo>
                  <a:pt x="1730" y="2186"/>
                </a:lnTo>
                <a:lnTo>
                  <a:pt x="1730" y="2188"/>
                </a:lnTo>
                <a:lnTo>
                  <a:pt x="1728" y="2190"/>
                </a:lnTo>
                <a:lnTo>
                  <a:pt x="1727" y="2188"/>
                </a:lnTo>
                <a:lnTo>
                  <a:pt x="1724" y="2186"/>
                </a:lnTo>
                <a:lnTo>
                  <a:pt x="1722" y="2188"/>
                </a:lnTo>
                <a:lnTo>
                  <a:pt x="1721" y="2191"/>
                </a:lnTo>
                <a:lnTo>
                  <a:pt x="1721" y="2193"/>
                </a:lnTo>
                <a:lnTo>
                  <a:pt x="1721" y="2194"/>
                </a:lnTo>
                <a:lnTo>
                  <a:pt x="1721" y="2197"/>
                </a:lnTo>
                <a:lnTo>
                  <a:pt x="1719" y="2199"/>
                </a:lnTo>
                <a:lnTo>
                  <a:pt x="1719" y="2202"/>
                </a:lnTo>
                <a:lnTo>
                  <a:pt x="1719" y="2203"/>
                </a:lnTo>
                <a:lnTo>
                  <a:pt x="1718" y="2203"/>
                </a:lnTo>
                <a:lnTo>
                  <a:pt x="1718" y="2205"/>
                </a:lnTo>
                <a:lnTo>
                  <a:pt x="1718" y="2206"/>
                </a:lnTo>
                <a:lnTo>
                  <a:pt x="1718" y="2211"/>
                </a:lnTo>
                <a:lnTo>
                  <a:pt x="1716" y="2215"/>
                </a:lnTo>
                <a:lnTo>
                  <a:pt x="1716" y="2218"/>
                </a:lnTo>
                <a:lnTo>
                  <a:pt x="1716" y="2221"/>
                </a:lnTo>
                <a:lnTo>
                  <a:pt x="1716" y="2223"/>
                </a:lnTo>
                <a:lnTo>
                  <a:pt x="1716" y="2224"/>
                </a:lnTo>
                <a:lnTo>
                  <a:pt x="1715" y="2226"/>
                </a:lnTo>
                <a:lnTo>
                  <a:pt x="1715" y="2227"/>
                </a:lnTo>
                <a:lnTo>
                  <a:pt x="1715" y="2229"/>
                </a:lnTo>
                <a:lnTo>
                  <a:pt x="1715" y="2232"/>
                </a:lnTo>
                <a:lnTo>
                  <a:pt x="1715" y="2233"/>
                </a:lnTo>
                <a:lnTo>
                  <a:pt x="1713" y="2236"/>
                </a:lnTo>
                <a:lnTo>
                  <a:pt x="1713" y="2238"/>
                </a:lnTo>
                <a:lnTo>
                  <a:pt x="1713" y="2239"/>
                </a:lnTo>
                <a:lnTo>
                  <a:pt x="1713" y="2241"/>
                </a:lnTo>
                <a:lnTo>
                  <a:pt x="1713" y="2243"/>
                </a:lnTo>
                <a:lnTo>
                  <a:pt x="1713" y="2247"/>
                </a:lnTo>
                <a:lnTo>
                  <a:pt x="1715" y="2250"/>
                </a:lnTo>
                <a:lnTo>
                  <a:pt x="1716" y="2253"/>
                </a:lnTo>
                <a:lnTo>
                  <a:pt x="1718" y="2255"/>
                </a:lnTo>
                <a:lnTo>
                  <a:pt x="1719" y="2258"/>
                </a:lnTo>
                <a:lnTo>
                  <a:pt x="1722" y="2261"/>
                </a:lnTo>
                <a:lnTo>
                  <a:pt x="1724" y="2259"/>
                </a:lnTo>
                <a:lnTo>
                  <a:pt x="1727" y="2259"/>
                </a:lnTo>
                <a:lnTo>
                  <a:pt x="1733" y="2259"/>
                </a:lnTo>
                <a:lnTo>
                  <a:pt x="1733" y="2258"/>
                </a:lnTo>
                <a:lnTo>
                  <a:pt x="1734" y="2256"/>
                </a:lnTo>
                <a:lnTo>
                  <a:pt x="1736" y="2255"/>
                </a:lnTo>
                <a:lnTo>
                  <a:pt x="1737" y="2252"/>
                </a:lnTo>
                <a:lnTo>
                  <a:pt x="1739" y="2247"/>
                </a:lnTo>
                <a:lnTo>
                  <a:pt x="1740" y="2241"/>
                </a:lnTo>
                <a:lnTo>
                  <a:pt x="1739" y="2235"/>
                </a:lnTo>
                <a:lnTo>
                  <a:pt x="1736" y="2230"/>
                </a:lnTo>
                <a:lnTo>
                  <a:pt x="1731" y="2226"/>
                </a:lnTo>
                <a:lnTo>
                  <a:pt x="1728" y="2223"/>
                </a:lnTo>
                <a:lnTo>
                  <a:pt x="1725" y="2221"/>
                </a:lnTo>
                <a:lnTo>
                  <a:pt x="1724" y="2221"/>
                </a:lnTo>
                <a:lnTo>
                  <a:pt x="1724" y="2220"/>
                </a:lnTo>
                <a:lnTo>
                  <a:pt x="1724" y="2215"/>
                </a:lnTo>
                <a:lnTo>
                  <a:pt x="1724" y="2214"/>
                </a:lnTo>
                <a:lnTo>
                  <a:pt x="1724" y="2215"/>
                </a:lnTo>
                <a:lnTo>
                  <a:pt x="1727" y="2214"/>
                </a:lnTo>
                <a:lnTo>
                  <a:pt x="1731" y="2209"/>
                </a:lnTo>
                <a:lnTo>
                  <a:pt x="1733" y="2202"/>
                </a:lnTo>
                <a:lnTo>
                  <a:pt x="1733" y="2197"/>
                </a:lnTo>
                <a:lnTo>
                  <a:pt x="1731" y="2197"/>
                </a:lnTo>
                <a:lnTo>
                  <a:pt x="1731" y="2196"/>
                </a:lnTo>
                <a:lnTo>
                  <a:pt x="1730" y="2193"/>
                </a:lnTo>
                <a:lnTo>
                  <a:pt x="1730" y="2190"/>
                </a:lnTo>
                <a:lnTo>
                  <a:pt x="1731" y="2190"/>
                </a:lnTo>
                <a:lnTo>
                  <a:pt x="1733" y="2190"/>
                </a:lnTo>
                <a:lnTo>
                  <a:pt x="1734" y="2190"/>
                </a:lnTo>
                <a:lnTo>
                  <a:pt x="1737" y="2191"/>
                </a:lnTo>
                <a:lnTo>
                  <a:pt x="1740" y="2190"/>
                </a:lnTo>
                <a:lnTo>
                  <a:pt x="1742" y="2188"/>
                </a:lnTo>
                <a:lnTo>
                  <a:pt x="1743" y="2185"/>
                </a:lnTo>
                <a:lnTo>
                  <a:pt x="1745" y="2179"/>
                </a:lnTo>
                <a:lnTo>
                  <a:pt x="1745" y="2176"/>
                </a:lnTo>
                <a:lnTo>
                  <a:pt x="1746" y="2176"/>
                </a:lnTo>
                <a:lnTo>
                  <a:pt x="1748" y="2176"/>
                </a:lnTo>
                <a:lnTo>
                  <a:pt x="1748" y="2179"/>
                </a:lnTo>
                <a:lnTo>
                  <a:pt x="1748" y="2180"/>
                </a:lnTo>
                <a:lnTo>
                  <a:pt x="1746" y="2186"/>
                </a:lnTo>
                <a:lnTo>
                  <a:pt x="1748" y="2196"/>
                </a:lnTo>
                <a:lnTo>
                  <a:pt x="1751" y="2208"/>
                </a:lnTo>
                <a:lnTo>
                  <a:pt x="1754" y="2217"/>
                </a:lnTo>
                <a:lnTo>
                  <a:pt x="1756" y="2226"/>
                </a:lnTo>
                <a:lnTo>
                  <a:pt x="1756" y="2235"/>
                </a:lnTo>
                <a:lnTo>
                  <a:pt x="1756" y="2243"/>
                </a:lnTo>
                <a:lnTo>
                  <a:pt x="1754" y="2247"/>
                </a:lnTo>
                <a:lnTo>
                  <a:pt x="1751" y="2250"/>
                </a:lnTo>
                <a:lnTo>
                  <a:pt x="1751" y="2252"/>
                </a:lnTo>
                <a:lnTo>
                  <a:pt x="1748" y="2255"/>
                </a:lnTo>
                <a:lnTo>
                  <a:pt x="1746" y="2256"/>
                </a:lnTo>
                <a:lnTo>
                  <a:pt x="1743" y="2258"/>
                </a:lnTo>
                <a:lnTo>
                  <a:pt x="1740" y="2259"/>
                </a:lnTo>
                <a:lnTo>
                  <a:pt x="1739" y="2261"/>
                </a:lnTo>
                <a:lnTo>
                  <a:pt x="1739" y="2262"/>
                </a:lnTo>
                <a:lnTo>
                  <a:pt x="1739" y="2264"/>
                </a:lnTo>
                <a:lnTo>
                  <a:pt x="1737" y="2265"/>
                </a:lnTo>
                <a:lnTo>
                  <a:pt x="1736" y="2265"/>
                </a:lnTo>
                <a:lnTo>
                  <a:pt x="1736" y="2268"/>
                </a:lnTo>
                <a:lnTo>
                  <a:pt x="1736" y="2282"/>
                </a:lnTo>
                <a:lnTo>
                  <a:pt x="1736" y="2302"/>
                </a:lnTo>
                <a:lnTo>
                  <a:pt x="1737" y="2302"/>
                </a:lnTo>
                <a:lnTo>
                  <a:pt x="1742" y="2302"/>
                </a:lnTo>
                <a:lnTo>
                  <a:pt x="1742" y="2303"/>
                </a:lnTo>
                <a:lnTo>
                  <a:pt x="1736" y="2303"/>
                </a:lnTo>
                <a:lnTo>
                  <a:pt x="1734" y="2303"/>
                </a:lnTo>
                <a:lnTo>
                  <a:pt x="1733" y="2303"/>
                </a:lnTo>
                <a:lnTo>
                  <a:pt x="1731" y="2303"/>
                </a:lnTo>
                <a:lnTo>
                  <a:pt x="1727" y="2305"/>
                </a:lnTo>
                <a:lnTo>
                  <a:pt x="1712" y="2305"/>
                </a:lnTo>
                <a:lnTo>
                  <a:pt x="1707" y="2305"/>
                </a:lnTo>
                <a:lnTo>
                  <a:pt x="1707" y="2306"/>
                </a:lnTo>
                <a:lnTo>
                  <a:pt x="1709" y="2312"/>
                </a:lnTo>
                <a:lnTo>
                  <a:pt x="1709" y="2314"/>
                </a:lnTo>
                <a:lnTo>
                  <a:pt x="1709" y="2315"/>
                </a:lnTo>
                <a:lnTo>
                  <a:pt x="1710" y="2320"/>
                </a:lnTo>
                <a:lnTo>
                  <a:pt x="1710" y="2321"/>
                </a:lnTo>
                <a:lnTo>
                  <a:pt x="1710" y="2323"/>
                </a:lnTo>
                <a:lnTo>
                  <a:pt x="1715" y="2321"/>
                </a:lnTo>
                <a:lnTo>
                  <a:pt x="1722" y="2320"/>
                </a:lnTo>
                <a:lnTo>
                  <a:pt x="1734" y="2317"/>
                </a:lnTo>
                <a:lnTo>
                  <a:pt x="1737" y="2317"/>
                </a:lnTo>
                <a:lnTo>
                  <a:pt x="1742" y="2317"/>
                </a:lnTo>
                <a:lnTo>
                  <a:pt x="1745" y="2317"/>
                </a:lnTo>
                <a:lnTo>
                  <a:pt x="1746" y="2317"/>
                </a:lnTo>
                <a:lnTo>
                  <a:pt x="1748" y="2317"/>
                </a:lnTo>
                <a:lnTo>
                  <a:pt x="1749" y="2326"/>
                </a:lnTo>
                <a:lnTo>
                  <a:pt x="1753" y="2344"/>
                </a:lnTo>
                <a:lnTo>
                  <a:pt x="1743" y="2355"/>
                </a:lnTo>
                <a:lnTo>
                  <a:pt x="1734" y="2367"/>
                </a:lnTo>
                <a:lnTo>
                  <a:pt x="1722" y="2382"/>
                </a:lnTo>
                <a:lnTo>
                  <a:pt x="1725" y="2392"/>
                </a:lnTo>
                <a:lnTo>
                  <a:pt x="1727" y="2389"/>
                </a:lnTo>
                <a:lnTo>
                  <a:pt x="1737" y="2379"/>
                </a:lnTo>
                <a:lnTo>
                  <a:pt x="1737" y="2377"/>
                </a:lnTo>
                <a:lnTo>
                  <a:pt x="1748" y="2365"/>
                </a:lnTo>
                <a:lnTo>
                  <a:pt x="1751" y="2374"/>
                </a:lnTo>
                <a:lnTo>
                  <a:pt x="1753" y="2376"/>
                </a:lnTo>
                <a:lnTo>
                  <a:pt x="1753" y="2377"/>
                </a:lnTo>
                <a:lnTo>
                  <a:pt x="1751" y="2377"/>
                </a:lnTo>
                <a:lnTo>
                  <a:pt x="1742" y="2391"/>
                </a:lnTo>
                <a:lnTo>
                  <a:pt x="1740" y="2391"/>
                </a:lnTo>
                <a:lnTo>
                  <a:pt x="1740" y="2392"/>
                </a:lnTo>
                <a:lnTo>
                  <a:pt x="1730" y="2405"/>
                </a:lnTo>
                <a:lnTo>
                  <a:pt x="1733" y="2418"/>
                </a:lnTo>
                <a:lnTo>
                  <a:pt x="1745" y="2403"/>
                </a:lnTo>
                <a:lnTo>
                  <a:pt x="1756" y="2389"/>
                </a:lnTo>
                <a:lnTo>
                  <a:pt x="1757" y="2389"/>
                </a:lnTo>
                <a:lnTo>
                  <a:pt x="1765" y="2409"/>
                </a:lnTo>
                <a:lnTo>
                  <a:pt x="1765" y="2411"/>
                </a:lnTo>
                <a:lnTo>
                  <a:pt x="1757" y="2420"/>
                </a:lnTo>
                <a:lnTo>
                  <a:pt x="1740" y="2439"/>
                </a:lnTo>
                <a:lnTo>
                  <a:pt x="1757" y="2488"/>
                </a:lnTo>
                <a:lnTo>
                  <a:pt x="1781" y="2459"/>
                </a:lnTo>
                <a:lnTo>
                  <a:pt x="1783" y="2459"/>
                </a:lnTo>
                <a:lnTo>
                  <a:pt x="1757" y="2491"/>
                </a:lnTo>
                <a:lnTo>
                  <a:pt x="1763" y="2509"/>
                </a:lnTo>
                <a:lnTo>
                  <a:pt x="1774" y="2541"/>
                </a:lnTo>
                <a:lnTo>
                  <a:pt x="1777" y="2553"/>
                </a:lnTo>
                <a:lnTo>
                  <a:pt x="1778" y="2559"/>
                </a:lnTo>
                <a:lnTo>
                  <a:pt x="1789" y="2554"/>
                </a:lnTo>
                <a:lnTo>
                  <a:pt x="1801" y="2550"/>
                </a:lnTo>
                <a:lnTo>
                  <a:pt x="1808" y="2548"/>
                </a:lnTo>
                <a:lnTo>
                  <a:pt x="1811" y="2547"/>
                </a:lnTo>
                <a:lnTo>
                  <a:pt x="1813" y="2547"/>
                </a:lnTo>
                <a:lnTo>
                  <a:pt x="1814" y="2545"/>
                </a:lnTo>
                <a:lnTo>
                  <a:pt x="1817" y="2545"/>
                </a:lnTo>
                <a:lnTo>
                  <a:pt x="1819" y="2545"/>
                </a:lnTo>
                <a:lnTo>
                  <a:pt x="1820" y="2547"/>
                </a:lnTo>
                <a:lnTo>
                  <a:pt x="1823" y="2553"/>
                </a:lnTo>
                <a:lnTo>
                  <a:pt x="1829" y="2561"/>
                </a:lnTo>
                <a:lnTo>
                  <a:pt x="1832" y="2564"/>
                </a:lnTo>
                <a:lnTo>
                  <a:pt x="1834" y="2567"/>
                </a:lnTo>
                <a:lnTo>
                  <a:pt x="1835" y="2570"/>
                </a:lnTo>
                <a:lnTo>
                  <a:pt x="1837" y="2571"/>
                </a:lnTo>
                <a:lnTo>
                  <a:pt x="1838" y="2573"/>
                </a:lnTo>
                <a:lnTo>
                  <a:pt x="1841" y="2577"/>
                </a:lnTo>
                <a:lnTo>
                  <a:pt x="1843" y="2580"/>
                </a:lnTo>
                <a:lnTo>
                  <a:pt x="1844" y="2582"/>
                </a:lnTo>
                <a:lnTo>
                  <a:pt x="1846" y="2583"/>
                </a:lnTo>
                <a:lnTo>
                  <a:pt x="1848" y="2586"/>
                </a:lnTo>
                <a:lnTo>
                  <a:pt x="1849" y="2588"/>
                </a:lnTo>
                <a:lnTo>
                  <a:pt x="1849" y="2589"/>
                </a:lnTo>
                <a:lnTo>
                  <a:pt x="1851" y="2589"/>
                </a:lnTo>
                <a:lnTo>
                  <a:pt x="1851" y="2591"/>
                </a:lnTo>
                <a:lnTo>
                  <a:pt x="1846" y="2594"/>
                </a:lnTo>
                <a:lnTo>
                  <a:pt x="1840" y="2600"/>
                </a:lnTo>
                <a:lnTo>
                  <a:pt x="1840" y="2601"/>
                </a:lnTo>
                <a:lnTo>
                  <a:pt x="1838" y="2601"/>
                </a:lnTo>
                <a:lnTo>
                  <a:pt x="1838" y="2603"/>
                </a:lnTo>
                <a:lnTo>
                  <a:pt x="1837" y="2603"/>
                </a:lnTo>
                <a:lnTo>
                  <a:pt x="1837" y="2604"/>
                </a:lnTo>
                <a:lnTo>
                  <a:pt x="1835" y="2604"/>
                </a:lnTo>
                <a:lnTo>
                  <a:pt x="1835" y="2606"/>
                </a:lnTo>
                <a:lnTo>
                  <a:pt x="1834" y="2606"/>
                </a:lnTo>
                <a:lnTo>
                  <a:pt x="1832" y="2607"/>
                </a:lnTo>
                <a:lnTo>
                  <a:pt x="1831" y="2609"/>
                </a:lnTo>
                <a:lnTo>
                  <a:pt x="1829" y="2609"/>
                </a:lnTo>
                <a:lnTo>
                  <a:pt x="1829" y="2610"/>
                </a:lnTo>
                <a:lnTo>
                  <a:pt x="1828" y="2610"/>
                </a:lnTo>
                <a:lnTo>
                  <a:pt x="1828" y="2612"/>
                </a:lnTo>
                <a:lnTo>
                  <a:pt x="1826" y="2612"/>
                </a:lnTo>
                <a:lnTo>
                  <a:pt x="1826" y="2614"/>
                </a:lnTo>
                <a:lnTo>
                  <a:pt x="1825" y="2615"/>
                </a:lnTo>
                <a:lnTo>
                  <a:pt x="1823" y="2615"/>
                </a:lnTo>
                <a:lnTo>
                  <a:pt x="1823" y="2617"/>
                </a:lnTo>
                <a:lnTo>
                  <a:pt x="1822" y="2617"/>
                </a:lnTo>
                <a:lnTo>
                  <a:pt x="1822" y="2618"/>
                </a:lnTo>
                <a:lnTo>
                  <a:pt x="1820" y="2618"/>
                </a:lnTo>
                <a:lnTo>
                  <a:pt x="1820" y="2620"/>
                </a:lnTo>
                <a:lnTo>
                  <a:pt x="1816" y="2624"/>
                </a:lnTo>
                <a:lnTo>
                  <a:pt x="1826" y="2636"/>
                </a:lnTo>
                <a:lnTo>
                  <a:pt x="1828" y="2636"/>
                </a:lnTo>
                <a:lnTo>
                  <a:pt x="1826" y="2638"/>
                </a:lnTo>
                <a:lnTo>
                  <a:pt x="1826" y="2639"/>
                </a:lnTo>
                <a:lnTo>
                  <a:pt x="1817" y="2647"/>
                </a:lnTo>
                <a:lnTo>
                  <a:pt x="1816" y="2648"/>
                </a:lnTo>
                <a:lnTo>
                  <a:pt x="1817" y="2650"/>
                </a:lnTo>
                <a:lnTo>
                  <a:pt x="1819" y="2648"/>
                </a:lnTo>
                <a:lnTo>
                  <a:pt x="1820" y="2647"/>
                </a:lnTo>
                <a:lnTo>
                  <a:pt x="1822" y="2645"/>
                </a:lnTo>
                <a:lnTo>
                  <a:pt x="1823" y="2645"/>
                </a:lnTo>
                <a:lnTo>
                  <a:pt x="1825" y="2647"/>
                </a:lnTo>
                <a:lnTo>
                  <a:pt x="1826" y="2648"/>
                </a:lnTo>
                <a:lnTo>
                  <a:pt x="1826" y="2650"/>
                </a:lnTo>
                <a:lnTo>
                  <a:pt x="1828" y="2651"/>
                </a:lnTo>
                <a:lnTo>
                  <a:pt x="1829" y="2653"/>
                </a:lnTo>
                <a:lnTo>
                  <a:pt x="1829" y="2654"/>
                </a:lnTo>
                <a:lnTo>
                  <a:pt x="1831" y="2654"/>
                </a:lnTo>
                <a:lnTo>
                  <a:pt x="1831" y="2656"/>
                </a:lnTo>
                <a:lnTo>
                  <a:pt x="1832" y="2657"/>
                </a:lnTo>
                <a:lnTo>
                  <a:pt x="1832" y="2659"/>
                </a:lnTo>
                <a:lnTo>
                  <a:pt x="1834" y="2659"/>
                </a:lnTo>
                <a:lnTo>
                  <a:pt x="1834" y="2660"/>
                </a:lnTo>
                <a:lnTo>
                  <a:pt x="1835" y="2662"/>
                </a:lnTo>
                <a:lnTo>
                  <a:pt x="1837" y="2663"/>
                </a:lnTo>
                <a:lnTo>
                  <a:pt x="1837" y="2665"/>
                </a:lnTo>
                <a:lnTo>
                  <a:pt x="1837" y="2667"/>
                </a:lnTo>
                <a:lnTo>
                  <a:pt x="1840" y="2671"/>
                </a:lnTo>
                <a:lnTo>
                  <a:pt x="1844" y="2679"/>
                </a:lnTo>
                <a:lnTo>
                  <a:pt x="1848" y="2680"/>
                </a:lnTo>
                <a:lnTo>
                  <a:pt x="1849" y="2682"/>
                </a:lnTo>
                <a:lnTo>
                  <a:pt x="1852" y="2685"/>
                </a:lnTo>
                <a:lnTo>
                  <a:pt x="1855" y="2688"/>
                </a:lnTo>
                <a:lnTo>
                  <a:pt x="1857" y="2688"/>
                </a:lnTo>
                <a:lnTo>
                  <a:pt x="1858" y="2688"/>
                </a:lnTo>
                <a:lnTo>
                  <a:pt x="1863" y="2688"/>
                </a:lnTo>
                <a:lnTo>
                  <a:pt x="1867" y="2686"/>
                </a:lnTo>
                <a:lnTo>
                  <a:pt x="1869" y="2688"/>
                </a:lnTo>
                <a:lnTo>
                  <a:pt x="1870" y="2691"/>
                </a:lnTo>
                <a:lnTo>
                  <a:pt x="1869" y="2695"/>
                </a:lnTo>
                <a:lnTo>
                  <a:pt x="1869" y="2697"/>
                </a:lnTo>
                <a:lnTo>
                  <a:pt x="1867" y="2700"/>
                </a:lnTo>
                <a:lnTo>
                  <a:pt x="1867" y="2701"/>
                </a:lnTo>
                <a:lnTo>
                  <a:pt x="1869" y="2701"/>
                </a:lnTo>
                <a:lnTo>
                  <a:pt x="1869" y="2703"/>
                </a:lnTo>
                <a:lnTo>
                  <a:pt x="1870" y="2706"/>
                </a:lnTo>
                <a:lnTo>
                  <a:pt x="1872" y="2709"/>
                </a:lnTo>
                <a:lnTo>
                  <a:pt x="1873" y="2709"/>
                </a:lnTo>
                <a:lnTo>
                  <a:pt x="1878" y="2716"/>
                </a:lnTo>
                <a:lnTo>
                  <a:pt x="1879" y="2720"/>
                </a:lnTo>
                <a:lnTo>
                  <a:pt x="1881" y="2721"/>
                </a:lnTo>
                <a:lnTo>
                  <a:pt x="1882" y="2723"/>
                </a:lnTo>
                <a:lnTo>
                  <a:pt x="1882" y="2724"/>
                </a:lnTo>
                <a:lnTo>
                  <a:pt x="1884" y="2726"/>
                </a:lnTo>
                <a:lnTo>
                  <a:pt x="1885" y="2729"/>
                </a:lnTo>
                <a:lnTo>
                  <a:pt x="1887" y="2732"/>
                </a:lnTo>
                <a:lnTo>
                  <a:pt x="1888" y="2733"/>
                </a:lnTo>
                <a:lnTo>
                  <a:pt x="1890" y="2736"/>
                </a:lnTo>
                <a:lnTo>
                  <a:pt x="1890" y="2738"/>
                </a:lnTo>
                <a:lnTo>
                  <a:pt x="1891" y="2739"/>
                </a:lnTo>
                <a:lnTo>
                  <a:pt x="1893" y="2741"/>
                </a:lnTo>
                <a:lnTo>
                  <a:pt x="1894" y="2741"/>
                </a:lnTo>
                <a:lnTo>
                  <a:pt x="1894" y="2742"/>
                </a:lnTo>
                <a:lnTo>
                  <a:pt x="1897" y="2744"/>
                </a:lnTo>
                <a:lnTo>
                  <a:pt x="1899" y="2742"/>
                </a:lnTo>
                <a:lnTo>
                  <a:pt x="1900" y="2742"/>
                </a:lnTo>
                <a:lnTo>
                  <a:pt x="1902" y="2742"/>
                </a:lnTo>
                <a:lnTo>
                  <a:pt x="1902" y="2744"/>
                </a:lnTo>
                <a:lnTo>
                  <a:pt x="1900" y="2745"/>
                </a:lnTo>
                <a:lnTo>
                  <a:pt x="1902" y="2745"/>
                </a:lnTo>
                <a:lnTo>
                  <a:pt x="1902" y="2747"/>
                </a:lnTo>
                <a:lnTo>
                  <a:pt x="1903" y="2748"/>
                </a:lnTo>
                <a:lnTo>
                  <a:pt x="1905" y="2750"/>
                </a:lnTo>
                <a:lnTo>
                  <a:pt x="1905" y="2751"/>
                </a:lnTo>
                <a:lnTo>
                  <a:pt x="1906" y="2751"/>
                </a:lnTo>
                <a:lnTo>
                  <a:pt x="1906" y="2753"/>
                </a:lnTo>
                <a:lnTo>
                  <a:pt x="1908" y="2756"/>
                </a:lnTo>
                <a:lnTo>
                  <a:pt x="1909" y="2757"/>
                </a:lnTo>
                <a:lnTo>
                  <a:pt x="1911" y="2759"/>
                </a:lnTo>
                <a:lnTo>
                  <a:pt x="1914" y="2762"/>
                </a:lnTo>
                <a:lnTo>
                  <a:pt x="1918" y="2765"/>
                </a:lnTo>
                <a:lnTo>
                  <a:pt x="1921" y="2768"/>
                </a:lnTo>
                <a:lnTo>
                  <a:pt x="1923" y="2769"/>
                </a:lnTo>
                <a:lnTo>
                  <a:pt x="1924" y="2771"/>
                </a:lnTo>
                <a:lnTo>
                  <a:pt x="1926" y="2773"/>
                </a:lnTo>
                <a:lnTo>
                  <a:pt x="1927" y="2773"/>
                </a:lnTo>
                <a:lnTo>
                  <a:pt x="1929" y="2774"/>
                </a:lnTo>
                <a:lnTo>
                  <a:pt x="1930" y="2776"/>
                </a:lnTo>
                <a:lnTo>
                  <a:pt x="1933" y="2777"/>
                </a:lnTo>
                <a:lnTo>
                  <a:pt x="1935" y="2777"/>
                </a:lnTo>
                <a:lnTo>
                  <a:pt x="1936" y="2779"/>
                </a:lnTo>
                <a:lnTo>
                  <a:pt x="1936" y="2777"/>
                </a:lnTo>
                <a:lnTo>
                  <a:pt x="1943" y="2780"/>
                </a:lnTo>
                <a:lnTo>
                  <a:pt x="1944" y="2782"/>
                </a:lnTo>
                <a:lnTo>
                  <a:pt x="1949" y="2785"/>
                </a:lnTo>
                <a:lnTo>
                  <a:pt x="1946" y="2786"/>
                </a:lnTo>
                <a:lnTo>
                  <a:pt x="1947" y="2788"/>
                </a:lnTo>
                <a:lnTo>
                  <a:pt x="1949" y="2789"/>
                </a:lnTo>
                <a:lnTo>
                  <a:pt x="1950" y="2791"/>
                </a:lnTo>
                <a:lnTo>
                  <a:pt x="1952" y="2792"/>
                </a:lnTo>
                <a:lnTo>
                  <a:pt x="1955" y="2795"/>
                </a:lnTo>
                <a:lnTo>
                  <a:pt x="1956" y="2797"/>
                </a:lnTo>
                <a:lnTo>
                  <a:pt x="1958" y="2798"/>
                </a:lnTo>
                <a:lnTo>
                  <a:pt x="1959" y="2800"/>
                </a:lnTo>
                <a:lnTo>
                  <a:pt x="1961" y="2801"/>
                </a:lnTo>
                <a:lnTo>
                  <a:pt x="1964" y="2804"/>
                </a:lnTo>
                <a:lnTo>
                  <a:pt x="1967" y="2806"/>
                </a:lnTo>
                <a:lnTo>
                  <a:pt x="1970" y="2809"/>
                </a:lnTo>
                <a:lnTo>
                  <a:pt x="1973" y="2810"/>
                </a:lnTo>
                <a:lnTo>
                  <a:pt x="1974" y="2813"/>
                </a:lnTo>
                <a:lnTo>
                  <a:pt x="1977" y="2816"/>
                </a:lnTo>
                <a:lnTo>
                  <a:pt x="1980" y="2818"/>
                </a:lnTo>
                <a:lnTo>
                  <a:pt x="1982" y="2819"/>
                </a:lnTo>
                <a:lnTo>
                  <a:pt x="1985" y="2822"/>
                </a:lnTo>
                <a:lnTo>
                  <a:pt x="1986" y="2822"/>
                </a:lnTo>
                <a:lnTo>
                  <a:pt x="1989" y="2824"/>
                </a:lnTo>
                <a:lnTo>
                  <a:pt x="1989" y="2826"/>
                </a:lnTo>
                <a:lnTo>
                  <a:pt x="1992" y="2826"/>
                </a:lnTo>
                <a:lnTo>
                  <a:pt x="1995" y="2829"/>
                </a:lnTo>
                <a:lnTo>
                  <a:pt x="1998" y="2833"/>
                </a:lnTo>
                <a:lnTo>
                  <a:pt x="2001" y="2836"/>
                </a:lnTo>
                <a:lnTo>
                  <a:pt x="2003" y="2836"/>
                </a:lnTo>
                <a:lnTo>
                  <a:pt x="2003" y="2838"/>
                </a:lnTo>
                <a:lnTo>
                  <a:pt x="1995" y="2844"/>
                </a:lnTo>
                <a:lnTo>
                  <a:pt x="1991" y="2848"/>
                </a:lnTo>
                <a:lnTo>
                  <a:pt x="1983" y="2841"/>
                </a:lnTo>
                <a:lnTo>
                  <a:pt x="1979" y="2836"/>
                </a:lnTo>
                <a:lnTo>
                  <a:pt x="1974" y="2839"/>
                </a:lnTo>
                <a:lnTo>
                  <a:pt x="1971" y="2842"/>
                </a:lnTo>
                <a:lnTo>
                  <a:pt x="1970" y="2844"/>
                </a:lnTo>
                <a:lnTo>
                  <a:pt x="1968" y="2844"/>
                </a:lnTo>
                <a:lnTo>
                  <a:pt x="1967" y="2845"/>
                </a:lnTo>
                <a:lnTo>
                  <a:pt x="1965" y="2847"/>
                </a:lnTo>
                <a:lnTo>
                  <a:pt x="1964" y="2847"/>
                </a:lnTo>
                <a:lnTo>
                  <a:pt x="1964" y="2848"/>
                </a:lnTo>
                <a:lnTo>
                  <a:pt x="1962" y="2850"/>
                </a:lnTo>
                <a:lnTo>
                  <a:pt x="1961" y="2851"/>
                </a:lnTo>
                <a:lnTo>
                  <a:pt x="1959" y="2851"/>
                </a:lnTo>
                <a:lnTo>
                  <a:pt x="1958" y="2853"/>
                </a:lnTo>
                <a:lnTo>
                  <a:pt x="1955" y="2854"/>
                </a:lnTo>
                <a:lnTo>
                  <a:pt x="1955" y="2856"/>
                </a:lnTo>
                <a:lnTo>
                  <a:pt x="1952" y="2857"/>
                </a:lnTo>
                <a:lnTo>
                  <a:pt x="1949" y="2859"/>
                </a:lnTo>
                <a:lnTo>
                  <a:pt x="1949" y="2860"/>
                </a:lnTo>
                <a:lnTo>
                  <a:pt x="1949" y="2862"/>
                </a:lnTo>
                <a:lnTo>
                  <a:pt x="1949" y="2866"/>
                </a:lnTo>
                <a:lnTo>
                  <a:pt x="1949" y="2872"/>
                </a:lnTo>
                <a:lnTo>
                  <a:pt x="1949" y="2886"/>
                </a:lnTo>
                <a:lnTo>
                  <a:pt x="1947" y="2892"/>
                </a:lnTo>
                <a:lnTo>
                  <a:pt x="1947" y="2894"/>
                </a:lnTo>
                <a:lnTo>
                  <a:pt x="1947" y="2897"/>
                </a:lnTo>
                <a:lnTo>
                  <a:pt x="1947" y="2901"/>
                </a:lnTo>
                <a:lnTo>
                  <a:pt x="1947" y="2906"/>
                </a:lnTo>
                <a:lnTo>
                  <a:pt x="1947" y="2910"/>
                </a:lnTo>
                <a:lnTo>
                  <a:pt x="1947" y="2913"/>
                </a:lnTo>
                <a:lnTo>
                  <a:pt x="1947" y="2915"/>
                </a:lnTo>
                <a:lnTo>
                  <a:pt x="1947" y="2921"/>
                </a:lnTo>
                <a:lnTo>
                  <a:pt x="1900" y="2921"/>
                </a:lnTo>
                <a:lnTo>
                  <a:pt x="1897" y="2921"/>
                </a:lnTo>
                <a:lnTo>
                  <a:pt x="1891" y="2921"/>
                </a:lnTo>
                <a:lnTo>
                  <a:pt x="1873" y="2921"/>
                </a:lnTo>
                <a:lnTo>
                  <a:pt x="1875" y="2922"/>
                </a:lnTo>
                <a:lnTo>
                  <a:pt x="1867" y="2925"/>
                </a:lnTo>
                <a:lnTo>
                  <a:pt x="1866" y="2921"/>
                </a:lnTo>
                <a:lnTo>
                  <a:pt x="1863" y="2921"/>
                </a:lnTo>
                <a:lnTo>
                  <a:pt x="1860" y="2921"/>
                </a:lnTo>
                <a:lnTo>
                  <a:pt x="1849" y="2921"/>
                </a:lnTo>
                <a:lnTo>
                  <a:pt x="1846" y="2921"/>
                </a:lnTo>
                <a:lnTo>
                  <a:pt x="1841" y="2921"/>
                </a:lnTo>
                <a:lnTo>
                  <a:pt x="1840" y="2921"/>
                </a:lnTo>
                <a:lnTo>
                  <a:pt x="1838" y="2921"/>
                </a:lnTo>
                <a:lnTo>
                  <a:pt x="1837" y="2921"/>
                </a:lnTo>
                <a:lnTo>
                  <a:pt x="1835" y="2921"/>
                </a:lnTo>
                <a:lnTo>
                  <a:pt x="1834" y="2921"/>
                </a:lnTo>
                <a:lnTo>
                  <a:pt x="1832" y="2921"/>
                </a:lnTo>
                <a:lnTo>
                  <a:pt x="1831" y="2921"/>
                </a:lnTo>
                <a:lnTo>
                  <a:pt x="1829" y="2921"/>
                </a:lnTo>
                <a:lnTo>
                  <a:pt x="1828" y="2921"/>
                </a:lnTo>
                <a:lnTo>
                  <a:pt x="1826" y="2921"/>
                </a:lnTo>
                <a:lnTo>
                  <a:pt x="1825" y="2921"/>
                </a:lnTo>
                <a:lnTo>
                  <a:pt x="1823" y="2921"/>
                </a:lnTo>
                <a:lnTo>
                  <a:pt x="1822" y="2921"/>
                </a:lnTo>
                <a:lnTo>
                  <a:pt x="1820" y="2921"/>
                </a:lnTo>
                <a:lnTo>
                  <a:pt x="1819" y="2921"/>
                </a:lnTo>
                <a:lnTo>
                  <a:pt x="1817" y="2919"/>
                </a:lnTo>
                <a:lnTo>
                  <a:pt x="1816" y="2919"/>
                </a:lnTo>
                <a:lnTo>
                  <a:pt x="1814" y="2919"/>
                </a:lnTo>
                <a:lnTo>
                  <a:pt x="1811" y="2919"/>
                </a:lnTo>
                <a:lnTo>
                  <a:pt x="1807" y="2919"/>
                </a:lnTo>
                <a:lnTo>
                  <a:pt x="1807" y="2927"/>
                </a:lnTo>
                <a:lnTo>
                  <a:pt x="1807" y="2939"/>
                </a:lnTo>
                <a:lnTo>
                  <a:pt x="1807" y="2945"/>
                </a:lnTo>
                <a:lnTo>
                  <a:pt x="1811" y="2945"/>
                </a:lnTo>
                <a:lnTo>
                  <a:pt x="1823" y="2945"/>
                </a:lnTo>
                <a:lnTo>
                  <a:pt x="1823" y="2947"/>
                </a:lnTo>
                <a:lnTo>
                  <a:pt x="1823" y="2948"/>
                </a:lnTo>
                <a:lnTo>
                  <a:pt x="1823" y="2951"/>
                </a:lnTo>
                <a:lnTo>
                  <a:pt x="1823" y="2956"/>
                </a:lnTo>
                <a:lnTo>
                  <a:pt x="1823" y="2971"/>
                </a:lnTo>
                <a:lnTo>
                  <a:pt x="1823" y="2974"/>
                </a:lnTo>
                <a:lnTo>
                  <a:pt x="1829" y="2974"/>
                </a:lnTo>
                <a:lnTo>
                  <a:pt x="1829" y="2977"/>
                </a:lnTo>
                <a:lnTo>
                  <a:pt x="1829" y="2981"/>
                </a:lnTo>
                <a:lnTo>
                  <a:pt x="1829" y="2997"/>
                </a:lnTo>
                <a:lnTo>
                  <a:pt x="1829" y="3001"/>
                </a:lnTo>
                <a:lnTo>
                  <a:pt x="1829" y="3004"/>
                </a:lnTo>
                <a:lnTo>
                  <a:pt x="1829" y="3012"/>
                </a:lnTo>
                <a:lnTo>
                  <a:pt x="1829" y="3013"/>
                </a:lnTo>
                <a:lnTo>
                  <a:pt x="1831" y="3013"/>
                </a:lnTo>
                <a:lnTo>
                  <a:pt x="1831" y="3016"/>
                </a:lnTo>
                <a:lnTo>
                  <a:pt x="1831" y="3024"/>
                </a:lnTo>
                <a:lnTo>
                  <a:pt x="1831" y="3025"/>
                </a:lnTo>
                <a:lnTo>
                  <a:pt x="1829" y="3027"/>
                </a:lnTo>
                <a:lnTo>
                  <a:pt x="1829" y="3031"/>
                </a:lnTo>
                <a:lnTo>
                  <a:pt x="1829" y="3034"/>
                </a:lnTo>
                <a:lnTo>
                  <a:pt x="1829" y="3038"/>
                </a:lnTo>
                <a:lnTo>
                  <a:pt x="1826" y="3038"/>
                </a:lnTo>
                <a:lnTo>
                  <a:pt x="1825" y="3038"/>
                </a:lnTo>
                <a:lnTo>
                  <a:pt x="1823" y="3038"/>
                </a:lnTo>
                <a:lnTo>
                  <a:pt x="1820" y="3038"/>
                </a:lnTo>
                <a:lnTo>
                  <a:pt x="1813" y="3038"/>
                </a:lnTo>
                <a:lnTo>
                  <a:pt x="1811" y="3038"/>
                </a:lnTo>
                <a:lnTo>
                  <a:pt x="1811" y="3036"/>
                </a:lnTo>
                <a:lnTo>
                  <a:pt x="1811" y="3033"/>
                </a:lnTo>
                <a:lnTo>
                  <a:pt x="1811" y="3031"/>
                </a:lnTo>
                <a:lnTo>
                  <a:pt x="1811" y="3022"/>
                </a:lnTo>
                <a:lnTo>
                  <a:pt x="1811" y="3021"/>
                </a:lnTo>
                <a:lnTo>
                  <a:pt x="1811" y="3019"/>
                </a:lnTo>
                <a:lnTo>
                  <a:pt x="1810" y="3019"/>
                </a:lnTo>
                <a:lnTo>
                  <a:pt x="1808" y="3019"/>
                </a:lnTo>
                <a:lnTo>
                  <a:pt x="1807" y="3019"/>
                </a:lnTo>
                <a:lnTo>
                  <a:pt x="1805" y="3019"/>
                </a:lnTo>
                <a:lnTo>
                  <a:pt x="1804" y="3019"/>
                </a:lnTo>
                <a:lnTo>
                  <a:pt x="1802" y="3019"/>
                </a:lnTo>
                <a:lnTo>
                  <a:pt x="1801" y="3038"/>
                </a:lnTo>
                <a:lnTo>
                  <a:pt x="1802" y="3041"/>
                </a:lnTo>
                <a:lnTo>
                  <a:pt x="1801" y="3041"/>
                </a:lnTo>
                <a:lnTo>
                  <a:pt x="1799" y="3041"/>
                </a:lnTo>
                <a:lnTo>
                  <a:pt x="1787" y="3041"/>
                </a:lnTo>
                <a:lnTo>
                  <a:pt x="1787" y="3047"/>
                </a:lnTo>
                <a:lnTo>
                  <a:pt x="1787" y="3048"/>
                </a:lnTo>
                <a:lnTo>
                  <a:pt x="1789" y="3048"/>
                </a:lnTo>
                <a:lnTo>
                  <a:pt x="1790" y="3048"/>
                </a:lnTo>
                <a:lnTo>
                  <a:pt x="1793" y="3048"/>
                </a:lnTo>
                <a:lnTo>
                  <a:pt x="1798" y="3048"/>
                </a:lnTo>
                <a:lnTo>
                  <a:pt x="1799" y="3048"/>
                </a:lnTo>
                <a:lnTo>
                  <a:pt x="1799" y="3050"/>
                </a:lnTo>
                <a:lnTo>
                  <a:pt x="1799" y="3054"/>
                </a:lnTo>
                <a:lnTo>
                  <a:pt x="1787" y="3053"/>
                </a:lnTo>
                <a:lnTo>
                  <a:pt x="1787" y="3054"/>
                </a:lnTo>
                <a:lnTo>
                  <a:pt x="1777" y="3054"/>
                </a:lnTo>
                <a:lnTo>
                  <a:pt x="1766" y="3053"/>
                </a:lnTo>
                <a:lnTo>
                  <a:pt x="1766" y="3045"/>
                </a:lnTo>
                <a:lnTo>
                  <a:pt x="1777" y="3045"/>
                </a:lnTo>
                <a:lnTo>
                  <a:pt x="1777" y="3044"/>
                </a:lnTo>
                <a:lnTo>
                  <a:pt x="1777" y="3041"/>
                </a:lnTo>
                <a:lnTo>
                  <a:pt x="1777" y="3039"/>
                </a:lnTo>
                <a:lnTo>
                  <a:pt x="1777" y="3036"/>
                </a:lnTo>
                <a:lnTo>
                  <a:pt x="1777" y="3028"/>
                </a:lnTo>
                <a:lnTo>
                  <a:pt x="1777" y="3025"/>
                </a:lnTo>
                <a:lnTo>
                  <a:pt x="1777" y="3021"/>
                </a:lnTo>
                <a:lnTo>
                  <a:pt x="1777" y="3019"/>
                </a:lnTo>
                <a:lnTo>
                  <a:pt x="1756" y="3019"/>
                </a:lnTo>
                <a:lnTo>
                  <a:pt x="1756" y="3021"/>
                </a:lnTo>
                <a:lnTo>
                  <a:pt x="1756" y="3022"/>
                </a:lnTo>
                <a:lnTo>
                  <a:pt x="1756" y="3025"/>
                </a:lnTo>
                <a:lnTo>
                  <a:pt x="1756" y="3028"/>
                </a:lnTo>
                <a:lnTo>
                  <a:pt x="1756" y="3036"/>
                </a:lnTo>
                <a:lnTo>
                  <a:pt x="1756" y="3039"/>
                </a:lnTo>
                <a:lnTo>
                  <a:pt x="1756" y="3044"/>
                </a:lnTo>
                <a:lnTo>
                  <a:pt x="1754" y="3060"/>
                </a:lnTo>
                <a:lnTo>
                  <a:pt x="1754" y="3066"/>
                </a:lnTo>
                <a:lnTo>
                  <a:pt x="1754" y="3075"/>
                </a:lnTo>
                <a:lnTo>
                  <a:pt x="1754" y="3103"/>
                </a:lnTo>
                <a:lnTo>
                  <a:pt x="1754" y="3112"/>
                </a:lnTo>
                <a:lnTo>
                  <a:pt x="1754" y="3113"/>
                </a:lnTo>
                <a:lnTo>
                  <a:pt x="1754" y="3115"/>
                </a:lnTo>
                <a:lnTo>
                  <a:pt x="1754" y="3116"/>
                </a:lnTo>
                <a:lnTo>
                  <a:pt x="1763" y="3121"/>
                </a:lnTo>
                <a:lnTo>
                  <a:pt x="1789" y="3136"/>
                </a:lnTo>
                <a:lnTo>
                  <a:pt x="1796" y="3140"/>
                </a:lnTo>
                <a:lnTo>
                  <a:pt x="1798" y="3142"/>
                </a:lnTo>
                <a:lnTo>
                  <a:pt x="1798" y="3183"/>
                </a:lnTo>
                <a:lnTo>
                  <a:pt x="1798" y="3186"/>
                </a:lnTo>
                <a:lnTo>
                  <a:pt x="1798" y="3195"/>
                </a:lnTo>
                <a:lnTo>
                  <a:pt x="1798" y="3200"/>
                </a:lnTo>
                <a:lnTo>
                  <a:pt x="1798" y="3204"/>
                </a:lnTo>
                <a:lnTo>
                  <a:pt x="1798" y="3207"/>
                </a:lnTo>
                <a:lnTo>
                  <a:pt x="1798" y="3210"/>
                </a:lnTo>
                <a:lnTo>
                  <a:pt x="1802" y="3210"/>
                </a:lnTo>
                <a:lnTo>
                  <a:pt x="1810" y="3210"/>
                </a:lnTo>
                <a:lnTo>
                  <a:pt x="1817" y="3210"/>
                </a:lnTo>
                <a:lnTo>
                  <a:pt x="1822" y="3210"/>
                </a:lnTo>
                <a:lnTo>
                  <a:pt x="1825" y="3210"/>
                </a:lnTo>
                <a:lnTo>
                  <a:pt x="1835" y="3210"/>
                </a:lnTo>
                <a:lnTo>
                  <a:pt x="1838" y="3210"/>
                </a:lnTo>
                <a:lnTo>
                  <a:pt x="1848" y="3212"/>
                </a:lnTo>
                <a:lnTo>
                  <a:pt x="1852" y="3212"/>
                </a:lnTo>
                <a:lnTo>
                  <a:pt x="1858" y="3212"/>
                </a:lnTo>
                <a:lnTo>
                  <a:pt x="1861" y="3212"/>
                </a:lnTo>
                <a:lnTo>
                  <a:pt x="1861" y="3215"/>
                </a:lnTo>
                <a:lnTo>
                  <a:pt x="1861" y="3221"/>
                </a:lnTo>
                <a:lnTo>
                  <a:pt x="1861" y="3243"/>
                </a:lnTo>
                <a:lnTo>
                  <a:pt x="1841" y="3410"/>
                </a:lnTo>
                <a:lnTo>
                  <a:pt x="1837" y="3440"/>
                </a:lnTo>
                <a:lnTo>
                  <a:pt x="1838" y="3440"/>
                </a:lnTo>
                <a:lnTo>
                  <a:pt x="1829" y="3508"/>
                </a:lnTo>
                <a:lnTo>
                  <a:pt x="1816" y="3605"/>
                </a:lnTo>
                <a:lnTo>
                  <a:pt x="1816" y="3608"/>
                </a:lnTo>
                <a:lnTo>
                  <a:pt x="1816" y="3610"/>
                </a:lnTo>
                <a:lnTo>
                  <a:pt x="1814" y="3624"/>
                </a:lnTo>
                <a:lnTo>
                  <a:pt x="1814" y="3625"/>
                </a:lnTo>
                <a:lnTo>
                  <a:pt x="1804" y="3702"/>
                </a:lnTo>
                <a:lnTo>
                  <a:pt x="1804" y="3708"/>
                </a:lnTo>
                <a:lnTo>
                  <a:pt x="1798" y="3707"/>
                </a:lnTo>
                <a:lnTo>
                  <a:pt x="1795" y="3707"/>
                </a:lnTo>
                <a:lnTo>
                  <a:pt x="1790" y="3707"/>
                </a:lnTo>
                <a:lnTo>
                  <a:pt x="1789" y="3707"/>
                </a:lnTo>
                <a:lnTo>
                  <a:pt x="1787" y="3707"/>
                </a:lnTo>
                <a:lnTo>
                  <a:pt x="1789" y="3704"/>
                </a:lnTo>
                <a:lnTo>
                  <a:pt x="1790" y="3645"/>
                </a:lnTo>
                <a:lnTo>
                  <a:pt x="1792" y="3608"/>
                </a:lnTo>
                <a:lnTo>
                  <a:pt x="1780" y="3607"/>
                </a:lnTo>
                <a:lnTo>
                  <a:pt x="1762" y="3607"/>
                </a:lnTo>
                <a:lnTo>
                  <a:pt x="1736" y="3607"/>
                </a:lnTo>
                <a:lnTo>
                  <a:pt x="1721" y="3607"/>
                </a:lnTo>
                <a:lnTo>
                  <a:pt x="1706" y="3607"/>
                </a:lnTo>
                <a:lnTo>
                  <a:pt x="1659" y="3607"/>
                </a:lnTo>
                <a:lnTo>
                  <a:pt x="1644" y="3607"/>
                </a:lnTo>
                <a:lnTo>
                  <a:pt x="1641" y="3607"/>
                </a:lnTo>
                <a:lnTo>
                  <a:pt x="1639" y="3607"/>
                </a:lnTo>
                <a:lnTo>
                  <a:pt x="1635" y="3607"/>
                </a:lnTo>
                <a:lnTo>
                  <a:pt x="1632" y="3607"/>
                </a:lnTo>
                <a:lnTo>
                  <a:pt x="1630" y="3607"/>
                </a:lnTo>
                <a:lnTo>
                  <a:pt x="1623" y="3607"/>
                </a:lnTo>
                <a:lnTo>
                  <a:pt x="1603" y="3607"/>
                </a:lnTo>
                <a:lnTo>
                  <a:pt x="1596" y="3607"/>
                </a:lnTo>
                <a:lnTo>
                  <a:pt x="1593" y="3607"/>
                </a:lnTo>
                <a:lnTo>
                  <a:pt x="1584" y="3607"/>
                </a:lnTo>
                <a:lnTo>
                  <a:pt x="1582" y="3607"/>
                </a:lnTo>
                <a:lnTo>
                  <a:pt x="1581" y="3607"/>
                </a:lnTo>
                <a:lnTo>
                  <a:pt x="1578" y="3607"/>
                </a:lnTo>
                <a:lnTo>
                  <a:pt x="1570" y="3607"/>
                </a:lnTo>
                <a:lnTo>
                  <a:pt x="1567" y="3607"/>
                </a:lnTo>
                <a:lnTo>
                  <a:pt x="1564" y="3605"/>
                </a:lnTo>
                <a:lnTo>
                  <a:pt x="1552" y="3605"/>
                </a:lnTo>
                <a:lnTo>
                  <a:pt x="1550" y="3605"/>
                </a:lnTo>
                <a:lnTo>
                  <a:pt x="1549" y="3605"/>
                </a:lnTo>
                <a:lnTo>
                  <a:pt x="1538" y="3605"/>
                </a:lnTo>
                <a:lnTo>
                  <a:pt x="1519" y="3605"/>
                </a:lnTo>
                <a:lnTo>
                  <a:pt x="1510" y="3605"/>
                </a:lnTo>
                <a:lnTo>
                  <a:pt x="1499" y="3605"/>
                </a:lnTo>
                <a:lnTo>
                  <a:pt x="1498" y="3605"/>
                </a:lnTo>
                <a:lnTo>
                  <a:pt x="1492" y="3605"/>
                </a:lnTo>
                <a:lnTo>
                  <a:pt x="1490" y="3605"/>
                </a:lnTo>
                <a:lnTo>
                  <a:pt x="1487" y="3605"/>
                </a:lnTo>
                <a:lnTo>
                  <a:pt x="1484" y="3605"/>
                </a:lnTo>
                <a:lnTo>
                  <a:pt x="1467" y="3605"/>
                </a:lnTo>
                <a:lnTo>
                  <a:pt x="1463" y="3605"/>
                </a:lnTo>
                <a:lnTo>
                  <a:pt x="1461" y="3605"/>
                </a:lnTo>
                <a:lnTo>
                  <a:pt x="1460" y="3605"/>
                </a:lnTo>
                <a:lnTo>
                  <a:pt x="1457" y="3605"/>
                </a:lnTo>
                <a:lnTo>
                  <a:pt x="1455" y="3605"/>
                </a:lnTo>
                <a:lnTo>
                  <a:pt x="1454" y="3605"/>
                </a:lnTo>
                <a:lnTo>
                  <a:pt x="1452" y="3605"/>
                </a:lnTo>
                <a:lnTo>
                  <a:pt x="1449" y="3605"/>
                </a:lnTo>
                <a:lnTo>
                  <a:pt x="1448" y="3605"/>
                </a:lnTo>
                <a:lnTo>
                  <a:pt x="1439" y="3605"/>
                </a:lnTo>
                <a:lnTo>
                  <a:pt x="1436" y="3605"/>
                </a:lnTo>
                <a:lnTo>
                  <a:pt x="1434" y="3605"/>
                </a:lnTo>
                <a:lnTo>
                  <a:pt x="1431" y="3605"/>
                </a:lnTo>
                <a:lnTo>
                  <a:pt x="1430" y="3605"/>
                </a:lnTo>
                <a:lnTo>
                  <a:pt x="1427" y="3605"/>
                </a:lnTo>
                <a:lnTo>
                  <a:pt x="1421" y="3605"/>
                </a:lnTo>
                <a:lnTo>
                  <a:pt x="1398" y="3604"/>
                </a:lnTo>
                <a:lnTo>
                  <a:pt x="1395" y="3619"/>
                </a:lnTo>
                <a:lnTo>
                  <a:pt x="1395" y="3625"/>
                </a:lnTo>
                <a:lnTo>
                  <a:pt x="1395" y="3639"/>
                </a:lnTo>
                <a:lnTo>
                  <a:pt x="1394" y="3674"/>
                </a:lnTo>
                <a:lnTo>
                  <a:pt x="1394" y="3680"/>
                </a:lnTo>
                <a:lnTo>
                  <a:pt x="1394" y="3684"/>
                </a:lnTo>
                <a:lnTo>
                  <a:pt x="1394" y="3692"/>
                </a:lnTo>
                <a:lnTo>
                  <a:pt x="1394" y="3699"/>
                </a:lnTo>
                <a:lnTo>
                  <a:pt x="1392" y="3705"/>
                </a:lnTo>
                <a:lnTo>
                  <a:pt x="1392" y="3707"/>
                </a:lnTo>
                <a:lnTo>
                  <a:pt x="1392" y="3708"/>
                </a:lnTo>
                <a:lnTo>
                  <a:pt x="1392" y="3710"/>
                </a:lnTo>
                <a:lnTo>
                  <a:pt x="1392" y="3728"/>
                </a:lnTo>
                <a:lnTo>
                  <a:pt x="1392" y="3733"/>
                </a:lnTo>
                <a:lnTo>
                  <a:pt x="1382" y="3733"/>
                </a:lnTo>
                <a:lnTo>
                  <a:pt x="1365" y="3733"/>
                </a:lnTo>
                <a:lnTo>
                  <a:pt x="1353" y="3733"/>
                </a:lnTo>
                <a:lnTo>
                  <a:pt x="1345" y="3733"/>
                </a:lnTo>
                <a:lnTo>
                  <a:pt x="1342" y="3733"/>
                </a:lnTo>
                <a:lnTo>
                  <a:pt x="1341" y="3733"/>
                </a:lnTo>
                <a:lnTo>
                  <a:pt x="1335" y="3733"/>
                </a:lnTo>
                <a:lnTo>
                  <a:pt x="1314" y="3733"/>
                </a:lnTo>
                <a:lnTo>
                  <a:pt x="1306" y="3733"/>
                </a:lnTo>
                <a:lnTo>
                  <a:pt x="1305" y="3733"/>
                </a:lnTo>
                <a:lnTo>
                  <a:pt x="1297" y="3733"/>
                </a:lnTo>
                <a:lnTo>
                  <a:pt x="1294" y="3733"/>
                </a:lnTo>
                <a:lnTo>
                  <a:pt x="1294" y="3731"/>
                </a:lnTo>
                <a:lnTo>
                  <a:pt x="1294" y="3725"/>
                </a:lnTo>
                <a:lnTo>
                  <a:pt x="1294" y="3702"/>
                </a:lnTo>
                <a:lnTo>
                  <a:pt x="1296" y="3695"/>
                </a:lnTo>
                <a:lnTo>
                  <a:pt x="1296" y="3689"/>
                </a:lnTo>
                <a:lnTo>
                  <a:pt x="1296" y="3669"/>
                </a:lnTo>
                <a:lnTo>
                  <a:pt x="1296" y="3663"/>
                </a:lnTo>
                <a:lnTo>
                  <a:pt x="1296" y="3649"/>
                </a:lnTo>
                <a:lnTo>
                  <a:pt x="1297" y="3622"/>
                </a:lnTo>
                <a:lnTo>
                  <a:pt x="1297" y="3610"/>
                </a:lnTo>
                <a:lnTo>
                  <a:pt x="1297" y="3604"/>
                </a:lnTo>
                <a:lnTo>
                  <a:pt x="1293" y="3604"/>
                </a:lnTo>
                <a:lnTo>
                  <a:pt x="1291" y="3604"/>
                </a:lnTo>
                <a:lnTo>
                  <a:pt x="1290" y="3604"/>
                </a:lnTo>
                <a:lnTo>
                  <a:pt x="1284" y="3604"/>
                </a:lnTo>
                <a:lnTo>
                  <a:pt x="1282" y="3604"/>
                </a:lnTo>
                <a:lnTo>
                  <a:pt x="1280" y="3604"/>
                </a:lnTo>
                <a:lnTo>
                  <a:pt x="1274" y="3604"/>
                </a:lnTo>
                <a:lnTo>
                  <a:pt x="1273" y="3604"/>
                </a:lnTo>
                <a:lnTo>
                  <a:pt x="1271" y="3604"/>
                </a:lnTo>
                <a:lnTo>
                  <a:pt x="1270" y="3604"/>
                </a:lnTo>
                <a:lnTo>
                  <a:pt x="1267" y="3604"/>
                </a:lnTo>
                <a:lnTo>
                  <a:pt x="1264" y="3604"/>
                </a:lnTo>
                <a:lnTo>
                  <a:pt x="1258" y="3604"/>
                </a:lnTo>
                <a:lnTo>
                  <a:pt x="1255" y="3604"/>
                </a:lnTo>
                <a:lnTo>
                  <a:pt x="1250" y="3604"/>
                </a:lnTo>
                <a:lnTo>
                  <a:pt x="1244" y="3604"/>
                </a:lnTo>
                <a:lnTo>
                  <a:pt x="1229" y="3604"/>
                </a:lnTo>
                <a:lnTo>
                  <a:pt x="1223" y="3604"/>
                </a:lnTo>
                <a:lnTo>
                  <a:pt x="1220" y="3604"/>
                </a:lnTo>
                <a:lnTo>
                  <a:pt x="1210" y="3604"/>
                </a:lnTo>
                <a:lnTo>
                  <a:pt x="1207" y="3604"/>
                </a:lnTo>
                <a:lnTo>
                  <a:pt x="1207" y="3596"/>
                </a:lnTo>
                <a:lnTo>
                  <a:pt x="1207" y="3578"/>
                </a:lnTo>
                <a:lnTo>
                  <a:pt x="1207" y="3572"/>
                </a:lnTo>
                <a:lnTo>
                  <a:pt x="1207" y="3569"/>
                </a:lnTo>
                <a:lnTo>
                  <a:pt x="1207" y="3558"/>
                </a:lnTo>
                <a:lnTo>
                  <a:pt x="1207" y="3554"/>
                </a:lnTo>
                <a:lnTo>
                  <a:pt x="1207" y="3552"/>
                </a:lnTo>
                <a:lnTo>
                  <a:pt x="1207" y="3543"/>
                </a:lnTo>
                <a:lnTo>
                  <a:pt x="1207" y="3542"/>
                </a:lnTo>
                <a:lnTo>
                  <a:pt x="1207" y="3534"/>
                </a:lnTo>
                <a:lnTo>
                  <a:pt x="1207" y="3525"/>
                </a:lnTo>
                <a:lnTo>
                  <a:pt x="1207" y="3511"/>
                </a:lnTo>
                <a:lnTo>
                  <a:pt x="1207" y="3504"/>
                </a:lnTo>
                <a:lnTo>
                  <a:pt x="1205" y="3504"/>
                </a:lnTo>
                <a:lnTo>
                  <a:pt x="1196" y="3504"/>
                </a:lnTo>
                <a:lnTo>
                  <a:pt x="1193" y="3504"/>
                </a:lnTo>
                <a:lnTo>
                  <a:pt x="1190" y="3504"/>
                </a:lnTo>
                <a:lnTo>
                  <a:pt x="1184" y="3504"/>
                </a:lnTo>
                <a:lnTo>
                  <a:pt x="1178" y="3504"/>
                </a:lnTo>
                <a:lnTo>
                  <a:pt x="1175" y="3504"/>
                </a:lnTo>
                <a:lnTo>
                  <a:pt x="1173" y="3504"/>
                </a:lnTo>
                <a:lnTo>
                  <a:pt x="1169" y="3504"/>
                </a:lnTo>
                <a:lnTo>
                  <a:pt x="1167" y="3504"/>
                </a:lnTo>
                <a:lnTo>
                  <a:pt x="1164" y="3504"/>
                </a:lnTo>
                <a:lnTo>
                  <a:pt x="1160" y="3504"/>
                </a:lnTo>
                <a:lnTo>
                  <a:pt x="1157" y="3504"/>
                </a:lnTo>
                <a:lnTo>
                  <a:pt x="1155" y="3504"/>
                </a:lnTo>
                <a:lnTo>
                  <a:pt x="1148" y="3504"/>
                </a:lnTo>
                <a:lnTo>
                  <a:pt x="1145" y="3504"/>
                </a:lnTo>
                <a:lnTo>
                  <a:pt x="1143" y="3504"/>
                </a:lnTo>
                <a:lnTo>
                  <a:pt x="1136" y="3504"/>
                </a:lnTo>
                <a:lnTo>
                  <a:pt x="1134" y="3504"/>
                </a:lnTo>
                <a:lnTo>
                  <a:pt x="1131" y="3504"/>
                </a:lnTo>
                <a:lnTo>
                  <a:pt x="1124" y="3504"/>
                </a:lnTo>
                <a:lnTo>
                  <a:pt x="1122" y="3504"/>
                </a:lnTo>
                <a:lnTo>
                  <a:pt x="1119" y="3504"/>
                </a:lnTo>
                <a:lnTo>
                  <a:pt x="1112" y="3504"/>
                </a:lnTo>
                <a:lnTo>
                  <a:pt x="1109" y="3504"/>
                </a:lnTo>
                <a:lnTo>
                  <a:pt x="1107" y="3504"/>
                </a:lnTo>
                <a:lnTo>
                  <a:pt x="1100" y="3504"/>
                </a:lnTo>
                <a:lnTo>
                  <a:pt x="1097" y="3504"/>
                </a:lnTo>
                <a:lnTo>
                  <a:pt x="1092" y="3504"/>
                </a:lnTo>
                <a:lnTo>
                  <a:pt x="1075" y="3504"/>
                </a:lnTo>
                <a:lnTo>
                  <a:pt x="1069" y="3504"/>
                </a:lnTo>
                <a:lnTo>
                  <a:pt x="1068" y="3504"/>
                </a:lnTo>
                <a:lnTo>
                  <a:pt x="1065" y="3504"/>
                </a:lnTo>
                <a:lnTo>
                  <a:pt x="1063" y="3504"/>
                </a:lnTo>
                <a:lnTo>
                  <a:pt x="1060" y="3504"/>
                </a:lnTo>
                <a:lnTo>
                  <a:pt x="1060" y="3499"/>
                </a:lnTo>
                <a:lnTo>
                  <a:pt x="1060" y="3495"/>
                </a:lnTo>
                <a:lnTo>
                  <a:pt x="1054" y="3495"/>
                </a:lnTo>
                <a:lnTo>
                  <a:pt x="1054" y="3487"/>
                </a:lnTo>
                <a:lnTo>
                  <a:pt x="1056" y="3439"/>
                </a:lnTo>
                <a:lnTo>
                  <a:pt x="1056" y="3422"/>
                </a:lnTo>
                <a:lnTo>
                  <a:pt x="1056" y="3405"/>
                </a:lnTo>
                <a:lnTo>
                  <a:pt x="1060" y="3405"/>
                </a:lnTo>
                <a:lnTo>
                  <a:pt x="1062" y="3405"/>
                </a:lnTo>
                <a:lnTo>
                  <a:pt x="1063" y="3405"/>
                </a:lnTo>
                <a:lnTo>
                  <a:pt x="1065" y="3405"/>
                </a:lnTo>
                <a:lnTo>
                  <a:pt x="1066" y="3405"/>
                </a:lnTo>
                <a:lnTo>
                  <a:pt x="1068" y="3405"/>
                </a:lnTo>
                <a:lnTo>
                  <a:pt x="1068" y="3409"/>
                </a:lnTo>
                <a:lnTo>
                  <a:pt x="1068" y="3424"/>
                </a:lnTo>
                <a:lnTo>
                  <a:pt x="1068" y="3427"/>
                </a:lnTo>
                <a:lnTo>
                  <a:pt x="1074" y="3428"/>
                </a:lnTo>
                <a:lnTo>
                  <a:pt x="1074" y="3430"/>
                </a:lnTo>
                <a:lnTo>
                  <a:pt x="1077" y="3430"/>
                </a:lnTo>
                <a:lnTo>
                  <a:pt x="1078" y="3430"/>
                </a:lnTo>
                <a:lnTo>
                  <a:pt x="1080" y="3428"/>
                </a:lnTo>
                <a:lnTo>
                  <a:pt x="1081" y="3428"/>
                </a:lnTo>
                <a:lnTo>
                  <a:pt x="1083" y="3430"/>
                </a:lnTo>
                <a:lnTo>
                  <a:pt x="1084" y="3430"/>
                </a:lnTo>
                <a:lnTo>
                  <a:pt x="1086" y="3430"/>
                </a:lnTo>
                <a:lnTo>
                  <a:pt x="1086" y="3428"/>
                </a:lnTo>
                <a:lnTo>
                  <a:pt x="1087" y="3428"/>
                </a:lnTo>
                <a:lnTo>
                  <a:pt x="1090" y="3428"/>
                </a:lnTo>
                <a:lnTo>
                  <a:pt x="1098" y="3428"/>
                </a:lnTo>
                <a:lnTo>
                  <a:pt x="1098" y="3422"/>
                </a:lnTo>
                <a:lnTo>
                  <a:pt x="1100" y="3405"/>
                </a:lnTo>
                <a:lnTo>
                  <a:pt x="1103" y="3405"/>
                </a:lnTo>
                <a:lnTo>
                  <a:pt x="1109" y="3405"/>
                </a:lnTo>
                <a:lnTo>
                  <a:pt x="1112" y="3405"/>
                </a:lnTo>
                <a:lnTo>
                  <a:pt x="1115" y="3405"/>
                </a:lnTo>
                <a:lnTo>
                  <a:pt x="1116" y="3405"/>
                </a:lnTo>
                <a:lnTo>
                  <a:pt x="1118" y="3405"/>
                </a:lnTo>
                <a:lnTo>
                  <a:pt x="1119" y="3405"/>
                </a:lnTo>
                <a:lnTo>
                  <a:pt x="1119" y="3415"/>
                </a:lnTo>
                <a:lnTo>
                  <a:pt x="1128" y="3415"/>
                </a:lnTo>
                <a:lnTo>
                  <a:pt x="1128" y="3422"/>
                </a:lnTo>
                <a:lnTo>
                  <a:pt x="1130" y="3422"/>
                </a:lnTo>
                <a:lnTo>
                  <a:pt x="1131" y="3422"/>
                </a:lnTo>
                <a:lnTo>
                  <a:pt x="1133" y="3422"/>
                </a:lnTo>
                <a:lnTo>
                  <a:pt x="1137" y="3422"/>
                </a:lnTo>
                <a:lnTo>
                  <a:pt x="1139" y="3422"/>
                </a:lnTo>
                <a:lnTo>
                  <a:pt x="1142" y="3422"/>
                </a:lnTo>
                <a:lnTo>
                  <a:pt x="1151" y="3422"/>
                </a:lnTo>
                <a:lnTo>
                  <a:pt x="1154" y="3422"/>
                </a:lnTo>
                <a:lnTo>
                  <a:pt x="1155" y="3422"/>
                </a:lnTo>
                <a:lnTo>
                  <a:pt x="1160" y="3422"/>
                </a:lnTo>
                <a:lnTo>
                  <a:pt x="1163" y="3422"/>
                </a:lnTo>
                <a:lnTo>
                  <a:pt x="1166" y="3422"/>
                </a:lnTo>
                <a:lnTo>
                  <a:pt x="1167" y="3422"/>
                </a:lnTo>
                <a:lnTo>
                  <a:pt x="1169" y="3422"/>
                </a:lnTo>
                <a:lnTo>
                  <a:pt x="1170" y="3422"/>
                </a:lnTo>
                <a:lnTo>
                  <a:pt x="1173" y="3422"/>
                </a:lnTo>
                <a:lnTo>
                  <a:pt x="1175" y="3422"/>
                </a:lnTo>
                <a:lnTo>
                  <a:pt x="1176" y="3422"/>
                </a:lnTo>
                <a:lnTo>
                  <a:pt x="1179" y="3422"/>
                </a:lnTo>
                <a:lnTo>
                  <a:pt x="1184" y="3422"/>
                </a:lnTo>
                <a:lnTo>
                  <a:pt x="1190" y="3422"/>
                </a:lnTo>
                <a:lnTo>
                  <a:pt x="1205" y="3422"/>
                </a:lnTo>
                <a:lnTo>
                  <a:pt x="1207" y="3422"/>
                </a:lnTo>
                <a:lnTo>
                  <a:pt x="1208" y="3422"/>
                </a:lnTo>
                <a:lnTo>
                  <a:pt x="1210" y="3405"/>
                </a:lnTo>
                <a:lnTo>
                  <a:pt x="1210" y="3401"/>
                </a:lnTo>
                <a:lnTo>
                  <a:pt x="1210" y="3386"/>
                </a:lnTo>
                <a:lnTo>
                  <a:pt x="1210" y="3381"/>
                </a:lnTo>
                <a:lnTo>
                  <a:pt x="1210" y="3378"/>
                </a:lnTo>
                <a:lnTo>
                  <a:pt x="1210" y="3369"/>
                </a:lnTo>
                <a:lnTo>
                  <a:pt x="1210" y="3368"/>
                </a:lnTo>
                <a:lnTo>
                  <a:pt x="1210" y="3365"/>
                </a:lnTo>
                <a:lnTo>
                  <a:pt x="1210" y="3359"/>
                </a:lnTo>
                <a:lnTo>
                  <a:pt x="1210" y="3357"/>
                </a:lnTo>
                <a:lnTo>
                  <a:pt x="1211" y="3333"/>
                </a:lnTo>
                <a:lnTo>
                  <a:pt x="1211" y="3319"/>
                </a:lnTo>
                <a:lnTo>
                  <a:pt x="1211" y="3312"/>
                </a:lnTo>
                <a:lnTo>
                  <a:pt x="1211" y="3307"/>
                </a:lnTo>
                <a:lnTo>
                  <a:pt x="1211" y="3306"/>
                </a:lnTo>
                <a:lnTo>
                  <a:pt x="1211" y="3280"/>
                </a:lnTo>
                <a:lnTo>
                  <a:pt x="1211" y="3257"/>
                </a:lnTo>
                <a:lnTo>
                  <a:pt x="1211" y="3253"/>
                </a:lnTo>
                <a:lnTo>
                  <a:pt x="1213" y="3237"/>
                </a:lnTo>
                <a:lnTo>
                  <a:pt x="1213" y="3233"/>
                </a:lnTo>
                <a:lnTo>
                  <a:pt x="1213" y="3228"/>
                </a:lnTo>
                <a:lnTo>
                  <a:pt x="1213" y="3213"/>
                </a:lnTo>
                <a:lnTo>
                  <a:pt x="1213" y="3209"/>
                </a:lnTo>
                <a:lnTo>
                  <a:pt x="1213" y="3178"/>
                </a:lnTo>
                <a:lnTo>
                  <a:pt x="1213" y="3177"/>
                </a:lnTo>
                <a:lnTo>
                  <a:pt x="1213" y="3174"/>
                </a:lnTo>
                <a:lnTo>
                  <a:pt x="1213" y="3172"/>
                </a:lnTo>
                <a:lnTo>
                  <a:pt x="1213" y="3168"/>
                </a:lnTo>
                <a:lnTo>
                  <a:pt x="1213" y="3166"/>
                </a:lnTo>
                <a:lnTo>
                  <a:pt x="1213" y="3165"/>
                </a:lnTo>
                <a:lnTo>
                  <a:pt x="1213" y="3163"/>
                </a:lnTo>
                <a:lnTo>
                  <a:pt x="1213" y="3160"/>
                </a:lnTo>
                <a:lnTo>
                  <a:pt x="1213" y="3159"/>
                </a:lnTo>
                <a:lnTo>
                  <a:pt x="1213" y="3156"/>
                </a:lnTo>
                <a:lnTo>
                  <a:pt x="1213" y="3151"/>
                </a:lnTo>
                <a:lnTo>
                  <a:pt x="1213" y="3148"/>
                </a:lnTo>
                <a:lnTo>
                  <a:pt x="1213" y="3144"/>
                </a:lnTo>
                <a:lnTo>
                  <a:pt x="1213" y="3142"/>
                </a:lnTo>
                <a:lnTo>
                  <a:pt x="1213" y="3139"/>
                </a:lnTo>
                <a:lnTo>
                  <a:pt x="1213" y="3137"/>
                </a:lnTo>
                <a:lnTo>
                  <a:pt x="1213" y="3136"/>
                </a:lnTo>
                <a:lnTo>
                  <a:pt x="1213" y="3134"/>
                </a:lnTo>
                <a:lnTo>
                  <a:pt x="1214" y="3128"/>
                </a:lnTo>
                <a:lnTo>
                  <a:pt x="1214" y="3127"/>
                </a:lnTo>
                <a:lnTo>
                  <a:pt x="1214" y="3124"/>
                </a:lnTo>
                <a:lnTo>
                  <a:pt x="1214" y="3113"/>
                </a:lnTo>
                <a:lnTo>
                  <a:pt x="1213" y="3110"/>
                </a:lnTo>
                <a:lnTo>
                  <a:pt x="1214" y="3080"/>
                </a:lnTo>
                <a:lnTo>
                  <a:pt x="1214" y="3010"/>
                </a:lnTo>
                <a:lnTo>
                  <a:pt x="1205" y="3010"/>
                </a:lnTo>
                <a:lnTo>
                  <a:pt x="1201" y="3010"/>
                </a:lnTo>
                <a:lnTo>
                  <a:pt x="1184" y="3010"/>
                </a:lnTo>
                <a:lnTo>
                  <a:pt x="1176" y="3010"/>
                </a:lnTo>
                <a:lnTo>
                  <a:pt x="1175" y="3010"/>
                </a:lnTo>
                <a:lnTo>
                  <a:pt x="1167" y="3010"/>
                </a:lnTo>
                <a:lnTo>
                  <a:pt x="1166" y="3010"/>
                </a:lnTo>
                <a:lnTo>
                  <a:pt x="1163" y="3010"/>
                </a:lnTo>
                <a:lnTo>
                  <a:pt x="1161" y="3010"/>
                </a:lnTo>
                <a:lnTo>
                  <a:pt x="1161" y="3001"/>
                </a:lnTo>
                <a:lnTo>
                  <a:pt x="1161" y="2998"/>
                </a:lnTo>
                <a:lnTo>
                  <a:pt x="1161" y="2995"/>
                </a:lnTo>
                <a:lnTo>
                  <a:pt x="1151" y="2997"/>
                </a:lnTo>
                <a:lnTo>
                  <a:pt x="1146" y="2997"/>
                </a:lnTo>
                <a:lnTo>
                  <a:pt x="1140" y="2997"/>
                </a:lnTo>
                <a:lnTo>
                  <a:pt x="1142" y="2994"/>
                </a:lnTo>
                <a:lnTo>
                  <a:pt x="1149" y="2986"/>
                </a:lnTo>
                <a:lnTo>
                  <a:pt x="1152" y="2983"/>
                </a:lnTo>
                <a:lnTo>
                  <a:pt x="1164" y="2971"/>
                </a:lnTo>
                <a:lnTo>
                  <a:pt x="1167" y="2966"/>
                </a:lnTo>
                <a:lnTo>
                  <a:pt x="1158" y="2957"/>
                </a:lnTo>
                <a:lnTo>
                  <a:pt x="1160" y="2957"/>
                </a:lnTo>
                <a:lnTo>
                  <a:pt x="1161" y="2956"/>
                </a:lnTo>
                <a:lnTo>
                  <a:pt x="1161" y="2950"/>
                </a:lnTo>
                <a:lnTo>
                  <a:pt x="1161" y="2948"/>
                </a:lnTo>
                <a:lnTo>
                  <a:pt x="1167" y="2948"/>
                </a:lnTo>
                <a:lnTo>
                  <a:pt x="1167" y="2947"/>
                </a:lnTo>
                <a:lnTo>
                  <a:pt x="1167" y="2945"/>
                </a:lnTo>
                <a:lnTo>
                  <a:pt x="1167" y="2944"/>
                </a:lnTo>
                <a:lnTo>
                  <a:pt x="1167" y="2938"/>
                </a:lnTo>
                <a:lnTo>
                  <a:pt x="1167" y="2936"/>
                </a:lnTo>
                <a:lnTo>
                  <a:pt x="1167" y="2932"/>
                </a:lnTo>
                <a:lnTo>
                  <a:pt x="1167" y="2918"/>
                </a:lnTo>
                <a:lnTo>
                  <a:pt x="1161" y="2918"/>
                </a:lnTo>
                <a:lnTo>
                  <a:pt x="1161" y="2924"/>
                </a:lnTo>
                <a:lnTo>
                  <a:pt x="1155" y="2924"/>
                </a:lnTo>
                <a:lnTo>
                  <a:pt x="1155" y="2922"/>
                </a:lnTo>
                <a:lnTo>
                  <a:pt x="1155" y="2921"/>
                </a:lnTo>
                <a:lnTo>
                  <a:pt x="1149" y="2921"/>
                </a:lnTo>
                <a:lnTo>
                  <a:pt x="1146" y="2921"/>
                </a:lnTo>
                <a:lnTo>
                  <a:pt x="1145" y="2921"/>
                </a:lnTo>
                <a:lnTo>
                  <a:pt x="1143" y="2921"/>
                </a:lnTo>
                <a:lnTo>
                  <a:pt x="1143" y="2918"/>
                </a:lnTo>
                <a:lnTo>
                  <a:pt x="1137" y="2918"/>
                </a:lnTo>
                <a:lnTo>
                  <a:pt x="1137" y="2921"/>
                </a:lnTo>
                <a:lnTo>
                  <a:pt x="1136" y="2921"/>
                </a:lnTo>
                <a:lnTo>
                  <a:pt x="1133" y="2921"/>
                </a:lnTo>
                <a:lnTo>
                  <a:pt x="1131" y="2921"/>
                </a:lnTo>
                <a:lnTo>
                  <a:pt x="1131" y="2924"/>
                </a:lnTo>
                <a:lnTo>
                  <a:pt x="1131" y="2925"/>
                </a:lnTo>
                <a:lnTo>
                  <a:pt x="1131" y="2928"/>
                </a:lnTo>
                <a:lnTo>
                  <a:pt x="1131" y="2930"/>
                </a:lnTo>
                <a:lnTo>
                  <a:pt x="1128" y="2930"/>
                </a:lnTo>
                <a:lnTo>
                  <a:pt x="1124" y="2930"/>
                </a:lnTo>
                <a:lnTo>
                  <a:pt x="1124" y="2936"/>
                </a:lnTo>
                <a:lnTo>
                  <a:pt x="1124" y="2957"/>
                </a:lnTo>
                <a:lnTo>
                  <a:pt x="1122" y="2957"/>
                </a:lnTo>
                <a:lnTo>
                  <a:pt x="1119" y="2957"/>
                </a:lnTo>
                <a:lnTo>
                  <a:pt x="1118" y="2957"/>
                </a:lnTo>
                <a:lnTo>
                  <a:pt x="1118" y="2959"/>
                </a:lnTo>
                <a:lnTo>
                  <a:pt x="1118" y="2969"/>
                </a:lnTo>
                <a:lnTo>
                  <a:pt x="1118" y="2972"/>
                </a:lnTo>
                <a:lnTo>
                  <a:pt x="1118" y="2975"/>
                </a:lnTo>
                <a:lnTo>
                  <a:pt x="1118" y="2977"/>
                </a:lnTo>
                <a:lnTo>
                  <a:pt x="1101" y="2977"/>
                </a:lnTo>
                <a:lnTo>
                  <a:pt x="1100" y="2977"/>
                </a:lnTo>
                <a:lnTo>
                  <a:pt x="1100" y="2983"/>
                </a:lnTo>
                <a:lnTo>
                  <a:pt x="1100" y="2994"/>
                </a:lnTo>
                <a:lnTo>
                  <a:pt x="1092" y="2994"/>
                </a:lnTo>
                <a:lnTo>
                  <a:pt x="1090" y="2994"/>
                </a:lnTo>
                <a:lnTo>
                  <a:pt x="1083" y="2994"/>
                </a:lnTo>
                <a:lnTo>
                  <a:pt x="1080" y="2994"/>
                </a:lnTo>
                <a:lnTo>
                  <a:pt x="1068" y="2994"/>
                </a:lnTo>
                <a:lnTo>
                  <a:pt x="1056" y="2994"/>
                </a:lnTo>
                <a:lnTo>
                  <a:pt x="1053" y="2994"/>
                </a:lnTo>
                <a:lnTo>
                  <a:pt x="1053" y="2997"/>
                </a:lnTo>
                <a:lnTo>
                  <a:pt x="1053" y="3009"/>
                </a:lnTo>
                <a:lnTo>
                  <a:pt x="1053" y="3010"/>
                </a:lnTo>
                <a:lnTo>
                  <a:pt x="1039" y="3010"/>
                </a:lnTo>
                <a:lnTo>
                  <a:pt x="1038" y="3010"/>
                </a:lnTo>
                <a:lnTo>
                  <a:pt x="1035" y="3010"/>
                </a:lnTo>
                <a:lnTo>
                  <a:pt x="1026" y="3010"/>
                </a:lnTo>
                <a:lnTo>
                  <a:pt x="1024" y="3010"/>
                </a:lnTo>
                <a:lnTo>
                  <a:pt x="1024" y="3013"/>
                </a:lnTo>
                <a:lnTo>
                  <a:pt x="1024" y="3018"/>
                </a:lnTo>
                <a:lnTo>
                  <a:pt x="1027" y="3018"/>
                </a:lnTo>
                <a:lnTo>
                  <a:pt x="1029" y="3018"/>
                </a:lnTo>
                <a:lnTo>
                  <a:pt x="1029" y="3027"/>
                </a:lnTo>
                <a:lnTo>
                  <a:pt x="1018" y="3027"/>
                </a:lnTo>
                <a:lnTo>
                  <a:pt x="1018" y="3025"/>
                </a:lnTo>
                <a:lnTo>
                  <a:pt x="1020" y="3015"/>
                </a:lnTo>
                <a:lnTo>
                  <a:pt x="1020" y="3010"/>
                </a:lnTo>
                <a:lnTo>
                  <a:pt x="1020" y="3009"/>
                </a:lnTo>
                <a:lnTo>
                  <a:pt x="1020" y="3004"/>
                </a:lnTo>
                <a:lnTo>
                  <a:pt x="1012" y="3004"/>
                </a:lnTo>
                <a:lnTo>
                  <a:pt x="1012" y="3003"/>
                </a:lnTo>
                <a:lnTo>
                  <a:pt x="1002" y="3003"/>
                </a:lnTo>
                <a:lnTo>
                  <a:pt x="1002" y="2997"/>
                </a:lnTo>
                <a:lnTo>
                  <a:pt x="1002" y="2995"/>
                </a:lnTo>
                <a:lnTo>
                  <a:pt x="995" y="2995"/>
                </a:lnTo>
                <a:lnTo>
                  <a:pt x="995" y="2983"/>
                </a:lnTo>
                <a:lnTo>
                  <a:pt x="995" y="2981"/>
                </a:lnTo>
                <a:lnTo>
                  <a:pt x="995" y="2978"/>
                </a:lnTo>
                <a:lnTo>
                  <a:pt x="995" y="2947"/>
                </a:lnTo>
                <a:lnTo>
                  <a:pt x="1017" y="2947"/>
                </a:lnTo>
                <a:lnTo>
                  <a:pt x="1020" y="2947"/>
                </a:lnTo>
                <a:lnTo>
                  <a:pt x="1020" y="2945"/>
                </a:lnTo>
                <a:lnTo>
                  <a:pt x="1021" y="2912"/>
                </a:lnTo>
                <a:lnTo>
                  <a:pt x="1021" y="2862"/>
                </a:lnTo>
                <a:lnTo>
                  <a:pt x="1021" y="2860"/>
                </a:lnTo>
                <a:lnTo>
                  <a:pt x="1021" y="2850"/>
                </a:lnTo>
                <a:lnTo>
                  <a:pt x="1017" y="2850"/>
                </a:lnTo>
                <a:lnTo>
                  <a:pt x="1015" y="2850"/>
                </a:lnTo>
                <a:lnTo>
                  <a:pt x="1015" y="2844"/>
                </a:lnTo>
                <a:lnTo>
                  <a:pt x="1014" y="2844"/>
                </a:lnTo>
                <a:lnTo>
                  <a:pt x="1009" y="2844"/>
                </a:lnTo>
                <a:lnTo>
                  <a:pt x="1009" y="2845"/>
                </a:lnTo>
                <a:lnTo>
                  <a:pt x="997" y="2845"/>
                </a:lnTo>
                <a:lnTo>
                  <a:pt x="995" y="2845"/>
                </a:lnTo>
                <a:lnTo>
                  <a:pt x="988" y="2851"/>
                </a:lnTo>
                <a:lnTo>
                  <a:pt x="988" y="2853"/>
                </a:lnTo>
                <a:lnTo>
                  <a:pt x="983" y="2847"/>
                </a:lnTo>
                <a:lnTo>
                  <a:pt x="1003" y="2832"/>
                </a:lnTo>
                <a:lnTo>
                  <a:pt x="998" y="2827"/>
                </a:lnTo>
                <a:lnTo>
                  <a:pt x="997" y="2826"/>
                </a:lnTo>
                <a:lnTo>
                  <a:pt x="997" y="2822"/>
                </a:lnTo>
                <a:lnTo>
                  <a:pt x="997" y="2821"/>
                </a:lnTo>
                <a:lnTo>
                  <a:pt x="994" y="2821"/>
                </a:lnTo>
                <a:lnTo>
                  <a:pt x="994" y="2822"/>
                </a:lnTo>
                <a:lnTo>
                  <a:pt x="994" y="2826"/>
                </a:lnTo>
                <a:lnTo>
                  <a:pt x="994" y="2829"/>
                </a:lnTo>
                <a:lnTo>
                  <a:pt x="992" y="2830"/>
                </a:lnTo>
                <a:lnTo>
                  <a:pt x="991" y="2832"/>
                </a:lnTo>
                <a:lnTo>
                  <a:pt x="991" y="2827"/>
                </a:lnTo>
                <a:lnTo>
                  <a:pt x="991" y="2826"/>
                </a:lnTo>
                <a:lnTo>
                  <a:pt x="988" y="2826"/>
                </a:lnTo>
                <a:lnTo>
                  <a:pt x="985" y="2826"/>
                </a:lnTo>
                <a:lnTo>
                  <a:pt x="985" y="2824"/>
                </a:lnTo>
                <a:lnTo>
                  <a:pt x="985" y="2822"/>
                </a:lnTo>
                <a:lnTo>
                  <a:pt x="985" y="2821"/>
                </a:lnTo>
                <a:lnTo>
                  <a:pt x="979" y="2821"/>
                </a:lnTo>
                <a:lnTo>
                  <a:pt x="979" y="2822"/>
                </a:lnTo>
                <a:lnTo>
                  <a:pt x="979" y="2833"/>
                </a:lnTo>
                <a:lnTo>
                  <a:pt x="985" y="2833"/>
                </a:lnTo>
                <a:lnTo>
                  <a:pt x="985" y="2830"/>
                </a:lnTo>
                <a:lnTo>
                  <a:pt x="985" y="2829"/>
                </a:lnTo>
                <a:lnTo>
                  <a:pt x="985" y="2827"/>
                </a:lnTo>
                <a:lnTo>
                  <a:pt x="985" y="2826"/>
                </a:lnTo>
                <a:lnTo>
                  <a:pt x="988" y="2826"/>
                </a:lnTo>
                <a:lnTo>
                  <a:pt x="988" y="2827"/>
                </a:lnTo>
                <a:lnTo>
                  <a:pt x="988" y="2835"/>
                </a:lnTo>
                <a:lnTo>
                  <a:pt x="986" y="2835"/>
                </a:lnTo>
                <a:lnTo>
                  <a:pt x="986" y="2836"/>
                </a:lnTo>
                <a:lnTo>
                  <a:pt x="985" y="2836"/>
                </a:lnTo>
                <a:lnTo>
                  <a:pt x="983" y="2838"/>
                </a:lnTo>
                <a:lnTo>
                  <a:pt x="982" y="2839"/>
                </a:lnTo>
                <a:lnTo>
                  <a:pt x="980" y="2839"/>
                </a:lnTo>
                <a:lnTo>
                  <a:pt x="976" y="2844"/>
                </a:lnTo>
                <a:lnTo>
                  <a:pt x="974" y="2845"/>
                </a:lnTo>
                <a:lnTo>
                  <a:pt x="973" y="2847"/>
                </a:lnTo>
                <a:lnTo>
                  <a:pt x="970" y="2848"/>
                </a:lnTo>
                <a:lnTo>
                  <a:pt x="964" y="2854"/>
                </a:lnTo>
                <a:lnTo>
                  <a:pt x="961" y="2856"/>
                </a:lnTo>
                <a:lnTo>
                  <a:pt x="961" y="2857"/>
                </a:lnTo>
                <a:lnTo>
                  <a:pt x="959" y="2857"/>
                </a:lnTo>
                <a:lnTo>
                  <a:pt x="958" y="2859"/>
                </a:lnTo>
                <a:lnTo>
                  <a:pt x="952" y="2863"/>
                </a:lnTo>
                <a:lnTo>
                  <a:pt x="949" y="2866"/>
                </a:lnTo>
                <a:lnTo>
                  <a:pt x="947" y="2866"/>
                </a:lnTo>
                <a:lnTo>
                  <a:pt x="947" y="2868"/>
                </a:lnTo>
                <a:lnTo>
                  <a:pt x="944" y="2871"/>
                </a:lnTo>
                <a:lnTo>
                  <a:pt x="943" y="2871"/>
                </a:lnTo>
                <a:lnTo>
                  <a:pt x="943" y="2872"/>
                </a:lnTo>
                <a:lnTo>
                  <a:pt x="941" y="2872"/>
                </a:lnTo>
                <a:lnTo>
                  <a:pt x="944" y="2877"/>
                </a:lnTo>
                <a:lnTo>
                  <a:pt x="943" y="2879"/>
                </a:lnTo>
                <a:lnTo>
                  <a:pt x="941" y="2880"/>
                </a:lnTo>
                <a:lnTo>
                  <a:pt x="934" y="2886"/>
                </a:lnTo>
                <a:lnTo>
                  <a:pt x="932" y="2888"/>
                </a:lnTo>
                <a:lnTo>
                  <a:pt x="931" y="2888"/>
                </a:lnTo>
                <a:lnTo>
                  <a:pt x="928" y="2883"/>
                </a:lnTo>
                <a:lnTo>
                  <a:pt x="925" y="2886"/>
                </a:lnTo>
                <a:lnTo>
                  <a:pt x="923" y="2888"/>
                </a:lnTo>
                <a:lnTo>
                  <a:pt x="922" y="2889"/>
                </a:lnTo>
                <a:lnTo>
                  <a:pt x="917" y="2894"/>
                </a:lnTo>
                <a:lnTo>
                  <a:pt x="916" y="2894"/>
                </a:lnTo>
                <a:lnTo>
                  <a:pt x="914" y="2895"/>
                </a:lnTo>
                <a:lnTo>
                  <a:pt x="913" y="2897"/>
                </a:lnTo>
                <a:lnTo>
                  <a:pt x="911" y="2898"/>
                </a:lnTo>
                <a:lnTo>
                  <a:pt x="910" y="2898"/>
                </a:lnTo>
                <a:lnTo>
                  <a:pt x="902" y="2906"/>
                </a:lnTo>
                <a:lnTo>
                  <a:pt x="900" y="2906"/>
                </a:lnTo>
                <a:lnTo>
                  <a:pt x="900" y="2907"/>
                </a:lnTo>
                <a:lnTo>
                  <a:pt x="900" y="2912"/>
                </a:lnTo>
                <a:lnTo>
                  <a:pt x="900" y="2919"/>
                </a:lnTo>
                <a:lnTo>
                  <a:pt x="897" y="2919"/>
                </a:lnTo>
                <a:lnTo>
                  <a:pt x="896" y="2919"/>
                </a:lnTo>
                <a:lnTo>
                  <a:pt x="891" y="2919"/>
                </a:lnTo>
                <a:lnTo>
                  <a:pt x="891" y="2921"/>
                </a:lnTo>
                <a:lnTo>
                  <a:pt x="891" y="2925"/>
                </a:lnTo>
                <a:lnTo>
                  <a:pt x="891" y="2928"/>
                </a:lnTo>
                <a:lnTo>
                  <a:pt x="891" y="2935"/>
                </a:lnTo>
                <a:lnTo>
                  <a:pt x="891" y="2944"/>
                </a:lnTo>
                <a:lnTo>
                  <a:pt x="891" y="2954"/>
                </a:lnTo>
                <a:lnTo>
                  <a:pt x="891" y="2962"/>
                </a:lnTo>
                <a:lnTo>
                  <a:pt x="891" y="2968"/>
                </a:lnTo>
                <a:lnTo>
                  <a:pt x="897" y="2968"/>
                </a:lnTo>
                <a:lnTo>
                  <a:pt x="897" y="2969"/>
                </a:lnTo>
                <a:lnTo>
                  <a:pt x="897" y="2971"/>
                </a:lnTo>
                <a:lnTo>
                  <a:pt x="897" y="2972"/>
                </a:lnTo>
                <a:lnTo>
                  <a:pt x="897" y="2975"/>
                </a:lnTo>
                <a:lnTo>
                  <a:pt x="900" y="2975"/>
                </a:lnTo>
                <a:lnTo>
                  <a:pt x="902" y="2975"/>
                </a:lnTo>
                <a:lnTo>
                  <a:pt x="903" y="2975"/>
                </a:lnTo>
                <a:lnTo>
                  <a:pt x="903" y="2971"/>
                </a:lnTo>
                <a:lnTo>
                  <a:pt x="903" y="2969"/>
                </a:lnTo>
                <a:lnTo>
                  <a:pt x="903" y="2968"/>
                </a:lnTo>
                <a:lnTo>
                  <a:pt x="903" y="2966"/>
                </a:lnTo>
                <a:lnTo>
                  <a:pt x="903" y="2965"/>
                </a:lnTo>
                <a:lnTo>
                  <a:pt x="903" y="2963"/>
                </a:lnTo>
                <a:lnTo>
                  <a:pt x="903" y="2962"/>
                </a:lnTo>
                <a:lnTo>
                  <a:pt x="908" y="2962"/>
                </a:lnTo>
                <a:lnTo>
                  <a:pt x="910" y="2962"/>
                </a:lnTo>
                <a:lnTo>
                  <a:pt x="911" y="2962"/>
                </a:lnTo>
                <a:lnTo>
                  <a:pt x="919" y="2962"/>
                </a:lnTo>
                <a:lnTo>
                  <a:pt x="922" y="2962"/>
                </a:lnTo>
                <a:lnTo>
                  <a:pt x="922" y="2963"/>
                </a:lnTo>
                <a:lnTo>
                  <a:pt x="922" y="2968"/>
                </a:lnTo>
                <a:lnTo>
                  <a:pt x="922" y="2969"/>
                </a:lnTo>
                <a:lnTo>
                  <a:pt x="922" y="2971"/>
                </a:lnTo>
                <a:lnTo>
                  <a:pt x="922" y="2974"/>
                </a:lnTo>
                <a:lnTo>
                  <a:pt x="922" y="2983"/>
                </a:lnTo>
                <a:lnTo>
                  <a:pt x="922" y="2986"/>
                </a:lnTo>
                <a:lnTo>
                  <a:pt x="925" y="2986"/>
                </a:lnTo>
                <a:lnTo>
                  <a:pt x="931" y="2986"/>
                </a:lnTo>
                <a:lnTo>
                  <a:pt x="934" y="2986"/>
                </a:lnTo>
                <a:lnTo>
                  <a:pt x="935" y="2986"/>
                </a:lnTo>
                <a:lnTo>
                  <a:pt x="940" y="2986"/>
                </a:lnTo>
                <a:lnTo>
                  <a:pt x="941" y="2986"/>
                </a:lnTo>
                <a:lnTo>
                  <a:pt x="944" y="2986"/>
                </a:lnTo>
                <a:lnTo>
                  <a:pt x="946" y="2986"/>
                </a:lnTo>
                <a:lnTo>
                  <a:pt x="946" y="2947"/>
                </a:lnTo>
                <a:lnTo>
                  <a:pt x="964" y="2947"/>
                </a:lnTo>
                <a:lnTo>
                  <a:pt x="967" y="2947"/>
                </a:lnTo>
                <a:lnTo>
                  <a:pt x="967" y="2948"/>
                </a:lnTo>
                <a:lnTo>
                  <a:pt x="965" y="2950"/>
                </a:lnTo>
                <a:lnTo>
                  <a:pt x="965" y="2951"/>
                </a:lnTo>
                <a:lnTo>
                  <a:pt x="965" y="2953"/>
                </a:lnTo>
                <a:lnTo>
                  <a:pt x="965" y="2957"/>
                </a:lnTo>
                <a:lnTo>
                  <a:pt x="965" y="2968"/>
                </a:lnTo>
                <a:lnTo>
                  <a:pt x="965" y="2971"/>
                </a:lnTo>
                <a:lnTo>
                  <a:pt x="967" y="2974"/>
                </a:lnTo>
                <a:lnTo>
                  <a:pt x="968" y="2975"/>
                </a:lnTo>
                <a:lnTo>
                  <a:pt x="970" y="2977"/>
                </a:lnTo>
                <a:lnTo>
                  <a:pt x="967" y="2980"/>
                </a:lnTo>
                <a:lnTo>
                  <a:pt x="967" y="2981"/>
                </a:lnTo>
                <a:lnTo>
                  <a:pt x="965" y="2981"/>
                </a:lnTo>
                <a:lnTo>
                  <a:pt x="970" y="2986"/>
                </a:lnTo>
                <a:lnTo>
                  <a:pt x="971" y="2986"/>
                </a:lnTo>
                <a:lnTo>
                  <a:pt x="971" y="2985"/>
                </a:lnTo>
                <a:lnTo>
                  <a:pt x="973" y="2985"/>
                </a:lnTo>
                <a:lnTo>
                  <a:pt x="973" y="2983"/>
                </a:lnTo>
                <a:lnTo>
                  <a:pt x="974" y="2981"/>
                </a:lnTo>
                <a:lnTo>
                  <a:pt x="974" y="2980"/>
                </a:lnTo>
                <a:lnTo>
                  <a:pt x="976" y="2980"/>
                </a:lnTo>
                <a:lnTo>
                  <a:pt x="976" y="2981"/>
                </a:lnTo>
                <a:lnTo>
                  <a:pt x="977" y="2981"/>
                </a:lnTo>
                <a:lnTo>
                  <a:pt x="980" y="2981"/>
                </a:lnTo>
                <a:lnTo>
                  <a:pt x="982" y="2983"/>
                </a:lnTo>
                <a:lnTo>
                  <a:pt x="986" y="2983"/>
                </a:lnTo>
                <a:lnTo>
                  <a:pt x="988" y="2983"/>
                </a:lnTo>
                <a:lnTo>
                  <a:pt x="989" y="2983"/>
                </a:lnTo>
                <a:lnTo>
                  <a:pt x="994" y="2983"/>
                </a:lnTo>
                <a:lnTo>
                  <a:pt x="995" y="2983"/>
                </a:lnTo>
                <a:lnTo>
                  <a:pt x="995" y="2985"/>
                </a:lnTo>
                <a:lnTo>
                  <a:pt x="995" y="2991"/>
                </a:lnTo>
                <a:lnTo>
                  <a:pt x="995" y="2992"/>
                </a:lnTo>
                <a:lnTo>
                  <a:pt x="995" y="2994"/>
                </a:lnTo>
                <a:lnTo>
                  <a:pt x="995" y="2995"/>
                </a:lnTo>
                <a:lnTo>
                  <a:pt x="995" y="2997"/>
                </a:lnTo>
                <a:lnTo>
                  <a:pt x="998" y="2997"/>
                </a:lnTo>
                <a:lnTo>
                  <a:pt x="1000" y="2997"/>
                </a:lnTo>
                <a:lnTo>
                  <a:pt x="1000" y="3003"/>
                </a:lnTo>
                <a:lnTo>
                  <a:pt x="998" y="3003"/>
                </a:lnTo>
                <a:lnTo>
                  <a:pt x="997" y="3003"/>
                </a:lnTo>
                <a:lnTo>
                  <a:pt x="997" y="3004"/>
                </a:lnTo>
                <a:lnTo>
                  <a:pt x="997" y="3010"/>
                </a:lnTo>
                <a:lnTo>
                  <a:pt x="995" y="3010"/>
                </a:lnTo>
                <a:lnTo>
                  <a:pt x="994" y="3010"/>
                </a:lnTo>
                <a:lnTo>
                  <a:pt x="991" y="3010"/>
                </a:lnTo>
                <a:lnTo>
                  <a:pt x="979" y="3010"/>
                </a:lnTo>
                <a:lnTo>
                  <a:pt x="977" y="3010"/>
                </a:lnTo>
                <a:lnTo>
                  <a:pt x="977" y="3018"/>
                </a:lnTo>
                <a:lnTo>
                  <a:pt x="970" y="3018"/>
                </a:lnTo>
                <a:lnTo>
                  <a:pt x="970" y="3024"/>
                </a:lnTo>
                <a:lnTo>
                  <a:pt x="968" y="3024"/>
                </a:lnTo>
                <a:lnTo>
                  <a:pt x="968" y="3010"/>
                </a:lnTo>
                <a:lnTo>
                  <a:pt x="967" y="3010"/>
                </a:lnTo>
                <a:lnTo>
                  <a:pt x="965" y="3010"/>
                </a:lnTo>
                <a:lnTo>
                  <a:pt x="959" y="3010"/>
                </a:lnTo>
                <a:lnTo>
                  <a:pt x="958" y="3010"/>
                </a:lnTo>
                <a:lnTo>
                  <a:pt x="953" y="3010"/>
                </a:lnTo>
                <a:lnTo>
                  <a:pt x="953" y="3024"/>
                </a:lnTo>
                <a:lnTo>
                  <a:pt x="958" y="3024"/>
                </a:lnTo>
                <a:lnTo>
                  <a:pt x="961" y="3024"/>
                </a:lnTo>
                <a:lnTo>
                  <a:pt x="962" y="3024"/>
                </a:lnTo>
                <a:lnTo>
                  <a:pt x="961" y="3030"/>
                </a:lnTo>
                <a:lnTo>
                  <a:pt x="961" y="3034"/>
                </a:lnTo>
                <a:lnTo>
                  <a:pt x="961" y="3047"/>
                </a:lnTo>
                <a:lnTo>
                  <a:pt x="961" y="3050"/>
                </a:lnTo>
                <a:lnTo>
                  <a:pt x="961" y="3053"/>
                </a:lnTo>
                <a:lnTo>
                  <a:pt x="931" y="3053"/>
                </a:lnTo>
                <a:lnTo>
                  <a:pt x="926" y="3053"/>
                </a:lnTo>
                <a:lnTo>
                  <a:pt x="926" y="3062"/>
                </a:lnTo>
                <a:lnTo>
                  <a:pt x="926" y="3063"/>
                </a:lnTo>
                <a:lnTo>
                  <a:pt x="926" y="3065"/>
                </a:lnTo>
                <a:lnTo>
                  <a:pt x="926" y="3068"/>
                </a:lnTo>
                <a:lnTo>
                  <a:pt x="926" y="3071"/>
                </a:lnTo>
                <a:lnTo>
                  <a:pt x="926" y="3072"/>
                </a:lnTo>
                <a:lnTo>
                  <a:pt x="926" y="3083"/>
                </a:lnTo>
                <a:lnTo>
                  <a:pt x="926" y="3094"/>
                </a:lnTo>
                <a:lnTo>
                  <a:pt x="926" y="3098"/>
                </a:lnTo>
                <a:lnTo>
                  <a:pt x="925" y="3101"/>
                </a:lnTo>
                <a:lnTo>
                  <a:pt x="925" y="3103"/>
                </a:lnTo>
                <a:lnTo>
                  <a:pt x="925" y="3104"/>
                </a:lnTo>
                <a:lnTo>
                  <a:pt x="925" y="3109"/>
                </a:lnTo>
                <a:lnTo>
                  <a:pt x="925" y="3110"/>
                </a:lnTo>
                <a:lnTo>
                  <a:pt x="920" y="3110"/>
                </a:lnTo>
                <a:lnTo>
                  <a:pt x="919" y="3110"/>
                </a:lnTo>
                <a:lnTo>
                  <a:pt x="919" y="3107"/>
                </a:lnTo>
                <a:lnTo>
                  <a:pt x="919" y="3100"/>
                </a:lnTo>
                <a:lnTo>
                  <a:pt x="919" y="3097"/>
                </a:lnTo>
                <a:lnTo>
                  <a:pt x="917" y="3097"/>
                </a:lnTo>
                <a:lnTo>
                  <a:pt x="910" y="3097"/>
                </a:lnTo>
                <a:lnTo>
                  <a:pt x="907" y="3097"/>
                </a:lnTo>
                <a:lnTo>
                  <a:pt x="900" y="3097"/>
                </a:lnTo>
                <a:lnTo>
                  <a:pt x="882" y="3097"/>
                </a:lnTo>
                <a:lnTo>
                  <a:pt x="875" y="3097"/>
                </a:lnTo>
                <a:lnTo>
                  <a:pt x="873" y="3097"/>
                </a:lnTo>
                <a:lnTo>
                  <a:pt x="870" y="3097"/>
                </a:lnTo>
                <a:lnTo>
                  <a:pt x="870" y="3110"/>
                </a:lnTo>
                <a:lnTo>
                  <a:pt x="867" y="3110"/>
                </a:lnTo>
                <a:lnTo>
                  <a:pt x="866" y="3110"/>
                </a:lnTo>
                <a:lnTo>
                  <a:pt x="864" y="3110"/>
                </a:lnTo>
                <a:lnTo>
                  <a:pt x="863" y="3110"/>
                </a:lnTo>
                <a:lnTo>
                  <a:pt x="857" y="3110"/>
                </a:lnTo>
                <a:lnTo>
                  <a:pt x="855" y="3110"/>
                </a:lnTo>
                <a:lnTo>
                  <a:pt x="854" y="3110"/>
                </a:lnTo>
                <a:lnTo>
                  <a:pt x="846" y="3110"/>
                </a:lnTo>
                <a:lnTo>
                  <a:pt x="843" y="3110"/>
                </a:lnTo>
                <a:lnTo>
                  <a:pt x="842" y="3110"/>
                </a:lnTo>
                <a:lnTo>
                  <a:pt x="837" y="3110"/>
                </a:lnTo>
                <a:lnTo>
                  <a:pt x="833" y="3110"/>
                </a:lnTo>
                <a:lnTo>
                  <a:pt x="824" y="3110"/>
                </a:lnTo>
                <a:lnTo>
                  <a:pt x="821" y="3110"/>
                </a:lnTo>
                <a:lnTo>
                  <a:pt x="821" y="3107"/>
                </a:lnTo>
                <a:lnTo>
                  <a:pt x="821" y="3097"/>
                </a:lnTo>
                <a:lnTo>
                  <a:pt x="821" y="3094"/>
                </a:lnTo>
                <a:lnTo>
                  <a:pt x="821" y="3092"/>
                </a:lnTo>
                <a:lnTo>
                  <a:pt x="821" y="3091"/>
                </a:lnTo>
                <a:lnTo>
                  <a:pt x="821" y="3087"/>
                </a:lnTo>
                <a:lnTo>
                  <a:pt x="821" y="3086"/>
                </a:lnTo>
                <a:lnTo>
                  <a:pt x="821" y="3084"/>
                </a:lnTo>
                <a:lnTo>
                  <a:pt x="822" y="3077"/>
                </a:lnTo>
                <a:lnTo>
                  <a:pt x="822" y="3074"/>
                </a:lnTo>
                <a:lnTo>
                  <a:pt x="822" y="3072"/>
                </a:lnTo>
                <a:lnTo>
                  <a:pt x="822" y="3069"/>
                </a:lnTo>
                <a:lnTo>
                  <a:pt x="822" y="3068"/>
                </a:lnTo>
                <a:lnTo>
                  <a:pt x="822" y="3066"/>
                </a:lnTo>
                <a:lnTo>
                  <a:pt x="822" y="3065"/>
                </a:lnTo>
                <a:lnTo>
                  <a:pt x="822" y="3062"/>
                </a:lnTo>
                <a:lnTo>
                  <a:pt x="822" y="3060"/>
                </a:lnTo>
                <a:lnTo>
                  <a:pt x="825" y="3060"/>
                </a:lnTo>
                <a:lnTo>
                  <a:pt x="833" y="3060"/>
                </a:lnTo>
                <a:lnTo>
                  <a:pt x="834" y="3060"/>
                </a:lnTo>
                <a:lnTo>
                  <a:pt x="837" y="3060"/>
                </a:lnTo>
                <a:lnTo>
                  <a:pt x="843" y="3060"/>
                </a:lnTo>
                <a:lnTo>
                  <a:pt x="846" y="3060"/>
                </a:lnTo>
                <a:lnTo>
                  <a:pt x="849" y="3060"/>
                </a:lnTo>
                <a:lnTo>
                  <a:pt x="855" y="3060"/>
                </a:lnTo>
                <a:lnTo>
                  <a:pt x="858" y="3060"/>
                </a:lnTo>
                <a:lnTo>
                  <a:pt x="861" y="3060"/>
                </a:lnTo>
                <a:lnTo>
                  <a:pt x="869" y="3060"/>
                </a:lnTo>
                <a:lnTo>
                  <a:pt x="870" y="3059"/>
                </a:lnTo>
                <a:lnTo>
                  <a:pt x="870" y="3054"/>
                </a:lnTo>
                <a:lnTo>
                  <a:pt x="872" y="3041"/>
                </a:lnTo>
                <a:lnTo>
                  <a:pt x="872" y="3036"/>
                </a:lnTo>
                <a:lnTo>
                  <a:pt x="872" y="3031"/>
                </a:lnTo>
                <a:lnTo>
                  <a:pt x="872" y="3016"/>
                </a:lnTo>
                <a:lnTo>
                  <a:pt x="872" y="3012"/>
                </a:lnTo>
                <a:lnTo>
                  <a:pt x="872" y="3010"/>
                </a:lnTo>
                <a:lnTo>
                  <a:pt x="870" y="3010"/>
                </a:lnTo>
                <a:lnTo>
                  <a:pt x="866" y="3010"/>
                </a:lnTo>
                <a:lnTo>
                  <a:pt x="866" y="2991"/>
                </a:lnTo>
                <a:lnTo>
                  <a:pt x="866" y="2986"/>
                </a:lnTo>
                <a:lnTo>
                  <a:pt x="866" y="2981"/>
                </a:lnTo>
                <a:lnTo>
                  <a:pt x="866" y="2966"/>
                </a:lnTo>
                <a:lnTo>
                  <a:pt x="866" y="2962"/>
                </a:lnTo>
                <a:lnTo>
                  <a:pt x="867" y="2935"/>
                </a:lnTo>
                <a:lnTo>
                  <a:pt x="869" y="2933"/>
                </a:lnTo>
                <a:lnTo>
                  <a:pt x="875" y="2927"/>
                </a:lnTo>
                <a:lnTo>
                  <a:pt x="884" y="2921"/>
                </a:lnTo>
                <a:lnTo>
                  <a:pt x="881" y="2916"/>
                </a:lnTo>
                <a:lnTo>
                  <a:pt x="879" y="2915"/>
                </a:lnTo>
                <a:lnTo>
                  <a:pt x="878" y="2916"/>
                </a:lnTo>
                <a:lnTo>
                  <a:pt x="876" y="2918"/>
                </a:lnTo>
                <a:lnTo>
                  <a:pt x="878" y="2919"/>
                </a:lnTo>
                <a:lnTo>
                  <a:pt x="861" y="2919"/>
                </a:lnTo>
                <a:lnTo>
                  <a:pt x="861" y="2921"/>
                </a:lnTo>
                <a:lnTo>
                  <a:pt x="861" y="2925"/>
                </a:lnTo>
                <a:lnTo>
                  <a:pt x="863" y="2925"/>
                </a:lnTo>
                <a:lnTo>
                  <a:pt x="863" y="2930"/>
                </a:lnTo>
                <a:lnTo>
                  <a:pt x="861" y="2930"/>
                </a:lnTo>
                <a:lnTo>
                  <a:pt x="861" y="2932"/>
                </a:lnTo>
                <a:lnTo>
                  <a:pt x="860" y="2932"/>
                </a:lnTo>
                <a:lnTo>
                  <a:pt x="858" y="2935"/>
                </a:lnTo>
                <a:lnTo>
                  <a:pt x="855" y="2935"/>
                </a:lnTo>
                <a:lnTo>
                  <a:pt x="855" y="2936"/>
                </a:lnTo>
                <a:lnTo>
                  <a:pt x="848" y="2941"/>
                </a:lnTo>
                <a:lnTo>
                  <a:pt x="848" y="2944"/>
                </a:lnTo>
                <a:lnTo>
                  <a:pt x="843" y="2944"/>
                </a:lnTo>
                <a:lnTo>
                  <a:pt x="843" y="2954"/>
                </a:lnTo>
                <a:lnTo>
                  <a:pt x="852" y="2947"/>
                </a:lnTo>
                <a:lnTo>
                  <a:pt x="854" y="2945"/>
                </a:lnTo>
                <a:lnTo>
                  <a:pt x="852" y="3010"/>
                </a:lnTo>
                <a:lnTo>
                  <a:pt x="854" y="3010"/>
                </a:lnTo>
                <a:lnTo>
                  <a:pt x="855" y="3010"/>
                </a:lnTo>
                <a:lnTo>
                  <a:pt x="857" y="3010"/>
                </a:lnTo>
                <a:lnTo>
                  <a:pt x="858" y="3010"/>
                </a:lnTo>
                <a:lnTo>
                  <a:pt x="861" y="3010"/>
                </a:lnTo>
                <a:lnTo>
                  <a:pt x="863" y="3010"/>
                </a:lnTo>
                <a:lnTo>
                  <a:pt x="863" y="3013"/>
                </a:lnTo>
                <a:lnTo>
                  <a:pt x="863" y="3018"/>
                </a:lnTo>
                <a:lnTo>
                  <a:pt x="866" y="3018"/>
                </a:lnTo>
                <a:lnTo>
                  <a:pt x="866" y="3019"/>
                </a:lnTo>
                <a:lnTo>
                  <a:pt x="864" y="3036"/>
                </a:lnTo>
                <a:lnTo>
                  <a:pt x="864" y="3054"/>
                </a:lnTo>
                <a:lnTo>
                  <a:pt x="863" y="3054"/>
                </a:lnTo>
                <a:lnTo>
                  <a:pt x="858" y="3054"/>
                </a:lnTo>
                <a:lnTo>
                  <a:pt x="858" y="3056"/>
                </a:lnTo>
                <a:lnTo>
                  <a:pt x="858" y="3057"/>
                </a:lnTo>
                <a:lnTo>
                  <a:pt x="852" y="3057"/>
                </a:lnTo>
                <a:lnTo>
                  <a:pt x="846" y="3057"/>
                </a:lnTo>
                <a:lnTo>
                  <a:pt x="834" y="3057"/>
                </a:lnTo>
                <a:lnTo>
                  <a:pt x="822" y="3057"/>
                </a:lnTo>
                <a:lnTo>
                  <a:pt x="822" y="3062"/>
                </a:lnTo>
                <a:lnTo>
                  <a:pt x="821" y="3062"/>
                </a:lnTo>
                <a:lnTo>
                  <a:pt x="821" y="3065"/>
                </a:lnTo>
                <a:lnTo>
                  <a:pt x="821" y="3066"/>
                </a:lnTo>
                <a:lnTo>
                  <a:pt x="821" y="3069"/>
                </a:lnTo>
                <a:lnTo>
                  <a:pt x="807" y="3069"/>
                </a:lnTo>
                <a:lnTo>
                  <a:pt x="805" y="3068"/>
                </a:lnTo>
                <a:lnTo>
                  <a:pt x="804" y="3066"/>
                </a:lnTo>
                <a:lnTo>
                  <a:pt x="802" y="3066"/>
                </a:lnTo>
                <a:lnTo>
                  <a:pt x="802" y="3065"/>
                </a:lnTo>
                <a:lnTo>
                  <a:pt x="799" y="3065"/>
                </a:lnTo>
                <a:lnTo>
                  <a:pt x="796" y="3063"/>
                </a:lnTo>
                <a:lnTo>
                  <a:pt x="793" y="3063"/>
                </a:lnTo>
                <a:lnTo>
                  <a:pt x="792" y="3063"/>
                </a:lnTo>
                <a:lnTo>
                  <a:pt x="789" y="3062"/>
                </a:lnTo>
                <a:lnTo>
                  <a:pt x="789" y="3060"/>
                </a:lnTo>
                <a:lnTo>
                  <a:pt x="775" y="3060"/>
                </a:lnTo>
                <a:lnTo>
                  <a:pt x="775" y="3057"/>
                </a:lnTo>
                <a:lnTo>
                  <a:pt x="777" y="3044"/>
                </a:lnTo>
                <a:lnTo>
                  <a:pt x="777" y="3038"/>
                </a:lnTo>
                <a:lnTo>
                  <a:pt x="777" y="3036"/>
                </a:lnTo>
                <a:lnTo>
                  <a:pt x="802" y="3036"/>
                </a:lnTo>
                <a:lnTo>
                  <a:pt x="802" y="3034"/>
                </a:lnTo>
                <a:lnTo>
                  <a:pt x="802" y="3012"/>
                </a:lnTo>
                <a:lnTo>
                  <a:pt x="795" y="3012"/>
                </a:lnTo>
                <a:lnTo>
                  <a:pt x="793" y="3012"/>
                </a:lnTo>
                <a:lnTo>
                  <a:pt x="792" y="3012"/>
                </a:lnTo>
                <a:lnTo>
                  <a:pt x="790" y="3012"/>
                </a:lnTo>
                <a:lnTo>
                  <a:pt x="786" y="3012"/>
                </a:lnTo>
                <a:lnTo>
                  <a:pt x="783" y="3012"/>
                </a:lnTo>
                <a:lnTo>
                  <a:pt x="781" y="3012"/>
                </a:lnTo>
                <a:lnTo>
                  <a:pt x="780" y="3012"/>
                </a:lnTo>
                <a:lnTo>
                  <a:pt x="777" y="3012"/>
                </a:lnTo>
                <a:lnTo>
                  <a:pt x="775" y="3012"/>
                </a:lnTo>
                <a:lnTo>
                  <a:pt x="774" y="3013"/>
                </a:lnTo>
                <a:lnTo>
                  <a:pt x="771" y="3015"/>
                </a:lnTo>
                <a:lnTo>
                  <a:pt x="769" y="3016"/>
                </a:lnTo>
                <a:lnTo>
                  <a:pt x="768" y="3018"/>
                </a:lnTo>
                <a:lnTo>
                  <a:pt x="765" y="3021"/>
                </a:lnTo>
                <a:lnTo>
                  <a:pt x="763" y="3022"/>
                </a:lnTo>
                <a:lnTo>
                  <a:pt x="754" y="3030"/>
                </a:lnTo>
                <a:lnTo>
                  <a:pt x="735" y="3048"/>
                </a:lnTo>
                <a:lnTo>
                  <a:pt x="732" y="3051"/>
                </a:lnTo>
                <a:lnTo>
                  <a:pt x="723" y="3057"/>
                </a:lnTo>
                <a:lnTo>
                  <a:pt x="721" y="3059"/>
                </a:lnTo>
                <a:lnTo>
                  <a:pt x="716" y="3063"/>
                </a:lnTo>
                <a:lnTo>
                  <a:pt x="688" y="3063"/>
                </a:lnTo>
                <a:lnTo>
                  <a:pt x="656" y="3065"/>
                </a:lnTo>
                <a:lnTo>
                  <a:pt x="643" y="3065"/>
                </a:lnTo>
                <a:lnTo>
                  <a:pt x="625" y="3065"/>
                </a:lnTo>
                <a:lnTo>
                  <a:pt x="605" y="3065"/>
                </a:lnTo>
                <a:lnTo>
                  <a:pt x="585" y="3065"/>
                </a:lnTo>
                <a:lnTo>
                  <a:pt x="575" y="3066"/>
                </a:lnTo>
                <a:lnTo>
                  <a:pt x="558" y="3066"/>
                </a:lnTo>
                <a:lnTo>
                  <a:pt x="558" y="3063"/>
                </a:lnTo>
                <a:lnTo>
                  <a:pt x="558" y="3062"/>
                </a:lnTo>
                <a:lnTo>
                  <a:pt x="558" y="3060"/>
                </a:lnTo>
                <a:lnTo>
                  <a:pt x="558" y="3048"/>
                </a:lnTo>
                <a:lnTo>
                  <a:pt x="558" y="3038"/>
                </a:lnTo>
                <a:lnTo>
                  <a:pt x="558" y="3031"/>
                </a:lnTo>
                <a:lnTo>
                  <a:pt x="557" y="3031"/>
                </a:lnTo>
                <a:lnTo>
                  <a:pt x="557" y="3027"/>
                </a:lnTo>
                <a:lnTo>
                  <a:pt x="558" y="3021"/>
                </a:lnTo>
                <a:lnTo>
                  <a:pt x="558" y="3013"/>
                </a:lnTo>
                <a:lnTo>
                  <a:pt x="555" y="3013"/>
                </a:lnTo>
                <a:lnTo>
                  <a:pt x="546" y="3013"/>
                </a:lnTo>
                <a:lnTo>
                  <a:pt x="543" y="3013"/>
                </a:lnTo>
                <a:lnTo>
                  <a:pt x="539" y="3013"/>
                </a:lnTo>
                <a:lnTo>
                  <a:pt x="530" y="3013"/>
                </a:lnTo>
                <a:lnTo>
                  <a:pt x="526" y="3013"/>
                </a:lnTo>
                <a:lnTo>
                  <a:pt x="525" y="3013"/>
                </a:lnTo>
                <a:lnTo>
                  <a:pt x="517" y="3013"/>
                </a:lnTo>
                <a:lnTo>
                  <a:pt x="514" y="3013"/>
                </a:lnTo>
                <a:lnTo>
                  <a:pt x="510" y="3013"/>
                </a:lnTo>
                <a:lnTo>
                  <a:pt x="495" y="3013"/>
                </a:lnTo>
                <a:lnTo>
                  <a:pt x="489" y="3013"/>
                </a:lnTo>
                <a:lnTo>
                  <a:pt x="484" y="3013"/>
                </a:lnTo>
                <a:lnTo>
                  <a:pt x="483" y="3013"/>
                </a:lnTo>
                <a:lnTo>
                  <a:pt x="478" y="3013"/>
                </a:lnTo>
                <a:lnTo>
                  <a:pt x="471" y="3013"/>
                </a:lnTo>
                <a:lnTo>
                  <a:pt x="466" y="3013"/>
                </a:lnTo>
                <a:lnTo>
                  <a:pt x="459" y="3013"/>
                </a:lnTo>
                <a:lnTo>
                  <a:pt x="436" y="3013"/>
                </a:lnTo>
                <a:lnTo>
                  <a:pt x="428" y="3013"/>
                </a:lnTo>
                <a:lnTo>
                  <a:pt x="427" y="3013"/>
                </a:lnTo>
                <a:lnTo>
                  <a:pt x="419" y="3013"/>
                </a:lnTo>
                <a:lnTo>
                  <a:pt x="416" y="3013"/>
                </a:lnTo>
                <a:lnTo>
                  <a:pt x="413" y="3013"/>
                </a:lnTo>
                <a:lnTo>
                  <a:pt x="407" y="3015"/>
                </a:lnTo>
                <a:lnTo>
                  <a:pt x="404" y="3015"/>
                </a:lnTo>
                <a:lnTo>
                  <a:pt x="401" y="3015"/>
                </a:lnTo>
                <a:lnTo>
                  <a:pt x="395" y="3015"/>
                </a:lnTo>
                <a:lnTo>
                  <a:pt x="392" y="3015"/>
                </a:lnTo>
                <a:lnTo>
                  <a:pt x="389" y="3015"/>
                </a:lnTo>
                <a:lnTo>
                  <a:pt x="382" y="3015"/>
                </a:lnTo>
                <a:lnTo>
                  <a:pt x="380" y="3015"/>
                </a:lnTo>
                <a:lnTo>
                  <a:pt x="377" y="3015"/>
                </a:lnTo>
                <a:lnTo>
                  <a:pt x="370" y="3015"/>
                </a:lnTo>
                <a:lnTo>
                  <a:pt x="368" y="3015"/>
                </a:lnTo>
                <a:lnTo>
                  <a:pt x="362" y="3015"/>
                </a:lnTo>
                <a:lnTo>
                  <a:pt x="346" y="3015"/>
                </a:lnTo>
                <a:lnTo>
                  <a:pt x="341" y="3015"/>
                </a:lnTo>
                <a:lnTo>
                  <a:pt x="332" y="3015"/>
                </a:lnTo>
                <a:lnTo>
                  <a:pt x="330" y="3015"/>
                </a:lnTo>
                <a:lnTo>
                  <a:pt x="330" y="2985"/>
                </a:lnTo>
                <a:lnTo>
                  <a:pt x="332" y="2938"/>
                </a:lnTo>
                <a:lnTo>
                  <a:pt x="332" y="2933"/>
                </a:lnTo>
                <a:lnTo>
                  <a:pt x="332" y="2927"/>
                </a:lnTo>
                <a:lnTo>
                  <a:pt x="332" y="2922"/>
                </a:lnTo>
                <a:lnTo>
                  <a:pt x="332" y="2915"/>
                </a:lnTo>
                <a:lnTo>
                  <a:pt x="332" y="2907"/>
                </a:lnTo>
                <a:lnTo>
                  <a:pt x="332" y="2906"/>
                </a:lnTo>
                <a:lnTo>
                  <a:pt x="332" y="2900"/>
                </a:lnTo>
                <a:lnTo>
                  <a:pt x="332" y="2897"/>
                </a:lnTo>
                <a:lnTo>
                  <a:pt x="332" y="2892"/>
                </a:lnTo>
                <a:lnTo>
                  <a:pt x="332" y="2841"/>
                </a:lnTo>
                <a:lnTo>
                  <a:pt x="332" y="2827"/>
                </a:lnTo>
                <a:lnTo>
                  <a:pt x="330" y="2818"/>
                </a:lnTo>
                <a:lnTo>
                  <a:pt x="335" y="2818"/>
                </a:lnTo>
                <a:lnTo>
                  <a:pt x="344" y="2818"/>
                </a:lnTo>
                <a:lnTo>
                  <a:pt x="346" y="2818"/>
                </a:lnTo>
                <a:lnTo>
                  <a:pt x="347" y="2818"/>
                </a:lnTo>
                <a:lnTo>
                  <a:pt x="356" y="2818"/>
                </a:lnTo>
                <a:lnTo>
                  <a:pt x="358" y="2818"/>
                </a:lnTo>
                <a:lnTo>
                  <a:pt x="359" y="2818"/>
                </a:lnTo>
                <a:lnTo>
                  <a:pt x="361" y="2818"/>
                </a:lnTo>
                <a:lnTo>
                  <a:pt x="368" y="2818"/>
                </a:lnTo>
                <a:lnTo>
                  <a:pt x="371" y="2818"/>
                </a:lnTo>
                <a:lnTo>
                  <a:pt x="373" y="2818"/>
                </a:lnTo>
                <a:lnTo>
                  <a:pt x="380" y="2816"/>
                </a:lnTo>
                <a:lnTo>
                  <a:pt x="383" y="2816"/>
                </a:lnTo>
                <a:lnTo>
                  <a:pt x="385" y="2816"/>
                </a:lnTo>
                <a:lnTo>
                  <a:pt x="392" y="2816"/>
                </a:lnTo>
                <a:lnTo>
                  <a:pt x="395" y="2816"/>
                </a:lnTo>
                <a:lnTo>
                  <a:pt x="397" y="2816"/>
                </a:lnTo>
                <a:lnTo>
                  <a:pt x="398" y="2816"/>
                </a:lnTo>
                <a:lnTo>
                  <a:pt x="404" y="2816"/>
                </a:lnTo>
                <a:lnTo>
                  <a:pt x="407" y="2816"/>
                </a:lnTo>
                <a:lnTo>
                  <a:pt x="410" y="2816"/>
                </a:lnTo>
                <a:lnTo>
                  <a:pt x="416" y="2816"/>
                </a:lnTo>
                <a:lnTo>
                  <a:pt x="419" y="2816"/>
                </a:lnTo>
                <a:lnTo>
                  <a:pt x="422" y="2816"/>
                </a:lnTo>
                <a:lnTo>
                  <a:pt x="430" y="2816"/>
                </a:lnTo>
                <a:lnTo>
                  <a:pt x="431" y="2816"/>
                </a:lnTo>
                <a:lnTo>
                  <a:pt x="438" y="2816"/>
                </a:lnTo>
                <a:lnTo>
                  <a:pt x="457" y="2816"/>
                </a:lnTo>
                <a:lnTo>
                  <a:pt x="465" y="2816"/>
                </a:lnTo>
                <a:lnTo>
                  <a:pt x="477" y="2816"/>
                </a:lnTo>
                <a:lnTo>
                  <a:pt x="481" y="2816"/>
                </a:lnTo>
                <a:lnTo>
                  <a:pt x="517" y="2816"/>
                </a:lnTo>
                <a:lnTo>
                  <a:pt x="530" y="2816"/>
                </a:lnTo>
                <a:lnTo>
                  <a:pt x="533" y="2816"/>
                </a:lnTo>
                <a:lnTo>
                  <a:pt x="540" y="2816"/>
                </a:lnTo>
                <a:lnTo>
                  <a:pt x="542" y="2816"/>
                </a:lnTo>
                <a:lnTo>
                  <a:pt x="545" y="2816"/>
                </a:lnTo>
                <a:lnTo>
                  <a:pt x="551" y="2816"/>
                </a:lnTo>
                <a:lnTo>
                  <a:pt x="552" y="2816"/>
                </a:lnTo>
                <a:lnTo>
                  <a:pt x="555" y="2816"/>
                </a:lnTo>
                <a:lnTo>
                  <a:pt x="560" y="2816"/>
                </a:lnTo>
                <a:lnTo>
                  <a:pt x="575" y="2816"/>
                </a:lnTo>
                <a:lnTo>
                  <a:pt x="579" y="2815"/>
                </a:lnTo>
                <a:lnTo>
                  <a:pt x="581" y="2815"/>
                </a:lnTo>
                <a:lnTo>
                  <a:pt x="584" y="2815"/>
                </a:lnTo>
                <a:lnTo>
                  <a:pt x="596" y="2815"/>
                </a:lnTo>
                <a:lnTo>
                  <a:pt x="600" y="2815"/>
                </a:lnTo>
                <a:lnTo>
                  <a:pt x="603" y="2815"/>
                </a:lnTo>
                <a:lnTo>
                  <a:pt x="611" y="2815"/>
                </a:lnTo>
                <a:lnTo>
                  <a:pt x="612" y="2815"/>
                </a:lnTo>
                <a:lnTo>
                  <a:pt x="614" y="2815"/>
                </a:lnTo>
                <a:lnTo>
                  <a:pt x="615" y="2815"/>
                </a:lnTo>
                <a:lnTo>
                  <a:pt x="625" y="2815"/>
                </a:lnTo>
                <a:lnTo>
                  <a:pt x="628" y="2815"/>
                </a:lnTo>
                <a:lnTo>
                  <a:pt x="632" y="2815"/>
                </a:lnTo>
                <a:lnTo>
                  <a:pt x="644" y="2815"/>
                </a:lnTo>
                <a:lnTo>
                  <a:pt x="647" y="2815"/>
                </a:lnTo>
                <a:lnTo>
                  <a:pt x="649" y="2815"/>
                </a:lnTo>
                <a:lnTo>
                  <a:pt x="652" y="2815"/>
                </a:lnTo>
                <a:lnTo>
                  <a:pt x="653" y="2815"/>
                </a:lnTo>
                <a:lnTo>
                  <a:pt x="656" y="2815"/>
                </a:lnTo>
                <a:lnTo>
                  <a:pt x="667" y="2815"/>
                </a:lnTo>
                <a:lnTo>
                  <a:pt x="671" y="2815"/>
                </a:lnTo>
                <a:lnTo>
                  <a:pt x="673" y="2815"/>
                </a:lnTo>
                <a:lnTo>
                  <a:pt x="680" y="2815"/>
                </a:lnTo>
                <a:lnTo>
                  <a:pt x="683" y="2815"/>
                </a:lnTo>
                <a:lnTo>
                  <a:pt x="683" y="2812"/>
                </a:lnTo>
                <a:lnTo>
                  <a:pt x="683" y="2804"/>
                </a:lnTo>
                <a:lnTo>
                  <a:pt x="683" y="2801"/>
                </a:lnTo>
                <a:lnTo>
                  <a:pt x="683" y="2791"/>
                </a:lnTo>
                <a:lnTo>
                  <a:pt x="683" y="2789"/>
                </a:lnTo>
                <a:lnTo>
                  <a:pt x="683" y="2788"/>
                </a:lnTo>
                <a:lnTo>
                  <a:pt x="683" y="2785"/>
                </a:lnTo>
                <a:lnTo>
                  <a:pt x="683" y="2777"/>
                </a:lnTo>
                <a:lnTo>
                  <a:pt x="685" y="2765"/>
                </a:lnTo>
                <a:lnTo>
                  <a:pt x="685" y="2741"/>
                </a:lnTo>
                <a:lnTo>
                  <a:pt x="685" y="2716"/>
                </a:lnTo>
                <a:lnTo>
                  <a:pt x="685" y="2691"/>
                </a:lnTo>
                <a:lnTo>
                  <a:pt x="685" y="2680"/>
                </a:lnTo>
                <a:lnTo>
                  <a:pt x="685" y="2670"/>
                </a:lnTo>
                <a:lnTo>
                  <a:pt x="686" y="2670"/>
                </a:lnTo>
                <a:lnTo>
                  <a:pt x="691" y="2670"/>
                </a:lnTo>
                <a:lnTo>
                  <a:pt x="703" y="2670"/>
                </a:lnTo>
                <a:lnTo>
                  <a:pt x="703" y="2671"/>
                </a:lnTo>
                <a:lnTo>
                  <a:pt x="713" y="2671"/>
                </a:lnTo>
                <a:lnTo>
                  <a:pt x="723" y="2671"/>
                </a:lnTo>
                <a:lnTo>
                  <a:pt x="723" y="2670"/>
                </a:lnTo>
                <a:lnTo>
                  <a:pt x="729" y="2668"/>
                </a:lnTo>
                <a:lnTo>
                  <a:pt x="729" y="2670"/>
                </a:lnTo>
                <a:lnTo>
                  <a:pt x="729" y="2673"/>
                </a:lnTo>
                <a:lnTo>
                  <a:pt x="745" y="2673"/>
                </a:lnTo>
                <a:lnTo>
                  <a:pt x="747" y="2671"/>
                </a:lnTo>
                <a:lnTo>
                  <a:pt x="753" y="2671"/>
                </a:lnTo>
                <a:lnTo>
                  <a:pt x="759" y="2671"/>
                </a:lnTo>
                <a:lnTo>
                  <a:pt x="769" y="2671"/>
                </a:lnTo>
                <a:lnTo>
                  <a:pt x="780" y="2671"/>
                </a:lnTo>
                <a:lnTo>
                  <a:pt x="790" y="2671"/>
                </a:lnTo>
                <a:lnTo>
                  <a:pt x="793" y="2671"/>
                </a:lnTo>
                <a:lnTo>
                  <a:pt x="795" y="2671"/>
                </a:lnTo>
                <a:lnTo>
                  <a:pt x="802" y="2671"/>
                </a:lnTo>
                <a:lnTo>
                  <a:pt x="808" y="2671"/>
                </a:lnTo>
                <a:lnTo>
                  <a:pt x="808" y="2673"/>
                </a:lnTo>
                <a:lnTo>
                  <a:pt x="815" y="2673"/>
                </a:lnTo>
                <a:lnTo>
                  <a:pt x="821" y="2673"/>
                </a:lnTo>
                <a:lnTo>
                  <a:pt x="821" y="2686"/>
                </a:lnTo>
                <a:lnTo>
                  <a:pt x="827" y="2686"/>
                </a:lnTo>
                <a:lnTo>
                  <a:pt x="827" y="2689"/>
                </a:lnTo>
                <a:lnTo>
                  <a:pt x="827" y="2691"/>
                </a:lnTo>
                <a:lnTo>
                  <a:pt x="830" y="2691"/>
                </a:lnTo>
                <a:lnTo>
                  <a:pt x="831" y="2691"/>
                </a:lnTo>
                <a:lnTo>
                  <a:pt x="833" y="2691"/>
                </a:lnTo>
                <a:lnTo>
                  <a:pt x="834" y="2689"/>
                </a:lnTo>
                <a:lnTo>
                  <a:pt x="836" y="2689"/>
                </a:lnTo>
                <a:lnTo>
                  <a:pt x="837" y="2689"/>
                </a:lnTo>
                <a:lnTo>
                  <a:pt x="839" y="2688"/>
                </a:lnTo>
                <a:lnTo>
                  <a:pt x="842" y="2688"/>
                </a:lnTo>
                <a:lnTo>
                  <a:pt x="843" y="2686"/>
                </a:lnTo>
                <a:lnTo>
                  <a:pt x="845" y="2686"/>
                </a:lnTo>
                <a:lnTo>
                  <a:pt x="846" y="2685"/>
                </a:lnTo>
                <a:lnTo>
                  <a:pt x="846" y="2683"/>
                </a:lnTo>
                <a:lnTo>
                  <a:pt x="848" y="2682"/>
                </a:lnTo>
                <a:lnTo>
                  <a:pt x="849" y="2682"/>
                </a:lnTo>
                <a:lnTo>
                  <a:pt x="851" y="2680"/>
                </a:lnTo>
                <a:lnTo>
                  <a:pt x="851" y="2679"/>
                </a:lnTo>
                <a:lnTo>
                  <a:pt x="852" y="2677"/>
                </a:lnTo>
                <a:lnTo>
                  <a:pt x="854" y="2676"/>
                </a:lnTo>
                <a:lnTo>
                  <a:pt x="855" y="2670"/>
                </a:lnTo>
                <a:lnTo>
                  <a:pt x="857" y="2668"/>
                </a:lnTo>
                <a:lnTo>
                  <a:pt x="857" y="2667"/>
                </a:lnTo>
                <a:lnTo>
                  <a:pt x="857" y="2665"/>
                </a:lnTo>
                <a:lnTo>
                  <a:pt x="875" y="2665"/>
                </a:lnTo>
                <a:lnTo>
                  <a:pt x="876" y="2665"/>
                </a:lnTo>
                <a:lnTo>
                  <a:pt x="888" y="2665"/>
                </a:lnTo>
                <a:lnTo>
                  <a:pt x="890" y="2665"/>
                </a:lnTo>
                <a:lnTo>
                  <a:pt x="908" y="2665"/>
                </a:lnTo>
                <a:lnTo>
                  <a:pt x="914" y="2665"/>
                </a:lnTo>
                <a:lnTo>
                  <a:pt x="926" y="2665"/>
                </a:lnTo>
                <a:lnTo>
                  <a:pt x="926" y="2662"/>
                </a:lnTo>
                <a:lnTo>
                  <a:pt x="926" y="2659"/>
                </a:lnTo>
                <a:lnTo>
                  <a:pt x="926" y="2657"/>
                </a:lnTo>
                <a:lnTo>
                  <a:pt x="926" y="2651"/>
                </a:lnTo>
                <a:lnTo>
                  <a:pt x="926" y="2641"/>
                </a:lnTo>
                <a:lnTo>
                  <a:pt x="926" y="2617"/>
                </a:lnTo>
                <a:lnTo>
                  <a:pt x="931" y="2617"/>
                </a:lnTo>
                <a:lnTo>
                  <a:pt x="932" y="2617"/>
                </a:lnTo>
                <a:lnTo>
                  <a:pt x="935" y="2617"/>
                </a:lnTo>
                <a:lnTo>
                  <a:pt x="937" y="2617"/>
                </a:lnTo>
                <a:lnTo>
                  <a:pt x="938" y="2617"/>
                </a:lnTo>
                <a:lnTo>
                  <a:pt x="944" y="2617"/>
                </a:lnTo>
                <a:lnTo>
                  <a:pt x="944" y="2615"/>
                </a:lnTo>
                <a:lnTo>
                  <a:pt x="934" y="2610"/>
                </a:lnTo>
                <a:lnTo>
                  <a:pt x="928" y="2607"/>
                </a:lnTo>
                <a:lnTo>
                  <a:pt x="926" y="2607"/>
                </a:lnTo>
                <a:lnTo>
                  <a:pt x="926" y="2606"/>
                </a:lnTo>
                <a:lnTo>
                  <a:pt x="926" y="2604"/>
                </a:lnTo>
                <a:lnTo>
                  <a:pt x="926" y="2603"/>
                </a:lnTo>
                <a:lnTo>
                  <a:pt x="949" y="2614"/>
                </a:lnTo>
                <a:lnTo>
                  <a:pt x="953" y="2617"/>
                </a:lnTo>
                <a:lnTo>
                  <a:pt x="955" y="2617"/>
                </a:lnTo>
                <a:lnTo>
                  <a:pt x="1014" y="2644"/>
                </a:lnTo>
                <a:lnTo>
                  <a:pt x="1017" y="2645"/>
                </a:lnTo>
                <a:lnTo>
                  <a:pt x="1017" y="2641"/>
                </a:lnTo>
                <a:lnTo>
                  <a:pt x="1017" y="2617"/>
                </a:lnTo>
                <a:lnTo>
                  <a:pt x="1023" y="2617"/>
                </a:lnTo>
                <a:lnTo>
                  <a:pt x="1024" y="2617"/>
                </a:lnTo>
                <a:lnTo>
                  <a:pt x="1026" y="2617"/>
                </a:lnTo>
                <a:lnTo>
                  <a:pt x="1027" y="2617"/>
                </a:lnTo>
                <a:lnTo>
                  <a:pt x="1029" y="2617"/>
                </a:lnTo>
                <a:lnTo>
                  <a:pt x="1035" y="2617"/>
                </a:lnTo>
                <a:lnTo>
                  <a:pt x="1036" y="2617"/>
                </a:lnTo>
                <a:lnTo>
                  <a:pt x="1045" y="2617"/>
                </a:lnTo>
                <a:lnTo>
                  <a:pt x="1074" y="2615"/>
                </a:lnTo>
                <a:lnTo>
                  <a:pt x="1083" y="2615"/>
                </a:lnTo>
                <a:lnTo>
                  <a:pt x="1084" y="2615"/>
                </a:lnTo>
                <a:lnTo>
                  <a:pt x="1087" y="2615"/>
                </a:lnTo>
                <a:lnTo>
                  <a:pt x="1089" y="2615"/>
                </a:lnTo>
                <a:lnTo>
                  <a:pt x="1089" y="2614"/>
                </a:lnTo>
                <a:lnTo>
                  <a:pt x="1089" y="2606"/>
                </a:lnTo>
                <a:lnTo>
                  <a:pt x="1090" y="2591"/>
                </a:lnTo>
                <a:lnTo>
                  <a:pt x="1090" y="2588"/>
                </a:lnTo>
                <a:lnTo>
                  <a:pt x="1090" y="2577"/>
                </a:lnTo>
                <a:lnTo>
                  <a:pt x="1090" y="2571"/>
                </a:lnTo>
                <a:lnTo>
                  <a:pt x="1090" y="2567"/>
                </a:lnTo>
                <a:lnTo>
                  <a:pt x="1090" y="2565"/>
                </a:lnTo>
                <a:lnTo>
                  <a:pt x="1090" y="2523"/>
                </a:lnTo>
                <a:lnTo>
                  <a:pt x="1075" y="2523"/>
                </a:lnTo>
                <a:lnTo>
                  <a:pt x="1074" y="2523"/>
                </a:lnTo>
                <a:lnTo>
                  <a:pt x="1074" y="2517"/>
                </a:lnTo>
                <a:lnTo>
                  <a:pt x="1072" y="2517"/>
                </a:lnTo>
                <a:lnTo>
                  <a:pt x="1066" y="2517"/>
                </a:lnTo>
                <a:lnTo>
                  <a:pt x="1060" y="2517"/>
                </a:lnTo>
                <a:lnTo>
                  <a:pt x="1045" y="2517"/>
                </a:lnTo>
                <a:lnTo>
                  <a:pt x="1039" y="2518"/>
                </a:lnTo>
                <a:lnTo>
                  <a:pt x="1038" y="2518"/>
                </a:lnTo>
                <a:lnTo>
                  <a:pt x="1038" y="2506"/>
                </a:lnTo>
                <a:lnTo>
                  <a:pt x="1038" y="2498"/>
                </a:lnTo>
                <a:lnTo>
                  <a:pt x="1038" y="2492"/>
                </a:lnTo>
                <a:lnTo>
                  <a:pt x="1038" y="2491"/>
                </a:lnTo>
                <a:lnTo>
                  <a:pt x="1038" y="2489"/>
                </a:lnTo>
                <a:lnTo>
                  <a:pt x="1039" y="2489"/>
                </a:lnTo>
                <a:lnTo>
                  <a:pt x="1041" y="2489"/>
                </a:lnTo>
                <a:lnTo>
                  <a:pt x="1047" y="2489"/>
                </a:lnTo>
                <a:lnTo>
                  <a:pt x="1066" y="2488"/>
                </a:lnTo>
                <a:lnTo>
                  <a:pt x="1072" y="2488"/>
                </a:lnTo>
                <a:lnTo>
                  <a:pt x="1074" y="2488"/>
                </a:lnTo>
                <a:lnTo>
                  <a:pt x="1074" y="2476"/>
                </a:lnTo>
                <a:lnTo>
                  <a:pt x="1041" y="2476"/>
                </a:lnTo>
                <a:lnTo>
                  <a:pt x="1039" y="2476"/>
                </a:lnTo>
                <a:lnTo>
                  <a:pt x="1038" y="2476"/>
                </a:lnTo>
                <a:lnTo>
                  <a:pt x="1036" y="2476"/>
                </a:lnTo>
                <a:lnTo>
                  <a:pt x="1035" y="2468"/>
                </a:lnTo>
                <a:lnTo>
                  <a:pt x="1035" y="2467"/>
                </a:lnTo>
                <a:lnTo>
                  <a:pt x="1035" y="2461"/>
                </a:lnTo>
                <a:lnTo>
                  <a:pt x="1027" y="2461"/>
                </a:lnTo>
                <a:lnTo>
                  <a:pt x="1026" y="2461"/>
                </a:lnTo>
                <a:lnTo>
                  <a:pt x="1026" y="2459"/>
                </a:lnTo>
                <a:lnTo>
                  <a:pt x="1026" y="2456"/>
                </a:lnTo>
                <a:lnTo>
                  <a:pt x="1026" y="2442"/>
                </a:lnTo>
                <a:lnTo>
                  <a:pt x="1026" y="2439"/>
                </a:lnTo>
                <a:lnTo>
                  <a:pt x="1026" y="2436"/>
                </a:lnTo>
                <a:lnTo>
                  <a:pt x="1026" y="2429"/>
                </a:lnTo>
                <a:lnTo>
                  <a:pt x="1026" y="2426"/>
                </a:lnTo>
                <a:lnTo>
                  <a:pt x="1027" y="2426"/>
                </a:lnTo>
                <a:lnTo>
                  <a:pt x="1032" y="2426"/>
                </a:lnTo>
                <a:lnTo>
                  <a:pt x="1033" y="2426"/>
                </a:lnTo>
                <a:lnTo>
                  <a:pt x="1035" y="2426"/>
                </a:lnTo>
                <a:lnTo>
                  <a:pt x="1038" y="2426"/>
                </a:lnTo>
                <a:lnTo>
                  <a:pt x="1039" y="2426"/>
                </a:lnTo>
                <a:lnTo>
                  <a:pt x="1042" y="2426"/>
                </a:lnTo>
                <a:lnTo>
                  <a:pt x="1050" y="2426"/>
                </a:lnTo>
                <a:lnTo>
                  <a:pt x="1053" y="2426"/>
                </a:lnTo>
                <a:lnTo>
                  <a:pt x="1056" y="2426"/>
                </a:lnTo>
                <a:lnTo>
                  <a:pt x="1065" y="2426"/>
                </a:lnTo>
                <a:lnTo>
                  <a:pt x="1066" y="2426"/>
                </a:lnTo>
                <a:lnTo>
                  <a:pt x="1069" y="2426"/>
                </a:lnTo>
                <a:lnTo>
                  <a:pt x="1078" y="2426"/>
                </a:lnTo>
                <a:lnTo>
                  <a:pt x="1081" y="2426"/>
                </a:lnTo>
                <a:lnTo>
                  <a:pt x="1083" y="2424"/>
                </a:lnTo>
                <a:lnTo>
                  <a:pt x="1083" y="2417"/>
                </a:lnTo>
                <a:lnTo>
                  <a:pt x="1083" y="2415"/>
                </a:lnTo>
                <a:lnTo>
                  <a:pt x="1083" y="2414"/>
                </a:lnTo>
                <a:lnTo>
                  <a:pt x="1083" y="2409"/>
                </a:lnTo>
                <a:lnTo>
                  <a:pt x="1083" y="2408"/>
                </a:lnTo>
                <a:lnTo>
                  <a:pt x="1083" y="2406"/>
                </a:lnTo>
                <a:lnTo>
                  <a:pt x="1083" y="2400"/>
                </a:lnTo>
                <a:lnTo>
                  <a:pt x="1083" y="2397"/>
                </a:lnTo>
                <a:lnTo>
                  <a:pt x="1083" y="2395"/>
                </a:lnTo>
                <a:lnTo>
                  <a:pt x="1083" y="2388"/>
                </a:lnTo>
                <a:lnTo>
                  <a:pt x="1083" y="2386"/>
                </a:lnTo>
                <a:lnTo>
                  <a:pt x="1083" y="2383"/>
                </a:lnTo>
                <a:lnTo>
                  <a:pt x="1083" y="2377"/>
                </a:lnTo>
                <a:lnTo>
                  <a:pt x="1083" y="2374"/>
                </a:lnTo>
                <a:lnTo>
                  <a:pt x="1084" y="2374"/>
                </a:lnTo>
                <a:lnTo>
                  <a:pt x="1084" y="2365"/>
                </a:lnTo>
                <a:lnTo>
                  <a:pt x="1077" y="2365"/>
                </a:lnTo>
                <a:lnTo>
                  <a:pt x="1077" y="2359"/>
                </a:lnTo>
                <a:lnTo>
                  <a:pt x="1077" y="2352"/>
                </a:lnTo>
                <a:lnTo>
                  <a:pt x="1078" y="2342"/>
                </a:lnTo>
                <a:lnTo>
                  <a:pt x="1078" y="2336"/>
                </a:lnTo>
                <a:lnTo>
                  <a:pt x="1077" y="2335"/>
                </a:lnTo>
                <a:lnTo>
                  <a:pt x="1077" y="2333"/>
                </a:lnTo>
                <a:lnTo>
                  <a:pt x="1077" y="2329"/>
                </a:lnTo>
                <a:lnTo>
                  <a:pt x="1077" y="2327"/>
                </a:lnTo>
                <a:lnTo>
                  <a:pt x="1054" y="2327"/>
                </a:lnTo>
                <a:lnTo>
                  <a:pt x="1048" y="2327"/>
                </a:lnTo>
                <a:lnTo>
                  <a:pt x="1045" y="2327"/>
                </a:lnTo>
                <a:lnTo>
                  <a:pt x="1044" y="2327"/>
                </a:lnTo>
                <a:lnTo>
                  <a:pt x="1041" y="2327"/>
                </a:lnTo>
                <a:lnTo>
                  <a:pt x="1036" y="2327"/>
                </a:lnTo>
                <a:lnTo>
                  <a:pt x="1023" y="2327"/>
                </a:lnTo>
                <a:lnTo>
                  <a:pt x="1020" y="2327"/>
                </a:lnTo>
                <a:lnTo>
                  <a:pt x="1008" y="2327"/>
                </a:lnTo>
                <a:lnTo>
                  <a:pt x="1008" y="2339"/>
                </a:lnTo>
                <a:lnTo>
                  <a:pt x="1006" y="2370"/>
                </a:lnTo>
                <a:lnTo>
                  <a:pt x="1006" y="2371"/>
                </a:lnTo>
                <a:lnTo>
                  <a:pt x="1006" y="2374"/>
                </a:lnTo>
                <a:lnTo>
                  <a:pt x="1005" y="2374"/>
                </a:lnTo>
                <a:lnTo>
                  <a:pt x="1002" y="2374"/>
                </a:lnTo>
                <a:lnTo>
                  <a:pt x="1002" y="2376"/>
                </a:lnTo>
                <a:lnTo>
                  <a:pt x="1000" y="2376"/>
                </a:lnTo>
                <a:lnTo>
                  <a:pt x="998" y="2376"/>
                </a:lnTo>
                <a:lnTo>
                  <a:pt x="995" y="2376"/>
                </a:lnTo>
                <a:lnTo>
                  <a:pt x="991" y="2377"/>
                </a:lnTo>
                <a:lnTo>
                  <a:pt x="988" y="2379"/>
                </a:lnTo>
                <a:lnTo>
                  <a:pt x="985" y="2379"/>
                </a:lnTo>
                <a:lnTo>
                  <a:pt x="979" y="2380"/>
                </a:lnTo>
                <a:lnTo>
                  <a:pt x="977" y="2382"/>
                </a:lnTo>
                <a:lnTo>
                  <a:pt x="976" y="2382"/>
                </a:lnTo>
                <a:lnTo>
                  <a:pt x="965" y="2385"/>
                </a:lnTo>
                <a:lnTo>
                  <a:pt x="962" y="2385"/>
                </a:lnTo>
                <a:lnTo>
                  <a:pt x="955" y="2386"/>
                </a:lnTo>
                <a:lnTo>
                  <a:pt x="953" y="2386"/>
                </a:lnTo>
                <a:lnTo>
                  <a:pt x="950" y="2388"/>
                </a:lnTo>
                <a:lnTo>
                  <a:pt x="944" y="2389"/>
                </a:lnTo>
                <a:lnTo>
                  <a:pt x="941" y="2389"/>
                </a:lnTo>
                <a:lnTo>
                  <a:pt x="938" y="2391"/>
                </a:lnTo>
                <a:lnTo>
                  <a:pt x="926" y="2394"/>
                </a:lnTo>
                <a:lnTo>
                  <a:pt x="923" y="2394"/>
                </a:lnTo>
                <a:lnTo>
                  <a:pt x="922" y="2395"/>
                </a:lnTo>
                <a:lnTo>
                  <a:pt x="920" y="2395"/>
                </a:lnTo>
                <a:lnTo>
                  <a:pt x="913" y="2397"/>
                </a:lnTo>
                <a:lnTo>
                  <a:pt x="911" y="2397"/>
                </a:lnTo>
                <a:lnTo>
                  <a:pt x="908" y="2398"/>
                </a:lnTo>
                <a:lnTo>
                  <a:pt x="902" y="2400"/>
                </a:lnTo>
                <a:lnTo>
                  <a:pt x="899" y="2400"/>
                </a:lnTo>
                <a:lnTo>
                  <a:pt x="894" y="2402"/>
                </a:lnTo>
                <a:lnTo>
                  <a:pt x="881" y="2405"/>
                </a:lnTo>
                <a:lnTo>
                  <a:pt x="878" y="2406"/>
                </a:lnTo>
                <a:lnTo>
                  <a:pt x="878" y="2400"/>
                </a:lnTo>
                <a:lnTo>
                  <a:pt x="878" y="2383"/>
                </a:lnTo>
                <a:lnTo>
                  <a:pt x="878" y="2371"/>
                </a:lnTo>
                <a:lnTo>
                  <a:pt x="878" y="2347"/>
                </a:lnTo>
                <a:lnTo>
                  <a:pt x="878" y="2327"/>
                </a:lnTo>
                <a:lnTo>
                  <a:pt x="876" y="2327"/>
                </a:lnTo>
                <a:lnTo>
                  <a:pt x="873" y="2327"/>
                </a:lnTo>
                <a:lnTo>
                  <a:pt x="872" y="2327"/>
                </a:lnTo>
                <a:lnTo>
                  <a:pt x="870" y="2329"/>
                </a:lnTo>
                <a:lnTo>
                  <a:pt x="866" y="2329"/>
                </a:lnTo>
                <a:lnTo>
                  <a:pt x="861" y="2329"/>
                </a:lnTo>
                <a:lnTo>
                  <a:pt x="860" y="2329"/>
                </a:lnTo>
                <a:lnTo>
                  <a:pt x="849" y="2329"/>
                </a:lnTo>
                <a:lnTo>
                  <a:pt x="837" y="2329"/>
                </a:lnTo>
                <a:lnTo>
                  <a:pt x="836" y="2329"/>
                </a:lnTo>
                <a:lnTo>
                  <a:pt x="833" y="2329"/>
                </a:lnTo>
                <a:lnTo>
                  <a:pt x="828" y="2327"/>
                </a:lnTo>
                <a:lnTo>
                  <a:pt x="807" y="2327"/>
                </a:lnTo>
                <a:lnTo>
                  <a:pt x="799" y="2327"/>
                </a:lnTo>
                <a:lnTo>
                  <a:pt x="780" y="2327"/>
                </a:lnTo>
                <a:lnTo>
                  <a:pt x="735" y="2326"/>
                </a:lnTo>
                <a:lnTo>
                  <a:pt x="730" y="2326"/>
                </a:lnTo>
                <a:lnTo>
                  <a:pt x="730" y="2327"/>
                </a:lnTo>
                <a:lnTo>
                  <a:pt x="704" y="2327"/>
                </a:lnTo>
                <a:lnTo>
                  <a:pt x="680" y="2326"/>
                </a:lnTo>
                <a:lnTo>
                  <a:pt x="671" y="2326"/>
                </a:lnTo>
                <a:lnTo>
                  <a:pt x="670" y="2326"/>
                </a:lnTo>
                <a:lnTo>
                  <a:pt x="658" y="2326"/>
                </a:lnTo>
                <a:lnTo>
                  <a:pt x="646" y="2326"/>
                </a:lnTo>
                <a:lnTo>
                  <a:pt x="643" y="2326"/>
                </a:lnTo>
                <a:lnTo>
                  <a:pt x="632" y="2326"/>
                </a:lnTo>
                <a:lnTo>
                  <a:pt x="632" y="2327"/>
                </a:lnTo>
                <a:lnTo>
                  <a:pt x="629" y="2327"/>
                </a:lnTo>
                <a:lnTo>
                  <a:pt x="623" y="2329"/>
                </a:lnTo>
                <a:lnTo>
                  <a:pt x="620" y="2329"/>
                </a:lnTo>
                <a:lnTo>
                  <a:pt x="618" y="2329"/>
                </a:lnTo>
                <a:lnTo>
                  <a:pt x="618" y="2327"/>
                </a:lnTo>
                <a:lnTo>
                  <a:pt x="618" y="2326"/>
                </a:lnTo>
                <a:lnTo>
                  <a:pt x="591" y="2327"/>
                </a:lnTo>
                <a:lnTo>
                  <a:pt x="533" y="2330"/>
                </a:lnTo>
                <a:lnTo>
                  <a:pt x="520" y="2330"/>
                </a:lnTo>
                <a:lnTo>
                  <a:pt x="483" y="2330"/>
                </a:lnTo>
                <a:lnTo>
                  <a:pt x="471" y="2330"/>
                </a:lnTo>
                <a:lnTo>
                  <a:pt x="465" y="2332"/>
                </a:lnTo>
                <a:lnTo>
                  <a:pt x="463" y="2332"/>
                </a:lnTo>
                <a:lnTo>
                  <a:pt x="463" y="2324"/>
                </a:lnTo>
                <a:lnTo>
                  <a:pt x="454" y="2326"/>
                </a:lnTo>
                <a:lnTo>
                  <a:pt x="454" y="2324"/>
                </a:lnTo>
                <a:lnTo>
                  <a:pt x="454" y="2317"/>
                </a:lnTo>
                <a:lnTo>
                  <a:pt x="436" y="2315"/>
                </a:lnTo>
                <a:lnTo>
                  <a:pt x="433" y="2315"/>
                </a:lnTo>
                <a:lnTo>
                  <a:pt x="431" y="2315"/>
                </a:lnTo>
                <a:lnTo>
                  <a:pt x="424" y="2315"/>
                </a:lnTo>
                <a:lnTo>
                  <a:pt x="422" y="2315"/>
                </a:lnTo>
                <a:lnTo>
                  <a:pt x="415" y="2315"/>
                </a:lnTo>
                <a:lnTo>
                  <a:pt x="413" y="2315"/>
                </a:lnTo>
                <a:lnTo>
                  <a:pt x="406" y="2315"/>
                </a:lnTo>
                <a:lnTo>
                  <a:pt x="404" y="2315"/>
                </a:lnTo>
                <a:lnTo>
                  <a:pt x="403" y="2315"/>
                </a:lnTo>
                <a:lnTo>
                  <a:pt x="395" y="2315"/>
                </a:lnTo>
                <a:lnTo>
                  <a:pt x="391" y="2315"/>
                </a:lnTo>
                <a:lnTo>
                  <a:pt x="361" y="2314"/>
                </a:lnTo>
                <a:lnTo>
                  <a:pt x="356" y="2314"/>
                </a:lnTo>
                <a:lnTo>
                  <a:pt x="355" y="2314"/>
                </a:lnTo>
                <a:lnTo>
                  <a:pt x="353" y="2314"/>
                </a:lnTo>
                <a:lnTo>
                  <a:pt x="350" y="2314"/>
                </a:lnTo>
                <a:lnTo>
                  <a:pt x="349" y="2314"/>
                </a:lnTo>
                <a:lnTo>
                  <a:pt x="346" y="2314"/>
                </a:lnTo>
                <a:lnTo>
                  <a:pt x="343" y="2314"/>
                </a:lnTo>
                <a:lnTo>
                  <a:pt x="341" y="2314"/>
                </a:lnTo>
                <a:lnTo>
                  <a:pt x="339" y="2314"/>
                </a:lnTo>
                <a:lnTo>
                  <a:pt x="338" y="2314"/>
                </a:lnTo>
                <a:lnTo>
                  <a:pt x="336" y="2314"/>
                </a:lnTo>
                <a:lnTo>
                  <a:pt x="335" y="2314"/>
                </a:lnTo>
                <a:lnTo>
                  <a:pt x="333" y="2314"/>
                </a:lnTo>
                <a:lnTo>
                  <a:pt x="329" y="2312"/>
                </a:lnTo>
                <a:lnTo>
                  <a:pt x="327" y="2312"/>
                </a:lnTo>
                <a:lnTo>
                  <a:pt x="324" y="2312"/>
                </a:lnTo>
                <a:lnTo>
                  <a:pt x="323" y="2312"/>
                </a:lnTo>
                <a:lnTo>
                  <a:pt x="320" y="2312"/>
                </a:lnTo>
                <a:lnTo>
                  <a:pt x="317" y="2311"/>
                </a:lnTo>
                <a:lnTo>
                  <a:pt x="314" y="2311"/>
                </a:lnTo>
                <a:lnTo>
                  <a:pt x="312" y="2311"/>
                </a:lnTo>
                <a:lnTo>
                  <a:pt x="309" y="2311"/>
                </a:lnTo>
                <a:lnTo>
                  <a:pt x="306" y="2309"/>
                </a:lnTo>
                <a:lnTo>
                  <a:pt x="303" y="2309"/>
                </a:lnTo>
                <a:lnTo>
                  <a:pt x="302" y="2309"/>
                </a:lnTo>
                <a:lnTo>
                  <a:pt x="299" y="2308"/>
                </a:lnTo>
                <a:lnTo>
                  <a:pt x="297" y="2308"/>
                </a:lnTo>
                <a:lnTo>
                  <a:pt x="296" y="2308"/>
                </a:lnTo>
                <a:lnTo>
                  <a:pt x="294" y="2308"/>
                </a:lnTo>
                <a:lnTo>
                  <a:pt x="293" y="2306"/>
                </a:lnTo>
                <a:lnTo>
                  <a:pt x="291" y="2306"/>
                </a:lnTo>
                <a:lnTo>
                  <a:pt x="290" y="2306"/>
                </a:lnTo>
                <a:lnTo>
                  <a:pt x="288" y="2305"/>
                </a:lnTo>
                <a:lnTo>
                  <a:pt x="285" y="2305"/>
                </a:lnTo>
                <a:lnTo>
                  <a:pt x="284" y="2305"/>
                </a:lnTo>
                <a:lnTo>
                  <a:pt x="282" y="2303"/>
                </a:lnTo>
                <a:lnTo>
                  <a:pt x="281" y="2303"/>
                </a:lnTo>
                <a:lnTo>
                  <a:pt x="279" y="2302"/>
                </a:lnTo>
                <a:lnTo>
                  <a:pt x="278" y="2302"/>
                </a:lnTo>
                <a:lnTo>
                  <a:pt x="276" y="2302"/>
                </a:lnTo>
                <a:lnTo>
                  <a:pt x="275" y="2300"/>
                </a:lnTo>
                <a:lnTo>
                  <a:pt x="273" y="2300"/>
                </a:lnTo>
                <a:lnTo>
                  <a:pt x="270" y="2299"/>
                </a:lnTo>
                <a:lnTo>
                  <a:pt x="269" y="2299"/>
                </a:lnTo>
                <a:lnTo>
                  <a:pt x="269" y="2297"/>
                </a:lnTo>
                <a:lnTo>
                  <a:pt x="261" y="2294"/>
                </a:lnTo>
                <a:lnTo>
                  <a:pt x="260" y="2292"/>
                </a:lnTo>
                <a:lnTo>
                  <a:pt x="258" y="2291"/>
                </a:lnTo>
                <a:lnTo>
                  <a:pt x="257" y="2279"/>
                </a:lnTo>
                <a:lnTo>
                  <a:pt x="257" y="2276"/>
                </a:lnTo>
                <a:lnTo>
                  <a:pt x="255" y="2273"/>
                </a:lnTo>
                <a:lnTo>
                  <a:pt x="255" y="2270"/>
                </a:lnTo>
                <a:lnTo>
                  <a:pt x="255" y="2268"/>
                </a:lnTo>
                <a:lnTo>
                  <a:pt x="255" y="2267"/>
                </a:lnTo>
                <a:lnTo>
                  <a:pt x="254" y="2265"/>
                </a:lnTo>
                <a:lnTo>
                  <a:pt x="249" y="2233"/>
                </a:lnTo>
                <a:lnTo>
                  <a:pt x="246" y="2233"/>
                </a:lnTo>
                <a:lnTo>
                  <a:pt x="244" y="2233"/>
                </a:lnTo>
                <a:lnTo>
                  <a:pt x="237" y="2233"/>
                </a:lnTo>
                <a:lnTo>
                  <a:pt x="237" y="2232"/>
                </a:lnTo>
                <a:lnTo>
                  <a:pt x="237" y="2230"/>
                </a:lnTo>
                <a:lnTo>
                  <a:pt x="237" y="2227"/>
                </a:lnTo>
                <a:lnTo>
                  <a:pt x="235" y="2217"/>
                </a:lnTo>
                <a:lnTo>
                  <a:pt x="235" y="2209"/>
                </a:lnTo>
                <a:lnTo>
                  <a:pt x="235" y="2194"/>
                </a:lnTo>
                <a:lnTo>
                  <a:pt x="235" y="2193"/>
                </a:lnTo>
                <a:lnTo>
                  <a:pt x="237" y="2185"/>
                </a:lnTo>
                <a:lnTo>
                  <a:pt x="237" y="2183"/>
                </a:lnTo>
                <a:lnTo>
                  <a:pt x="237" y="2179"/>
                </a:lnTo>
                <a:lnTo>
                  <a:pt x="237" y="2177"/>
                </a:lnTo>
                <a:lnTo>
                  <a:pt x="240" y="2179"/>
                </a:lnTo>
                <a:lnTo>
                  <a:pt x="244" y="2179"/>
                </a:lnTo>
                <a:lnTo>
                  <a:pt x="246" y="2179"/>
                </a:lnTo>
                <a:lnTo>
                  <a:pt x="248" y="2179"/>
                </a:lnTo>
                <a:lnTo>
                  <a:pt x="251" y="2179"/>
                </a:lnTo>
                <a:lnTo>
                  <a:pt x="261" y="2180"/>
                </a:lnTo>
                <a:lnTo>
                  <a:pt x="264" y="2180"/>
                </a:lnTo>
                <a:lnTo>
                  <a:pt x="269" y="2182"/>
                </a:lnTo>
                <a:lnTo>
                  <a:pt x="281" y="2182"/>
                </a:lnTo>
                <a:lnTo>
                  <a:pt x="285" y="2183"/>
                </a:lnTo>
                <a:lnTo>
                  <a:pt x="288" y="2183"/>
                </a:lnTo>
                <a:lnTo>
                  <a:pt x="296" y="2182"/>
                </a:lnTo>
                <a:lnTo>
                  <a:pt x="299" y="2182"/>
                </a:lnTo>
                <a:lnTo>
                  <a:pt x="306" y="2182"/>
                </a:lnTo>
                <a:lnTo>
                  <a:pt x="332" y="2180"/>
                </a:lnTo>
                <a:lnTo>
                  <a:pt x="335" y="2179"/>
                </a:lnTo>
                <a:lnTo>
                  <a:pt x="341" y="2179"/>
                </a:lnTo>
                <a:lnTo>
                  <a:pt x="344" y="2179"/>
                </a:lnTo>
                <a:lnTo>
                  <a:pt x="352" y="2179"/>
                </a:lnTo>
                <a:lnTo>
                  <a:pt x="353" y="2179"/>
                </a:lnTo>
                <a:lnTo>
                  <a:pt x="355" y="2177"/>
                </a:lnTo>
                <a:lnTo>
                  <a:pt x="356" y="2177"/>
                </a:lnTo>
                <a:lnTo>
                  <a:pt x="365" y="2177"/>
                </a:lnTo>
                <a:lnTo>
                  <a:pt x="367" y="2177"/>
                </a:lnTo>
                <a:lnTo>
                  <a:pt x="368" y="2177"/>
                </a:lnTo>
                <a:lnTo>
                  <a:pt x="371" y="2176"/>
                </a:lnTo>
                <a:lnTo>
                  <a:pt x="373" y="2176"/>
                </a:lnTo>
                <a:lnTo>
                  <a:pt x="374" y="2176"/>
                </a:lnTo>
                <a:lnTo>
                  <a:pt x="380" y="2174"/>
                </a:lnTo>
                <a:lnTo>
                  <a:pt x="392" y="2173"/>
                </a:lnTo>
                <a:lnTo>
                  <a:pt x="392" y="2168"/>
                </a:lnTo>
                <a:lnTo>
                  <a:pt x="391" y="2164"/>
                </a:lnTo>
                <a:lnTo>
                  <a:pt x="391" y="2156"/>
                </a:lnTo>
                <a:lnTo>
                  <a:pt x="391" y="2141"/>
                </a:lnTo>
                <a:lnTo>
                  <a:pt x="391" y="2140"/>
                </a:lnTo>
                <a:lnTo>
                  <a:pt x="391" y="2133"/>
                </a:lnTo>
                <a:lnTo>
                  <a:pt x="392" y="2127"/>
                </a:lnTo>
                <a:lnTo>
                  <a:pt x="400" y="2127"/>
                </a:lnTo>
                <a:lnTo>
                  <a:pt x="406" y="2127"/>
                </a:lnTo>
                <a:lnTo>
                  <a:pt x="425" y="2127"/>
                </a:lnTo>
                <a:lnTo>
                  <a:pt x="431" y="2127"/>
                </a:lnTo>
                <a:lnTo>
                  <a:pt x="433" y="2127"/>
                </a:lnTo>
                <a:lnTo>
                  <a:pt x="448" y="2127"/>
                </a:lnTo>
                <a:lnTo>
                  <a:pt x="462" y="2126"/>
                </a:lnTo>
                <a:lnTo>
                  <a:pt x="465" y="2126"/>
                </a:lnTo>
                <a:lnTo>
                  <a:pt x="466" y="2126"/>
                </a:lnTo>
                <a:lnTo>
                  <a:pt x="475" y="2126"/>
                </a:lnTo>
                <a:lnTo>
                  <a:pt x="478" y="2126"/>
                </a:lnTo>
                <a:lnTo>
                  <a:pt x="481" y="2126"/>
                </a:lnTo>
                <a:lnTo>
                  <a:pt x="487" y="2126"/>
                </a:lnTo>
                <a:lnTo>
                  <a:pt x="487" y="2132"/>
                </a:lnTo>
                <a:lnTo>
                  <a:pt x="487" y="2155"/>
                </a:lnTo>
                <a:lnTo>
                  <a:pt x="487" y="2167"/>
                </a:lnTo>
                <a:lnTo>
                  <a:pt x="486" y="2167"/>
                </a:lnTo>
                <a:lnTo>
                  <a:pt x="474" y="2167"/>
                </a:lnTo>
                <a:lnTo>
                  <a:pt x="471" y="2167"/>
                </a:lnTo>
                <a:lnTo>
                  <a:pt x="469" y="2167"/>
                </a:lnTo>
                <a:lnTo>
                  <a:pt x="469" y="2173"/>
                </a:lnTo>
                <a:lnTo>
                  <a:pt x="469" y="2191"/>
                </a:lnTo>
                <a:lnTo>
                  <a:pt x="469" y="2197"/>
                </a:lnTo>
                <a:lnTo>
                  <a:pt x="471" y="2203"/>
                </a:lnTo>
                <a:lnTo>
                  <a:pt x="471" y="2220"/>
                </a:lnTo>
                <a:lnTo>
                  <a:pt x="471" y="2226"/>
                </a:lnTo>
                <a:lnTo>
                  <a:pt x="471" y="2232"/>
                </a:lnTo>
                <a:lnTo>
                  <a:pt x="487" y="2230"/>
                </a:lnTo>
                <a:lnTo>
                  <a:pt x="520" y="2229"/>
                </a:lnTo>
                <a:lnTo>
                  <a:pt x="530" y="2229"/>
                </a:lnTo>
                <a:lnTo>
                  <a:pt x="533" y="2229"/>
                </a:lnTo>
                <a:lnTo>
                  <a:pt x="539" y="2229"/>
                </a:lnTo>
                <a:lnTo>
                  <a:pt x="543" y="2229"/>
                </a:lnTo>
                <a:lnTo>
                  <a:pt x="543" y="2223"/>
                </a:lnTo>
                <a:lnTo>
                  <a:pt x="540" y="2223"/>
                </a:lnTo>
                <a:lnTo>
                  <a:pt x="539" y="2223"/>
                </a:lnTo>
                <a:lnTo>
                  <a:pt x="533" y="2224"/>
                </a:lnTo>
                <a:lnTo>
                  <a:pt x="533" y="2220"/>
                </a:lnTo>
                <a:lnTo>
                  <a:pt x="533" y="2217"/>
                </a:lnTo>
                <a:lnTo>
                  <a:pt x="534" y="2212"/>
                </a:lnTo>
                <a:lnTo>
                  <a:pt x="534" y="2208"/>
                </a:lnTo>
                <a:lnTo>
                  <a:pt x="536" y="2203"/>
                </a:lnTo>
                <a:lnTo>
                  <a:pt x="545" y="2165"/>
                </a:lnTo>
                <a:lnTo>
                  <a:pt x="557" y="2165"/>
                </a:lnTo>
                <a:lnTo>
                  <a:pt x="560" y="2167"/>
                </a:lnTo>
                <a:lnTo>
                  <a:pt x="566" y="2167"/>
                </a:lnTo>
                <a:lnTo>
                  <a:pt x="569" y="2168"/>
                </a:lnTo>
                <a:lnTo>
                  <a:pt x="575" y="2171"/>
                </a:lnTo>
                <a:lnTo>
                  <a:pt x="576" y="2171"/>
                </a:lnTo>
                <a:lnTo>
                  <a:pt x="585" y="2174"/>
                </a:lnTo>
                <a:lnTo>
                  <a:pt x="591" y="2176"/>
                </a:lnTo>
                <a:lnTo>
                  <a:pt x="594" y="2177"/>
                </a:lnTo>
                <a:lnTo>
                  <a:pt x="599" y="2179"/>
                </a:lnTo>
                <a:lnTo>
                  <a:pt x="602" y="2179"/>
                </a:lnTo>
                <a:lnTo>
                  <a:pt x="605" y="2179"/>
                </a:lnTo>
                <a:lnTo>
                  <a:pt x="609" y="2179"/>
                </a:lnTo>
                <a:lnTo>
                  <a:pt x="618" y="2179"/>
                </a:lnTo>
                <a:lnTo>
                  <a:pt x="620" y="2177"/>
                </a:lnTo>
                <a:lnTo>
                  <a:pt x="621" y="2177"/>
                </a:lnTo>
                <a:lnTo>
                  <a:pt x="632" y="2176"/>
                </a:lnTo>
                <a:lnTo>
                  <a:pt x="644" y="2174"/>
                </a:lnTo>
                <a:lnTo>
                  <a:pt x="647" y="2174"/>
                </a:lnTo>
                <a:lnTo>
                  <a:pt x="653" y="2173"/>
                </a:lnTo>
                <a:lnTo>
                  <a:pt x="656" y="2173"/>
                </a:lnTo>
                <a:lnTo>
                  <a:pt x="659" y="2171"/>
                </a:lnTo>
                <a:lnTo>
                  <a:pt x="662" y="2171"/>
                </a:lnTo>
                <a:lnTo>
                  <a:pt x="665" y="2171"/>
                </a:lnTo>
                <a:lnTo>
                  <a:pt x="668" y="2171"/>
                </a:lnTo>
                <a:lnTo>
                  <a:pt x="670" y="2171"/>
                </a:lnTo>
                <a:lnTo>
                  <a:pt x="677" y="2170"/>
                </a:lnTo>
                <a:lnTo>
                  <a:pt x="680" y="2170"/>
                </a:lnTo>
                <a:lnTo>
                  <a:pt x="682" y="2170"/>
                </a:lnTo>
                <a:lnTo>
                  <a:pt x="685" y="2170"/>
                </a:lnTo>
                <a:lnTo>
                  <a:pt x="686" y="2170"/>
                </a:lnTo>
                <a:lnTo>
                  <a:pt x="688" y="2170"/>
                </a:lnTo>
                <a:lnTo>
                  <a:pt x="688" y="2174"/>
                </a:lnTo>
                <a:lnTo>
                  <a:pt x="688" y="2176"/>
                </a:lnTo>
                <a:lnTo>
                  <a:pt x="691" y="2176"/>
                </a:lnTo>
                <a:lnTo>
                  <a:pt x="691" y="2182"/>
                </a:lnTo>
                <a:lnTo>
                  <a:pt x="691" y="2185"/>
                </a:lnTo>
                <a:lnTo>
                  <a:pt x="691" y="2191"/>
                </a:lnTo>
                <a:lnTo>
                  <a:pt x="694" y="2191"/>
                </a:lnTo>
                <a:lnTo>
                  <a:pt x="695" y="2191"/>
                </a:lnTo>
                <a:lnTo>
                  <a:pt x="697" y="2191"/>
                </a:lnTo>
                <a:lnTo>
                  <a:pt x="704" y="2191"/>
                </a:lnTo>
                <a:lnTo>
                  <a:pt x="706" y="2191"/>
                </a:lnTo>
                <a:lnTo>
                  <a:pt x="709" y="2191"/>
                </a:lnTo>
                <a:lnTo>
                  <a:pt x="715" y="2191"/>
                </a:lnTo>
                <a:lnTo>
                  <a:pt x="718" y="2191"/>
                </a:lnTo>
                <a:lnTo>
                  <a:pt x="720" y="2191"/>
                </a:lnTo>
                <a:lnTo>
                  <a:pt x="727" y="2191"/>
                </a:lnTo>
                <a:lnTo>
                  <a:pt x="730" y="2191"/>
                </a:lnTo>
                <a:lnTo>
                  <a:pt x="730" y="2193"/>
                </a:lnTo>
                <a:lnTo>
                  <a:pt x="736" y="2193"/>
                </a:lnTo>
                <a:lnTo>
                  <a:pt x="736" y="2182"/>
                </a:lnTo>
                <a:lnTo>
                  <a:pt x="736" y="2177"/>
                </a:lnTo>
                <a:lnTo>
                  <a:pt x="736" y="2176"/>
                </a:lnTo>
                <a:lnTo>
                  <a:pt x="736" y="2171"/>
                </a:lnTo>
                <a:lnTo>
                  <a:pt x="738" y="2171"/>
                </a:lnTo>
                <a:lnTo>
                  <a:pt x="739" y="2171"/>
                </a:lnTo>
                <a:lnTo>
                  <a:pt x="739" y="2173"/>
                </a:lnTo>
                <a:lnTo>
                  <a:pt x="742" y="2171"/>
                </a:lnTo>
                <a:lnTo>
                  <a:pt x="742" y="2173"/>
                </a:lnTo>
                <a:lnTo>
                  <a:pt x="744" y="2173"/>
                </a:lnTo>
                <a:lnTo>
                  <a:pt x="748" y="2174"/>
                </a:lnTo>
                <a:lnTo>
                  <a:pt x="748" y="2165"/>
                </a:lnTo>
                <a:lnTo>
                  <a:pt x="750" y="2165"/>
                </a:lnTo>
                <a:lnTo>
                  <a:pt x="751" y="2165"/>
                </a:lnTo>
                <a:lnTo>
                  <a:pt x="751" y="2159"/>
                </a:lnTo>
                <a:lnTo>
                  <a:pt x="754" y="2159"/>
                </a:lnTo>
                <a:lnTo>
                  <a:pt x="754" y="2161"/>
                </a:lnTo>
                <a:lnTo>
                  <a:pt x="759" y="2161"/>
                </a:lnTo>
                <a:lnTo>
                  <a:pt x="759" y="2159"/>
                </a:lnTo>
                <a:lnTo>
                  <a:pt x="759" y="2156"/>
                </a:lnTo>
                <a:lnTo>
                  <a:pt x="769" y="2156"/>
                </a:lnTo>
                <a:lnTo>
                  <a:pt x="769" y="2164"/>
                </a:lnTo>
                <a:lnTo>
                  <a:pt x="781" y="2162"/>
                </a:lnTo>
                <a:lnTo>
                  <a:pt x="783" y="2162"/>
                </a:lnTo>
                <a:lnTo>
                  <a:pt x="784" y="2162"/>
                </a:lnTo>
                <a:lnTo>
                  <a:pt x="786" y="2162"/>
                </a:lnTo>
                <a:lnTo>
                  <a:pt x="786" y="2155"/>
                </a:lnTo>
                <a:lnTo>
                  <a:pt x="792" y="2155"/>
                </a:lnTo>
                <a:lnTo>
                  <a:pt x="792" y="2153"/>
                </a:lnTo>
                <a:lnTo>
                  <a:pt x="804" y="2153"/>
                </a:lnTo>
                <a:lnTo>
                  <a:pt x="804" y="2161"/>
                </a:lnTo>
                <a:lnTo>
                  <a:pt x="816" y="2161"/>
                </a:lnTo>
                <a:lnTo>
                  <a:pt x="816" y="2159"/>
                </a:lnTo>
                <a:lnTo>
                  <a:pt x="816" y="2153"/>
                </a:lnTo>
                <a:lnTo>
                  <a:pt x="816" y="2152"/>
                </a:lnTo>
                <a:lnTo>
                  <a:pt x="819" y="2152"/>
                </a:lnTo>
                <a:lnTo>
                  <a:pt x="822" y="2152"/>
                </a:lnTo>
                <a:lnTo>
                  <a:pt x="822" y="2159"/>
                </a:lnTo>
                <a:lnTo>
                  <a:pt x="824" y="2159"/>
                </a:lnTo>
                <a:lnTo>
                  <a:pt x="827" y="2159"/>
                </a:lnTo>
                <a:lnTo>
                  <a:pt x="828" y="2159"/>
                </a:lnTo>
                <a:lnTo>
                  <a:pt x="828" y="2155"/>
                </a:lnTo>
                <a:lnTo>
                  <a:pt x="828" y="2152"/>
                </a:lnTo>
                <a:lnTo>
                  <a:pt x="843" y="2152"/>
                </a:lnTo>
                <a:lnTo>
                  <a:pt x="848" y="2152"/>
                </a:lnTo>
                <a:lnTo>
                  <a:pt x="849" y="2152"/>
                </a:lnTo>
                <a:lnTo>
                  <a:pt x="849" y="2150"/>
                </a:lnTo>
                <a:lnTo>
                  <a:pt x="852" y="2150"/>
                </a:lnTo>
                <a:lnTo>
                  <a:pt x="852" y="2144"/>
                </a:lnTo>
                <a:lnTo>
                  <a:pt x="852" y="2143"/>
                </a:lnTo>
                <a:lnTo>
                  <a:pt x="854" y="2143"/>
                </a:lnTo>
                <a:lnTo>
                  <a:pt x="855" y="2143"/>
                </a:lnTo>
                <a:lnTo>
                  <a:pt x="855" y="2133"/>
                </a:lnTo>
                <a:lnTo>
                  <a:pt x="857" y="2133"/>
                </a:lnTo>
                <a:lnTo>
                  <a:pt x="860" y="2133"/>
                </a:lnTo>
                <a:lnTo>
                  <a:pt x="863" y="2133"/>
                </a:lnTo>
                <a:lnTo>
                  <a:pt x="863" y="2132"/>
                </a:lnTo>
                <a:lnTo>
                  <a:pt x="863" y="2130"/>
                </a:lnTo>
                <a:lnTo>
                  <a:pt x="863" y="2129"/>
                </a:lnTo>
                <a:lnTo>
                  <a:pt x="863" y="2127"/>
                </a:lnTo>
                <a:lnTo>
                  <a:pt x="861" y="2127"/>
                </a:lnTo>
                <a:lnTo>
                  <a:pt x="858" y="2127"/>
                </a:lnTo>
                <a:lnTo>
                  <a:pt x="857" y="2127"/>
                </a:lnTo>
                <a:lnTo>
                  <a:pt x="857" y="2121"/>
                </a:lnTo>
                <a:lnTo>
                  <a:pt x="858" y="2121"/>
                </a:lnTo>
                <a:lnTo>
                  <a:pt x="858" y="2115"/>
                </a:lnTo>
                <a:lnTo>
                  <a:pt x="861" y="2115"/>
                </a:lnTo>
                <a:lnTo>
                  <a:pt x="861" y="2111"/>
                </a:lnTo>
                <a:lnTo>
                  <a:pt x="861" y="2109"/>
                </a:lnTo>
                <a:lnTo>
                  <a:pt x="855" y="2109"/>
                </a:lnTo>
                <a:lnTo>
                  <a:pt x="842" y="2108"/>
                </a:lnTo>
                <a:lnTo>
                  <a:pt x="828" y="2108"/>
                </a:lnTo>
                <a:lnTo>
                  <a:pt x="828" y="2106"/>
                </a:lnTo>
                <a:lnTo>
                  <a:pt x="828" y="2103"/>
                </a:lnTo>
                <a:lnTo>
                  <a:pt x="828" y="2102"/>
                </a:lnTo>
                <a:lnTo>
                  <a:pt x="828" y="2088"/>
                </a:lnTo>
                <a:lnTo>
                  <a:pt x="828" y="2080"/>
                </a:lnTo>
                <a:lnTo>
                  <a:pt x="828" y="2061"/>
                </a:lnTo>
                <a:lnTo>
                  <a:pt x="828" y="2058"/>
                </a:lnTo>
                <a:lnTo>
                  <a:pt x="830" y="2053"/>
                </a:lnTo>
                <a:lnTo>
                  <a:pt x="830" y="2052"/>
                </a:lnTo>
                <a:lnTo>
                  <a:pt x="830" y="2050"/>
                </a:lnTo>
                <a:lnTo>
                  <a:pt x="830" y="2046"/>
                </a:lnTo>
                <a:lnTo>
                  <a:pt x="830" y="2023"/>
                </a:lnTo>
                <a:lnTo>
                  <a:pt x="828" y="2015"/>
                </a:lnTo>
                <a:lnTo>
                  <a:pt x="828" y="2012"/>
                </a:lnTo>
                <a:lnTo>
                  <a:pt x="828" y="2009"/>
                </a:lnTo>
                <a:lnTo>
                  <a:pt x="828" y="2008"/>
                </a:lnTo>
                <a:lnTo>
                  <a:pt x="828" y="2006"/>
                </a:lnTo>
                <a:lnTo>
                  <a:pt x="828" y="2005"/>
                </a:lnTo>
                <a:lnTo>
                  <a:pt x="828" y="1999"/>
                </a:lnTo>
                <a:lnTo>
                  <a:pt x="828" y="1981"/>
                </a:lnTo>
                <a:lnTo>
                  <a:pt x="828" y="1974"/>
                </a:lnTo>
                <a:lnTo>
                  <a:pt x="828" y="1970"/>
                </a:lnTo>
                <a:lnTo>
                  <a:pt x="828" y="1958"/>
                </a:lnTo>
                <a:lnTo>
                  <a:pt x="828" y="1953"/>
                </a:lnTo>
                <a:lnTo>
                  <a:pt x="827" y="1949"/>
                </a:lnTo>
                <a:lnTo>
                  <a:pt x="827" y="1941"/>
                </a:lnTo>
                <a:lnTo>
                  <a:pt x="827" y="1940"/>
                </a:lnTo>
                <a:lnTo>
                  <a:pt x="827" y="1938"/>
                </a:lnTo>
                <a:lnTo>
                  <a:pt x="827" y="1935"/>
                </a:lnTo>
                <a:lnTo>
                  <a:pt x="827" y="1931"/>
                </a:lnTo>
                <a:lnTo>
                  <a:pt x="827" y="1929"/>
                </a:lnTo>
                <a:lnTo>
                  <a:pt x="827" y="1928"/>
                </a:lnTo>
                <a:lnTo>
                  <a:pt x="827" y="1908"/>
                </a:lnTo>
                <a:lnTo>
                  <a:pt x="827" y="1902"/>
                </a:lnTo>
                <a:lnTo>
                  <a:pt x="828" y="1896"/>
                </a:lnTo>
                <a:lnTo>
                  <a:pt x="828" y="1882"/>
                </a:lnTo>
                <a:lnTo>
                  <a:pt x="828" y="1878"/>
                </a:lnTo>
                <a:lnTo>
                  <a:pt x="828" y="1876"/>
                </a:lnTo>
                <a:lnTo>
                  <a:pt x="828" y="1873"/>
                </a:lnTo>
                <a:lnTo>
                  <a:pt x="828" y="1859"/>
                </a:lnTo>
                <a:lnTo>
                  <a:pt x="828" y="1855"/>
                </a:lnTo>
                <a:lnTo>
                  <a:pt x="828" y="1849"/>
                </a:lnTo>
                <a:lnTo>
                  <a:pt x="828" y="1834"/>
                </a:lnTo>
                <a:lnTo>
                  <a:pt x="828" y="1829"/>
                </a:lnTo>
                <a:lnTo>
                  <a:pt x="828" y="1825"/>
                </a:lnTo>
                <a:lnTo>
                  <a:pt x="828" y="1823"/>
                </a:lnTo>
                <a:lnTo>
                  <a:pt x="828" y="1809"/>
                </a:lnTo>
                <a:lnTo>
                  <a:pt x="828" y="1803"/>
                </a:lnTo>
                <a:lnTo>
                  <a:pt x="828" y="1799"/>
                </a:lnTo>
                <a:lnTo>
                  <a:pt x="828" y="1784"/>
                </a:lnTo>
                <a:lnTo>
                  <a:pt x="828" y="1782"/>
                </a:lnTo>
                <a:lnTo>
                  <a:pt x="828" y="1779"/>
                </a:lnTo>
                <a:lnTo>
                  <a:pt x="825" y="1779"/>
                </a:lnTo>
                <a:lnTo>
                  <a:pt x="822" y="1779"/>
                </a:lnTo>
                <a:lnTo>
                  <a:pt x="819" y="1779"/>
                </a:lnTo>
                <a:lnTo>
                  <a:pt x="818" y="1779"/>
                </a:lnTo>
                <a:lnTo>
                  <a:pt x="816" y="1779"/>
                </a:lnTo>
                <a:lnTo>
                  <a:pt x="815" y="1779"/>
                </a:lnTo>
                <a:lnTo>
                  <a:pt x="813" y="1779"/>
                </a:lnTo>
                <a:lnTo>
                  <a:pt x="812" y="1779"/>
                </a:lnTo>
                <a:lnTo>
                  <a:pt x="812" y="1755"/>
                </a:lnTo>
                <a:lnTo>
                  <a:pt x="812" y="1735"/>
                </a:lnTo>
                <a:lnTo>
                  <a:pt x="810" y="1735"/>
                </a:lnTo>
                <a:lnTo>
                  <a:pt x="805" y="1735"/>
                </a:lnTo>
                <a:lnTo>
                  <a:pt x="795" y="1735"/>
                </a:lnTo>
                <a:lnTo>
                  <a:pt x="783" y="1735"/>
                </a:lnTo>
                <a:lnTo>
                  <a:pt x="783" y="1755"/>
                </a:lnTo>
                <a:lnTo>
                  <a:pt x="768" y="1755"/>
                </a:lnTo>
                <a:lnTo>
                  <a:pt x="768" y="1735"/>
                </a:lnTo>
                <a:lnTo>
                  <a:pt x="768" y="1734"/>
                </a:lnTo>
                <a:lnTo>
                  <a:pt x="768" y="1729"/>
                </a:lnTo>
                <a:lnTo>
                  <a:pt x="756" y="1729"/>
                </a:lnTo>
                <a:lnTo>
                  <a:pt x="753" y="1729"/>
                </a:lnTo>
                <a:lnTo>
                  <a:pt x="745" y="1729"/>
                </a:lnTo>
                <a:lnTo>
                  <a:pt x="744" y="1729"/>
                </a:lnTo>
                <a:lnTo>
                  <a:pt x="742" y="1729"/>
                </a:lnTo>
                <a:lnTo>
                  <a:pt x="739" y="1729"/>
                </a:lnTo>
                <a:lnTo>
                  <a:pt x="732" y="1729"/>
                </a:lnTo>
                <a:lnTo>
                  <a:pt x="730" y="1729"/>
                </a:lnTo>
                <a:lnTo>
                  <a:pt x="727" y="1729"/>
                </a:lnTo>
                <a:lnTo>
                  <a:pt x="721" y="1729"/>
                </a:lnTo>
                <a:lnTo>
                  <a:pt x="718" y="1729"/>
                </a:lnTo>
                <a:lnTo>
                  <a:pt x="716" y="1729"/>
                </a:lnTo>
                <a:lnTo>
                  <a:pt x="709" y="1729"/>
                </a:lnTo>
                <a:lnTo>
                  <a:pt x="707" y="1729"/>
                </a:lnTo>
                <a:lnTo>
                  <a:pt x="706" y="1729"/>
                </a:lnTo>
                <a:lnTo>
                  <a:pt x="700" y="1729"/>
                </a:lnTo>
                <a:lnTo>
                  <a:pt x="697" y="1729"/>
                </a:lnTo>
                <a:lnTo>
                  <a:pt x="695" y="1729"/>
                </a:lnTo>
                <a:lnTo>
                  <a:pt x="688" y="1729"/>
                </a:lnTo>
                <a:lnTo>
                  <a:pt x="686" y="1729"/>
                </a:lnTo>
                <a:lnTo>
                  <a:pt x="682" y="1729"/>
                </a:lnTo>
                <a:lnTo>
                  <a:pt x="680" y="1729"/>
                </a:lnTo>
                <a:lnTo>
                  <a:pt x="680" y="1711"/>
                </a:lnTo>
                <a:lnTo>
                  <a:pt x="680" y="1709"/>
                </a:lnTo>
                <a:lnTo>
                  <a:pt x="674" y="1709"/>
                </a:lnTo>
                <a:lnTo>
                  <a:pt x="664" y="1709"/>
                </a:lnTo>
                <a:lnTo>
                  <a:pt x="653" y="1709"/>
                </a:lnTo>
                <a:lnTo>
                  <a:pt x="643" y="1709"/>
                </a:lnTo>
                <a:lnTo>
                  <a:pt x="637" y="1709"/>
                </a:lnTo>
                <a:lnTo>
                  <a:pt x="631" y="1709"/>
                </a:lnTo>
                <a:lnTo>
                  <a:pt x="631" y="1711"/>
                </a:lnTo>
                <a:lnTo>
                  <a:pt x="631" y="1712"/>
                </a:lnTo>
                <a:lnTo>
                  <a:pt x="631" y="1716"/>
                </a:lnTo>
                <a:lnTo>
                  <a:pt x="631" y="1717"/>
                </a:lnTo>
                <a:lnTo>
                  <a:pt x="631" y="1719"/>
                </a:lnTo>
                <a:lnTo>
                  <a:pt x="631" y="1723"/>
                </a:lnTo>
                <a:lnTo>
                  <a:pt x="631" y="1726"/>
                </a:lnTo>
                <a:lnTo>
                  <a:pt x="631" y="1729"/>
                </a:lnTo>
                <a:lnTo>
                  <a:pt x="631" y="1731"/>
                </a:lnTo>
                <a:lnTo>
                  <a:pt x="631" y="1734"/>
                </a:lnTo>
                <a:lnTo>
                  <a:pt x="631" y="1735"/>
                </a:lnTo>
                <a:lnTo>
                  <a:pt x="618" y="1735"/>
                </a:lnTo>
                <a:lnTo>
                  <a:pt x="605" y="1735"/>
                </a:lnTo>
                <a:lnTo>
                  <a:pt x="581" y="1737"/>
                </a:lnTo>
                <a:lnTo>
                  <a:pt x="569" y="1737"/>
                </a:lnTo>
                <a:lnTo>
                  <a:pt x="555" y="1737"/>
                </a:lnTo>
                <a:lnTo>
                  <a:pt x="543" y="1737"/>
                </a:lnTo>
                <a:lnTo>
                  <a:pt x="537" y="1737"/>
                </a:lnTo>
                <a:lnTo>
                  <a:pt x="531" y="1737"/>
                </a:lnTo>
                <a:lnTo>
                  <a:pt x="520" y="1738"/>
                </a:lnTo>
                <a:lnTo>
                  <a:pt x="508" y="1738"/>
                </a:lnTo>
                <a:lnTo>
                  <a:pt x="495" y="1738"/>
                </a:lnTo>
                <a:lnTo>
                  <a:pt x="481" y="1738"/>
                </a:lnTo>
                <a:lnTo>
                  <a:pt x="469" y="1738"/>
                </a:lnTo>
                <a:lnTo>
                  <a:pt x="456" y="1738"/>
                </a:lnTo>
                <a:lnTo>
                  <a:pt x="444" y="1740"/>
                </a:lnTo>
                <a:lnTo>
                  <a:pt x="431" y="1740"/>
                </a:lnTo>
                <a:lnTo>
                  <a:pt x="419" y="1740"/>
                </a:lnTo>
                <a:lnTo>
                  <a:pt x="409" y="1740"/>
                </a:lnTo>
                <a:lnTo>
                  <a:pt x="400" y="1740"/>
                </a:lnTo>
                <a:lnTo>
                  <a:pt x="386" y="1740"/>
                </a:lnTo>
                <a:lnTo>
                  <a:pt x="356" y="1741"/>
                </a:lnTo>
                <a:lnTo>
                  <a:pt x="344" y="1741"/>
                </a:lnTo>
                <a:lnTo>
                  <a:pt x="335" y="1741"/>
                </a:lnTo>
                <a:lnTo>
                  <a:pt x="333" y="1741"/>
                </a:lnTo>
                <a:lnTo>
                  <a:pt x="333" y="1740"/>
                </a:lnTo>
                <a:lnTo>
                  <a:pt x="333" y="1738"/>
                </a:lnTo>
                <a:lnTo>
                  <a:pt x="333" y="1737"/>
                </a:lnTo>
                <a:lnTo>
                  <a:pt x="332" y="1735"/>
                </a:lnTo>
                <a:lnTo>
                  <a:pt x="323" y="1735"/>
                </a:lnTo>
                <a:lnTo>
                  <a:pt x="323" y="1729"/>
                </a:lnTo>
                <a:lnTo>
                  <a:pt x="323" y="1726"/>
                </a:lnTo>
                <a:lnTo>
                  <a:pt x="323" y="1719"/>
                </a:lnTo>
                <a:lnTo>
                  <a:pt x="329" y="1719"/>
                </a:lnTo>
                <a:lnTo>
                  <a:pt x="330" y="1719"/>
                </a:lnTo>
                <a:lnTo>
                  <a:pt x="332" y="1719"/>
                </a:lnTo>
                <a:lnTo>
                  <a:pt x="336" y="1719"/>
                </a:lnTo>
                <a:lnTo>
                  <a:pt x="338" y="1719"/>
                </a:lnTo>
                <a:lnTo>
                  <a:pt x="338" y="1717"/>
                </a:lnTo>
                <a:lnTo>
                  <a:pt x="339" y="1712"/>
                </a:lnTo>
                <a:lnTo>
                  <a:pt x="339" y="1709"/>
                </a:lnTo>
                <a:lnTo>
                  <a:pt x="339" y="1708"/>
                </a:lnTo>
                <a:lnTo>
                  <a:pt x="341" y="1705"/>
                </a:lnTo>
                <a:lnTo>
                  <a:pt x="341" y="1702"/>
                </a:lnTo>
                <a:lnTo>
                  <a:pt x="343" y="1700"/>
                </a:lnTo>
                <a:lnTo>
                  <a:pt x="344" y="1697"/>
                </a:lnTo>
                <a:lnTo>
                  <a:pt x="346" y="1696"/>
                </a:lnTo>
                <a:lnTo>
                  <a:pt x="349" y="1693"/>
                </a:lnTo>
                <a:lnTo>
                  <a:pt x="350" y="1691"/>
                </a:lnTo>
                <a:lnTo>
                  <a:pt x="350" y="1690"/>
                </a:lnTo>
                <a:lnTo>
                  <a:pt x="352" y="1688"/>
                </a:lnTo>
                <a:lnTo>
                  <a:pt x="353" y="1687"/>
                </a:lnTo>
                <a:lnTo>
                  <a:pt x="353" y="1685"/>
                </a:lnTo>
                <a:lnTo>
                  <a:pt x="355" y="1682"/>
                </a:lnTo>
                <a:lnTo>
                  <a:pt x="355" y="1676"/>
                </a:lnTo>
                <a:lnTo>
                  <a:pt x="355" y="1672"/>
                </a:lnTo>
                <a:lnTo>
                  <a:pt x="355" y="1667"/>
                </a:lnTo>
                <a:lnTo>
                  <a:pt x="353" y="1658"/>
                </a:lnTo>
                <a:lnTo>
                  <a:pt x="352" y="1655"/>
                </a:lnTo>
                <a:lnTo>
                  <a:pt x="352" y="1650"/>
                </a:lnTo>
                <a:lnTo>
                  <a:pt x="352" y="1646"/>
                </a:lnTo>
                <a:lnTo>
                  <a:pt x="352" y="1643"/>
                </a:lnTo>
                <a:lnTo>
                  <a:pt x="352" y="1637"/>
                </a:lnTo>
                <a:lnTo>
                  <a:pt x="343" y="1637"/>
                </a:lnTo>
                <a:lnTo>
                  <a:pt x="323" y="1637"/>
                </a:lnTo>
                <a:lnTo>
                  <a:pt x="323" y="1634"/>
                </a:lnTo>
                <a:lnTo>
                  <a:pt x="323" y="1632"/>
                </a:lnTo>
                <a:lnTo>
                  <a:pt x="324" y="1629"/>
                </a:lnTo>
                <a:lnTo>
                  <a:pt x="327" y="1628"/>
                </a:lnTo>
                <a:lnTo>
                  <a:pt x="330" y="1628"/>
                </a:lnTo>
                <a:lnTo>
                  <a:pt x="338" y="1628"/>
                </a:lnTo>
                <a:lnTo>
                  <a:pt x="339" y="1628"/>
                </a:lnTo>
                <a:lnTo>
                  <a:pt x="341" y="1628"/>
                </a:lnTo>
                <a:lnTo>
                  <a:pt x="352" y="1628"/>
                </a:lnTo>
                <a:lnTo>
                  <a:pt x="350" y="1626"/>
                </a:lnTo>
                <a:lnTo>
                  <a:pt x="350" y="1625"/>
                </a:lnTo>
                <a:lnTo>
                  <a:pt x="350" y="1623"/>
                </a:lnTo>
                <a:lnTo>
                  <a:pt x="350" y="1622"/>
                </a:lnTo>
                <a:lnTo>
                  <a:pt x="349" y="1622"/>
                </a:lnTo>
                <a:lnTo>
                  <a:pt x="349" y="1620"/>
                </a:lnTo>
                <a:lnTo>
                  <a:pt x="349" y="1619"/>
                </a:lnTo>
                <a:lnTo>
                  <a:pt x="352" y="1619"/>
                </a:lnTo>
                <a:lnTo>
                  <a:pt x="358" y="1614"/>
                </a:lnTo>
                <a:lnTo>
                  <a:pt x="359" y="1614"/>
                </a:lnTo>
                <a:lnTo>
                  <a:pt x="361" y="1614"/>
                </a:lnTo>
                <a:lnTo>
                  <a:pt x="361" y="1617"/>
                </a:lnTo>
                <a:lnTo>
                  <a:pt x="362" y="1619"/>
                </a:lnTo>
                <a:lnTo>
                  <a:pt x="362" y="1620"/>
                </a:lnTo>
                <a:lnTo>
                  <a:pt x="364" y="1620"/>
                </a:lnTo>
                <a:lnTo>
                  <a:pt x="368" y="1619"/>
                </a:lnTo>
                <a:lnTo>
                  <a:pt x="368" y="1617"/>
                </a:lnTo>
                <a:lnTo>
                  <a:pt x="367" y="1616"/>
                </a:lnTo>
                <a:lnTo>
                  <a:pt x="367" y="1614"/>
                </a:lnTo>
                <a:lnTo>
                  <a:pt x="367" y="1613"/>
                </a:lnTo>
                <a:lnTo>
                  <a:pt x="365" y="1613"/>
                </a:lnTo>
                <a:lnTo>
                  <a:pt x="365" y="1611"/>
                </a:lnTo>
                <a:lnTo>
                  <a:pt x="365" y="1610"/>
                </a:lnTo>
                <a:lnTo>
                  <a:pt x="364" y="1610"/>
                </a:lnTo>
                <a:lnTo>
                  <a:pt x="364" y="1608"/>
                </a:lnTo>
                <a:lnTo>
                  <a:pt x="364" y="1606"/>
                </a:lnTo>
                <a:lnTo>
                  <a:pt x="362" y="1606"/>
                </a:lnTo>
                <a:lnTo>
                  <a:pt x="362" y="1605"/>
                </a:lnTo>
                <a:lnTo>
                  <a:pt x="361" y="1605"/>
                </a:lnTo>
                <a:lnTo>
                  <a:pt x="361" y="1603"/>
                </a:lnTo>
                <a:lnTo>
                  <a:pt x="361" y="1602"/>
                </a:lnTo>
                <a:lnTo>
                  <a:pt x="359" y="1602"/>
                </a:lnTo>
                <a:lnTo>
                  <a:pt x="359" y="1600"/>
                </a:lnTo>
                <a:lnTo>
                  <a:pt x="358" y="1600"/>
                </a:lnTo>
                <a:lnTo>
                  <a:pt x="358" y="1599"/>
                </a:lnTo>
                <a:lnTo>
                  <a:pt x="356" y="1599"/>
                </a:lnTo>
                <a:lnTo>
                  <a:pt x="356" y="1597"/>
                </a:lnTo>
                <a:lnTo>
                  <a:pt x="359" y="1596"/>
                </a:lnTo>
                <a:lnTo>
                  <a:pt x="361" y="1594"/>
                </a:lnTo>
                <a:lnTo>
                  <a:pt x="362" y="1594"/>
                </a:lnTo>
                <a:lnTo>
                  <a:pt x="365" y="1591"/>
                </a:lnTo>
                <a:lnTo>
                  <a:pt x="365" y="1590"/>
                </a:lnTo>
                <a:lnTo>
                  <a:pt x="364" y="1590"/>
                </a:lnTo>
                <a:lnTo>
                  <a:pt x="362" y="1590"/>
                </a:lnTo>
                <a:lnTo>
                  <a:pt x="359" y="1587"/>
                </a:lnTo>
                <a:lnTo>
                  <a:pt x="359" y="1584"/>
                </a:lnTo>
                <a:lnTo>
                  <a:pt x="358" y="1584"/>
                </a:lnTo>
                <a:lnTo>
                  <a:pt x="353" y="1584"/>
                </a:lnTo>
                <a:lnTo>
                  <a:pt x="352" y="1584"/>
                </a:lnTo>
                <a:lnTo>
                  <a:pt x="352" y="1585"/>
                </a:lnTo>
                <a:lnTo>
                  <a:pt x="352" y="1587"/>
                </a:lnTo>
                <a:lnTo>
                  <a:pt x="353" y="1587"/>
                </a:lnTo>
                <a:lnTo>
                  <a:pt x="356" y="1590"/>
                </a:lnTo>
                <a:lnTo>
                  <a:pt x="358" y="1591"/>
                </a:lnTo>
                <a:lnTo>
                  <a:pt x="359" y="1593"/>
                </a:lnTo>
                <a:lnTo>
                  <a:pt x="355" y="1596"/>
                </a:lnTo>
                <a:lnTo>
                  <a:pt x="353" y="1594"/>
                </a:lnTo>
                <a:lnTo>
                  <a:pt x="352" y="1593"/>
                </a:lnTo>
                <a:lnTo>
                  <a:pt x="350" y="1593"/>
                </a:lnTo>
                <a:lnTo>
                  <a:pt x="344" y="1590"/>
                </a:lnTo>
                <a:lnTo>
                  <a:pt x="338" y="1587"/>
                </a:lnTo>
                <a:lnTo>
                  <a:pt x="338" y="1584"/>
                </a:lnTo>
                <a:lnTo>
                  <a:pt x="332" y="1584"/>
                </a:lnTo>
                <a:lnTo>
                  <a:pt x="329" y="1584"/>
                </a:lnTo>
                <a:lnTo>
                  <a:pt x="327" y="1584"/>
                </a:lnTo>
                <a:lnTo>
                  <a:pt x="327" y="1582"/>
                </a:lnTo>
                <a:lnTo>
                  <a:pt x="320" y="1581"/>
                </a:lnTo>
                <a:lnTo>
                  <a:pt x="318" y="1576"/>
                </a:lnTo>
                <a:lnTo>
                  <a:pt x="318" y="1572"/>
                </a:lnTo>
                <a:lnTo>
                  <a:pt x="318" y="1560"/>
                </a:lnTo>
                <a:lnTo>
                  <a:pt x="318" y="1535"/>
                </a:lnTo>
                <a:lnTo>
                  <a:pt x="320" y="1535"/>
                </a:lnTo>
                <a:lnTo>
                  <a:pt x="323" y="1535"/>
                </a:lnTo>
                <a:lnTo>
                  <a:pt x="323" y="1534"/>
                </a:lnTo>
                <a:lnTo>
                  <a:pt x="323" y="1523"/>
                </a:lnTo>
                <a:lnTo>
                  <a:pt x="323" y="1514"/>
                </a:lnTo>
                <a:lnTo>
                  <a:pt x="330" y="1514"/>
                </a:lnTo>
                <a:lnTo>
                  <a:pt x="330" y="1511"/>
                </a:lnTo>
                <a:lnTo>
                  <a:pt x="330" y="1510"/>
                </a:lnTo>
                <a:lnTo>
                  <a:pt x="329" y="1510"/>
                </a:lnTo>
                <a:lnTo>
                  <a:pt x="324" y="1510"/>
                </a:lnTo>
                <a:lnTo>
                  <a:pt x="323" y="1510"/>
                </a:lnTo>
                <a:lnTo>
                  <a:pt x="323" y="1508"/>
                </a:lnTo>
                <a:lnTo>
                  <a:pt x="323" y="1505"/>
                </a:lnTo>
                <a:lnTo>
                  <a:pt x="323" y="1497"/>
                </a:lnTo>
                <a:lnTo>
                  <a:pt x="323" y="1496"/>
                </a:lnTo>
                <a:lnTo>
                  <a:pt x="324" y="1496"/>
                </a:lnTo>
                <a:lnTo>
                  <a:pt x="330" y="1496"/>
                </a:lnTo>
                <a:lnTo>
                  <a:pt x="330" y="1494"/>
                </a:lnTo>
                <a:lnTo>
                  <a:pt x="326" y="1494"/>
                </a:lnTo>
                <a:lnTo>
                  <a:pt x="323" y="1494"/>
                </a:lnTo>
                <a:lnTo>
                  <a:pt x="323" y="1493"/>
                </a:lnTo>
                <a:lnTo>
                  <a:pt x="323" y="1488"/>
                </a:lnTo>
                <a:lnTo>
                  <a:pt x="330" y="1488"/>
                </a:lnTo>
                <a:lnTo>
                  <a:pt x="330" y="1487"/>
                </a:lnTo>
                <a:lnTo>
                  <a:pt x="330" y="1485"/>
                </a:lnTo>
                <a:lnTo>
                  <a:pt x="327" y="1485"/>
                </a:lnTo>
                <a:lnTo>
                  <a:pt x="323" y="1485"/>
                </a:lnTo>
                <a:lnTo>
                  <a:pt x="323" y="1481"/>
                </a:lnTo>
                <a:lnTo>
                  <a:pt x="323" y="1473"/>
                </a:lnTo>
                <a:lnTo>
                  <a:pt x="326" y="1473"/>
                </a:lnTo>
                <a:lnTo>
                  <a:pt x="330" y="1473"/>
                </a:lnTo>
                <a:lnTo>
                  <a:pt x="330" y="1461"/>
                </a:lnTo>
                <a:lnTo>
                  <a:pt x="324" y="1461"/>
                </a:lnTo>
                <a:lnTo>
                  <a:pt x="324" y="1441"/>
                </a:lnTo>
                <a:lnTo>
                  <a:pt x="321" y="1440"/>
                </a:lnTo>
                <a:lnTo>
                  <a:pt x="318" y="1438"/>
                </a:lnTo>
                <a:lnTo>
                  <a:pt x="315" y="1435"/>
                </a:lnTo>
                <a:lnTo>
                  <a:pt x="314" y="1434"/>
                </a:lnTo>
                <a:lnTo>
                  <a:pt x="314" y="1432"/>
                </a:lnTo>
                <a:lnTo>
                  <a:pt x="312" y="1432"/>
                </a:lnTo>
                <a:lnTo>
                  <a:pt x="311" y="1432"/>
                </a:lnTo>
                <a:lnTo>
                  <a:pt x="306" y="1432"/>
                </a:lnTo>
                <a:lnTo>
                  <a:pt x="303" y="1432"/>
                </a:lnTo>
                <a:lnTo>
                  <a:pt x="300" y="1432"/>
                </a:lnTo>
                <a:lnTo>
                  <a:pt x="291" y="1432"/>
                </a:lnTo>
                <a:lnTo>
                  <a:pt x="282" y="1432"/>
                </a:lnTo>
                <a:lnTo>
                  <a:pt x="273" y="1432"/>
                </a:lnTo>
                <a:lnTo>
                  <a:pt x="272" y="1432"/>
                </a:lnTo>
                <a:lnTo>
                  <a:pt x="249" y="1432"/>
                </a:lnTo>
                <a:lnTo>
                  <a:pt x="231" y="1434"/>
                </a:lnTo>
                <a:lnTo>
                  <a:pt x="231" y="1432"/>
                </a:lnTo>
                <a:lnTo>
                  <a:pt x="231" y="1428"/>
                </a:lnTo>
                <a:lnTo>
                  <a:pt x="231" y="1426"/>
                </a:lnTo>
                <a:lnTo>
                  <a:pt x="232" y="1426"/>
                </a:lnTo>
                <a:lnTo>
                  <a:pt x="275" y="1426"/>
                </a:lnTo>
                <a:lnTo>
                  <a:pt x="276" y="1426"/>
                </a:lnTo>
                <a:lnTo>
                  <a:pt x="276" y="1425"/>
                </a:lnTo>
                <a:lnTo>
                  <a:pt x="278" y="1425"/>
                </a:lnTo>
                <a:lnTo>
                  <a:pt x="278" y="1423"/>
                </a:lnTo>
                <a:lnTo>
                  <a:pt x="279" y="1423"/>
                </a:lnTo>
                <a:lnTo>
                  <a:pt x="279" y="1422"/>
                </a:lnTo>
                <a:lnTo>
                  <a:pt x="281" y="1422"/>
                </a:lnTo>
                <a:lnTo>
                  <a:pt x="281" y="1420"/>
                </a:lnTo>
                <a:lnTo>
                  <a:pt x="281" y="1419"/>
                </a:lnTo>
                <a:lnTo>
                  <a:pt x="281" y="1335"/>
                </a:lnTo>
                <a:lnTo>
                  <a:pt x="281" y="1323"/>
                </a:lnTo>
                <a:lnTo>
                  <a:pt x="281" y="1320"/>
                </a:lnTo>
                <a:lnTo>
                  <a:pt x="285" y="1320"/>
                </a:lnTo>
                <a:lnTo>
                  <a:pt x="296" y="1320"/>
                </a:lnTo>
                <a:lnTo>
                  <a:pt x="329" y="1320"/>
                </a:lnTo>
                <a:lnTo>
                  <a:pt x="330" y="1320"/>
                </a:lnTo>
                <a:lnTo>
                  <a:pt x="333" y="1320"/>
                </a:lnTo>
                <a:lnTo>
                  <a:pt x="343" y="1320"/>
                </a:lnTo>
                <a:lnTo>
                  <a:pt x="346" y="1320"/>
                </a:lnTo>
                <a:lnTo>
                  <a:pt x="392" y="1320"/>
                </a:lnTo>
                <a:lnTo>
                  <a:pt x="397" y="1320"/>
                </a:lnTo>
                <a:lnTo>
                  <a:pt x="397" y="1325"/>
                </a:lnTo>
                <a:lnTo>
                  <a:pt x="400" y="1334"/>
                </a:lnTo>
                <a:lnTo>
                  <a:pt x="400" y="1335"/>
                </a:lnTo>
                <a:lnTo>
                  <a:pt x="397" y="1337"/>
                </a:lnTo>
                <a:lnTo>
                  <a:pt x="386" y="1345"/>
                </a:lnTo>
                <a:lnTo>
                  <a:pt x="383" y="1348"/>
                </a:lnTo>
                <a:lnTo>
                  <a:pt x="377" y="1351"/>
                </a:lnTo>
                <a:lnTo>
                  <a:pt x="364" y="1363"/>
                </a:lnTo>
                <a:lnTo>
                  <a:pt x="359" y="1366"/>
                </a:lnTo>
                <a:lnTo>
                  <a:pt x="358" y="1364"/>
                </a:lnTo>
                <a:lnTo>
                  <a:pt x="355" y="1361"/>
                </a:lnTo>
                <a:lnTo>
                  <a:pt x="353" y="1360"/>
                </a:lnTo>
                <a:lnTo>
                  <a:pt x="352" y="1360"/>
                </a:lnTo>
                <a:lnTo>
                  <a:pt x="346" y="1360"/>
                </a:lnTo>
                <a:lnTo>
                  <a:pt x="344" y="1360"/>
                </a:lnTo>
                <a:lnTo>
                  <a:pt x="344" y="1355"/>
                </a:lnTo>
                <a:lnTo>
                  <a:pt x="344" y="1340"/>
                </a:lnTo>
                <a:lnTo>
                  <a:pt x="344" y="1335"/>
                </a:lnTo>
                <a:lnTo>
                  <a:pt x="343" y="1335"/>
                </a:lnTo>
                <a:lnTo>
                  <a:pt x="338" y="1335"/>
                </a:lnTo>
                <a:lnTo>
                  <a:pt x="338" y="1340"/>
                </a:lnTo>
                <a:lnTo>
                  <a:pt x="338" y="1343"/>
                </a:lnTo>
                <a:lnTo>
                  <a:pt x="332" y="1343"/>
                </a:lnTo>
                <a:lnTo>
                  <a:pt x="332" y="1346"/>
                </a:lnTo>
                <a:lnTo>
                  <a:pt x="338" y="1346"/>
                </a:lnTo>
                <a:lnTo>
                  <a:pt x="338" y="1354"/>
                </a:lnTo>
                <a:lnTo>
                  <a:pt x="338" y="1357"/>
                </a:lnTo>
                <a:lnTo>
                  <a:pt x="332" y="1357"/>
                </a:lnTo>
                <a:lnTo>
                  <a:pt x="332" y="1360"/>
                </a:lnTo>
                <a:lnTo>
                  <a:pt x="335" y="1360"/>
                </a:lnTo>
                <a:lnTo>
                  <a:pt x="336" y="1360"/>
                </a:lnTo>
                <a:lnTo>
                  <a:pt x="336" y="1369"/>
                </a:lnTo>
                <a:lnTo>
                  <a:pt x="336" y="1373"/>
                </a:lnTo>
                <a:lnTo>
                  <a:pt x="333" y="1376"/>
                </a:lnTo>
                <a:lnTo>
                  <a:pt x="336" y="1381"/>
                </a:lnTo>
                <a:lnTo>
                  <a:pt x="338" y="1382"/>
                </a:lnTo>
                <a:lnTo>
                  <a:pt x="338" y="1384"/>
                </a:lnTo>
                <a:lnTo>
                  <a:pt x="341" y="1388"/>
                </a:lnTo>
                <a:lnTo>
                  <a:pt x="336" y="1391"/>
                </a:lnTo>
                <a:lnTo>
                  <a:pt x="336" y="1402"/>
                </a:lnTo>
                <a:lnTo>
                  <a:pt x="336" y="1405"/>
                </a:lnTo>
                <a:lnTo>
                  <a:pt x="332" y="1405"/>
                </a:lnTo>
                <a:lnTo>
                  <a:pt x="332" y="1408"/>
                </a:lnTo>
                <a:lnTo>
                  <a:pt x="332" y="1411"/>
                </a:lnTo>
                <a:lnTo>
                  <a:pt x="336" y="1411"/>
                </a:lnTo>
                <a:lnTo>
                  <a:pt x="336" y="1413"/>
                </a:lnTo>
                <a:lnTo>
                  <a:pt x="336" y="1419"/>
                </a:lnTo>
                <a:lnTo>
                  <a:pt x="341" y="1420"/>
                </a:lnTo>
                <a:lnTo>
                  <a:pt x="349" y="1420"/>
                </a:lnTo>
                <a:lnTo>
                  <a:pt x="349" y="1426"/>
                </a:lnTo>
                <a:lnTo>
                  <a:pt x="353" y="1426"/>
                </a:lnTo>
                <a:lnTo>
                  <a:pt x="353" y="1422"/>
                </a:lnTo>
                <a:lnTo>
                  <a:pt x="353" y="1420"/>
                </a:lnTo>
                <a:lnTo>
                  <a:pt x="353" y="1419"/>
                </a:lnTo>
                <a:lnTo>
                  <a:pt x="353" y="1417"/>
                </a:lnTo>
                <a:lnTo>
                  <a:pt x="356" y="1417"/>
                </a:lnTo>
                <a:lnTo>
                  <a:pt x="359" y="1417"/>
                </a:lnTo>
                <a:lnTo>
                  <a:pt x="359" y="1414"/>
                </a:lnTo>
                <a:lnTo>
                  <a:pt x="367" y="1414"/>
                </a:lnTo>
                <a:lnTo>
                  <a:pt x="367" y="1413"/>
                </a:lnTo>
                <a:lnTo>
                  <a:pt x="367" y="1411"/>
                </a:lnTo>
                <a:lnTo>
                  <a:pt x="371" y="1411"/>
                </a:lnTo>
                <a:lnTo>
                  <a:pt x="373" y="1411"/>
                </a:lnTo>
                <a:lnTo>
                  <a:pt x="379" y="1411"/>
                </a:lnTo>
                <a:lnTo>
                  <a:pt x="380" y="1411"/>
                </a:lnTo>
                <a:lnTo>
                  <a:pt x="380" y="1413"/>
                </a:lnTo>
                <a:lnTo>
                  <a:pt x="380" y="1419"/>
                </a:lnTo>
                <a:lnTo>
                  <a:pt x="380" y="1420"/>
                </a:lnTo>
                <a:lnTo>
                  <a:pt x="380" y="1426"/>
                </a:lnTo>
                <a:lnTo>
                  <a:pt x="377" y="1426"/>
                </a:lnTo>
                <a:lnTo>
                  <a:pt x="377" y="1428"/>
                </a:lnTo>
                <a:lnTo>
                  <a:pt x="377" y="1432"/>
                </a:lnTo>
                <a:lnTo>
                  <a:pt x="379" y="1432"/>
                </a:lnTo>
                <a:lnTo>
                  <a:pt x="391" y="1432"/>
                </a:lnTo>
                <a:lnTo>
                  <a:pt x="391" y="1422"/>
                </a:lnTo>
                <a:lnTo>
                  <a:pt x="391" y="1420"/>
                </a:lnTo>
                <a:lnTo>
                  <a:pt x="392" y="1420"/>
                </a:lnTo>
                <a:lnTo>
                  <a:pt x="392" y="1408"/>
                </a:lnTo>
                <a:lnTo>
                  <a:pt x="398" y="1408"/>
                </a:lnTo>
                <a:lnTo>
                  <a:pt x="398" y="1420"/>
                </a:lnTo>
                <a:lnTo>
                  <a:pt x="403" y="1420"/>
                </a:lnTo>
                <a:lnTo>
                  <a:pt x="404" y="1420"/>
                </a:lnTo>
                <a:lnTo>
                  <a:pt x="406" y="1420"/>
                </a:lnTo>
                <a:lnTo>
                  <a:pt x="410" y="1420"/>
                </a:lnTo>
                <a:lnTo>
                  <a:pt x="410" y="1426"/>
                </a:lnTo>
                <a:lnTo>
                  <a:pt x="416" y="1426"/>
                </a:lnTo>
                <a:lnTo>
                  <a:pt x="430" y="1428"/>
                </a:lnTo>
                <a:lnTo>
                  <a:pt x="430" y="1425"/>
                </a:lnTo>
                <a:lnTo>
                  <a:pt x="430" y="1413"/>
                </a:lnTo>
                <a:lnTo>
                  <a:pt x="430" y="1408"/>
                </a:lnTo>
                <a:lnTo>
                  <a:pt x="430" y="1404"/>
                </a:lnTo>
                <a:lnTo>
                  <a:pt x="430" y="1388"/>
                </a:lnTo>
                <a:lnTo>
                  <a:pt x="430" y="1384"/>
                </a:lnTo>
                <a:lnTo>
                  <a:pt x="430" y="1379"/>
                </a:lnTo>
                <a:lnTo>
                  <a:pt x="430" y="1366"/>
                </a:lnTo>
                <a:lnTo>
                  <a:pt x="430" y="1361"/>
                </a:lnTo>
                <a:lnTo>
                  <a:pt x="430" y="1355"/>
                </a:lnTo>
                <a:lnTo>
                  <a:pt x="430" y="1341"/>
                </a:lnTo>
                <a:lnTo>
                  <a:pt x="430" y="1340"/>
                </a:lnTo>
                <a:lnTo>
                  <a:pt x="430" y="1338"/>
                </a:lnTo>
                <a:lnTo>
                  <a:pt x="430" y="1334"/>
                </a:lnTo>
                <a:lnTo>
                  <a:pt x="430" y="1329"/>
                </a:lnTo>
                <a:lnTo>
                  <a:pt x="430" y="1317"/>
                </a:lnTo>
                <a:lnTo>
                  <a:pt x="430" y="1313"/>
                </a:lnTo>
                <a:lnTo>
                  <a:pt x="430" y="1310"/>
                </a:lnTo>
                <a:lnTo>
                  <a:pt x="430" y="1302"/>
                </a:lnTo>
                <a:lnTo>
                  <a:pt x="430" y="1299"/>
                </a:lnTo>
                <a:lnTo>
                  <a:pt x="430" y="1295"/>
                </a:lnTo>
                <a:lnTo>
                  <a:pt x="430" y="1293"/>
                </a:lnTo>
                <a:lnTo>
                  <a:pt x="430" y="1281"/>
                </a:lnTo>
                <a:lnTo>
                  <a:pt x="430" y="1275"/>
                </a:lnTo>
                <a:lnTo>
                  <a:pt x="431" y="1267"/>
                </a:lnTo>
                <a:lnTo>
                  <a:pt x="431" y="1263"/>
                </a:lnTo>
                <a:lnTo>
                  <a:pt x="431" y="1255"/>
                </a:lnTo>
                <a:lnTo>
                  <a:pt x="431" y="1242"/>
                </a:lnTo>
                <a:lnTo>
                  <a:pt x="431" y="1232"/>
                </a:lnTo>
                <a:lnTo>
                  <a:pt x="380" y="1232"/>
                </a:lnTo>
                <a:lnTo>
                  <a:pt x="380" y="1234"/>
                </a:lnTo>
                <a:lnTo>
                  <a:pt x="380" y="1235"/>
                </a:lnTo>
                <a:lnTo>
                  <a:pt x="379" y="1235"/>
                </a:lnTo>
                <a:lnTo>
                  <a:pt x="338" y="1235"/>
                </a:lnTo>
                <a:lnTo>
                  <a:pt x="338" y="1234"/>
                </a:lnTo>
                <a:lnTo>
                  <a:pt x="332" y="1232"/>
                </a:lnTo>
                <a:lnTo>
                  <a:pt x="327" y="1232"/>
                </a:lnTo>
                <a:lnTo>
                  <a:pt x="326" y="1232"/>
                </a:lnTo>
                <a:lnTo>
                  <a:pt x="326" y="1235"/>
                </a:lnTo>
                <a:lnTo>
                  <a:pt x="300" y="1235"/>
                </a:lnTo>
                <a:lnTo>
                  <a:pt x="300" y="1234"/>
                </a:lnTo>
                <a:lnTo>
                  <a:pt x="296" y="1234"/>
                </a:lnTo>
                <a:lnTo>
                  <a:pt x="288" y="1234"/>
                </a:lnTo>
                <a:lnTo>
                  <a:pt x="285" y="1234"/>
                </a:lnTo>
                <a:lnTo>
                  <a:pt x="284" y="1234"/>
                </a:lnTo>
                <a:lnTo>
                  <a:pt x="276" y="1234"/>
                </a:lnTo>
                <a:lnTo>
                  <a:pt x="273" y="1234"/>
                </a:lnTo>
                <a:lnTo>
                  <a:pt x="272" y="1234"/>
                </a:lnTo>
                <a:lnTo>
                  <a:pt x="264" y="1234"/>
                </a:lnTo>
                <a:lnTo>
                  <a:pt x="261" y="1234"/>
                </a:lnTo>
                <a:lnTo>
                  <a:pt x="260" y="1234"/>
                </a:lnTo>
                <a:lnTo>
                  <a:pt x="255" y="1234"/>
                </a:lnTo>
                <a:lnTo>
                  <a:pt x="249" y="1234"/>
                </a:lnTo>
                <a:lnTo>
                  <a:pt x="235" y="1234"/>
                </a:lnTo>
                <a:lnTo>
                  <a:pt x="223" y="1234"/>
                </a:lnTo>
                <a:lnTo>
                  <a:pt x="216" y="1234"/>
                </a:lnTo>
                <a:lnTo>
                  <a:pt x="210" y="1234"/>
                </a:lnTo>
                <a:lnTo>
                  <a:pt x="187" y="1234"/>
                </a:lnTo>
                <a:lnTo>
                  <a:pt x="180" y="1235"/>
                </a:lnTo>
                <a:lnTo>
                  <a:pt x="175" y="1234"/>
                </a:lnTo>
                <a:lnTo>
                  <a:pt x="165" y="1235"/>
                </a:lnTo>
                <a:lnTo>
                  <a:pt x="162" y="1235"/>
                </a:lnTo>
                <a:lnTo>
                  <a:pt x="157" y="1235"/>
                </a:lnTo>
                <a:lnTo>
                  <a:pt x="143" y="1235"/>
                </a:lnTo>
                <a:lnTo>
                  <a:pt x="137" y="1235"/>
                </a:lnTo>
                <a:lnTo>
                  <a:pt x="130" y="1235"/>
                </a:lnTo>
                <a:lnTo>
                  <a:pt x="128" y="1235"/>
                </a:lnTo>
                <a:lnTo>
                  <a:pt x="127" y="1235"/>
                </a:lnTo>
                <a:lnTo>
                  <a:pt x="122" y="1235"/>
                </a:lnTo>
                <a:lnTo>
                  <a:pt x="119" y="1235"/>
                </a:lnTo>
                <a:lnTo>
                  <a:pt x="110" y="1235"/>
                </a:lnTo>
                <a:lnTo>
                  <a:pt x="98" y="1235"/>
                </a:lnTo>
                <a:lnTo>
                  <a:pt x="74" y="1235"/>
                </a:lnTo>
                <a:lnTo>
                  <a:pt x="73" y="1235"/>
                </a:lnTo>
                <a:lnTo>
                  <a:pt x="71" y="1235"/>
                </a:lnTo>
                <a:lnTo>
                  <a:pt x="70" y="1235"/>
                </a:lnTo>
                <a:lnTo>
                  <a:pt x="68" y="1235"/>
                </a:lnTo>
                <a:lnTo>
                  <a:pt x="64" y="1235"/>
                </a:lnTo>
                <a:lnTo>
                  <a:pt x="53" y="1235"/>
                </a:lnTo>
                <a:lnTo>
                  <a:pt x="50" y="1235"/>
                </a:lnTo>
                <a:lnTo>
                  <a:pt x="50" y="1229"/>
                </a:lnTo>
                <a:lnTo>
                  <a:pt x="50" y="1213"/>
                </a:lnTo>
                <a:lnTo>
                  <a:pt x="50" y="1211"/>
                </a:lnTo>
                <a:lnTo>
                  <a:pt x="50" y="1207"/>
                </a:lnTo>
                <a:lnTo>
                  <a:pt x="50" y="1202"/>
                </a:lnTo>
                <a:lnTo>
                  <a:pt x="50" y="1199"/>
                </a:lnTo>
                <a:lnTo>
                  <a:pt x="50" y="1186"/>
                </a:lnTo>
                <a:lnTo>
                  <a:pt x="50" y="1182"/>
                </a:lnTo>
                <a:lnTo>
                  <a:pt x="50" y="1178"/>
                </a:lnTo>
                <a:lnTo>
                  <a:pt x="50" y="1173"/>
                </a:lnTo>
                <a:lnTo>
                  <a:pt x="51" y="1172"/>
                </a:lnTo>
                <a:lnTo>
                  <a:pt x="51" y="1170"/>
                </a:lnTo>
                <a:lnTo>
                  <a:pt x="51" y="1157"/>
                </a:lnTo>
                <a:lnTo>
                  <a:pt x="51" y="1143"/>
                </a:lnTo>
                <a:lnTo>
                  <a:pt x="51" y="1131"/>
                </a:lnTo>
                <a:lnTo>
                  <a:pt x="51" y="1110"/>
                </a:lnTo>
                <a:lnTo>
                  <a:pt x="51" y="1098"/>
                </a:lnTo>
                <a:lnTo>
                  <a:pt x="51" y="1096"/>
                </a:lnTo>
                <a:lnTo>
                  <a:pt x="51" y="1093"/>
                </a:lnTo>
                <a:lnTo>
                  <a:pt x="51" y="1087"/>
                </a:lnTo>
                <a:lnTo>
                  <a:pt x="53" y="1072"/>
                </a:lnTo>
                <a:lnTo>
                  <a:pt x="53" y="1063"/>
                </a:lnTo>
                <a:lnTo>
                  <a:pt x="53" y="1061"/>
                </a:lnTo>
                <a:lnTo>
                  <a:pt x="53" y="1057"/>
                </a:lnTo>
                <a:lnTo>
                  <a:pt x="53" y="1046"/>
                </a:lnTo>
                <a:lnTo>
                  <a:pt x="54" y="1036"/>
                </a:lnTo>
                <a:lnTo>
                  <a:pt x="54" y="1034"/>
                </a:lnTo>
                <a:lnTo>
                  <a:pt x="54" y="1033"/>
                </a:lnTo>
                <a:lnTo>
                  <a:pt x="54" y="1031"/>
                </a:lnTo>
                <a:lnTo>
                  <a:pt x="53" y="1014"/>
                </a:lnTo>
                <a:lnTo>
                  <a:pt x="53" y="1013"/>
                </a:lnTo>
                <a:lnTo>
                  <a:pt x="53" y="1011"/>
                </a:lnTo>
                <a:lnTo>
                  <a:pt x="51" y="1011"/>
                </a:lnTo>
                <a:lnTo>
                  <a:pt x="3" y="1001"/>
                </a:lnTo>
                <a:lnTo>
                  <a:pt x="0" y="999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6281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E1651-90D0-C2F4-3DC3-CB25EDAA8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C19DD-024C-AF53-BF91-0A842B5D8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US </a:t>
            </a:r>
            <a:r>
              <a:rPr lang="zh-CN" altLang="zh-CN" dirty="0"/>
              <a:t>Wisconsin</a:t>
            </a:r>
            <a:r>
              <a:rPr lang="en-US" altLang="zh-CN" dirty="0"/>
              <a:t> Top 10 Cities - Madison</a:t>
            </a:r>
          </a:p>
        </p:txBody>
      </p:sp>
      <p:sp>
        <p:nvSpPr>
          <p:cNvPr id="5" name="Freeform 16">
            <a:extLst>
              <a:ext uri="{FF2B5EF4-FFF2-40B4-BE49-F238E27FC236}">
                <a16:creationId xmlns:a16="http://schemas.microsoft.com/office/drawing/2014/main" id="{E8AAC770-127C-D703-C966-A866203BA1C3}"/>
              </a:ext>
            </a:extLst>
          </p:cNvPr>
          <p:cNvSpPr>
            <a:spLocks noEditPoints="1"/>
          </p:cNvSpPr>
          <p:nvPr/>
        </p:nvSpPr>
        <p:spPr bwMode="auto">
          <a:xfrm>
            <a:off x="827584" y="1707654"/>
            <a:ext cx="3275696" cy="2304256"/>
          </a:xfrm>
          <a:custGeom>
            <a:avLst/>
            <a:gdLst>
              <a:gd name="T0" fmla="*/ 1 w 1686"/>
              <a:gd name="T1" fmla="*/ 738 h 1186"/>
              <a:gd name="T2" fmla="*/ 175 w 1686"/>
              <a:gd name="T3" fmla="*/ 595 h 1186"/>
              <a:gd name="T4" fmla="*/ 342 w 1686"/>
              <a:gd name="T5" fmla="*/ 586 h 1186"/>
              <a:gd name="T6" fmla="*/ 427 w 1686"/>
              <a:gd name="T7" fmla="*/ 529 h 1186"/>
              <a:gd name="T8" fmla="*/ 466 w 1686"/>
              <a:gd name="T9" fmla="*/ 455 h 1186"/>
              <a:gd name="T10" fmla="*/ 567 w 1686"/>
              <a:gd name="T11" fmla="*/ 426 h 1186"/>
              <a:gd name="T12" fmla="*/ 805 w 1686"/>
              <a:gd name="T13" fmla="*/ 276 h 1186"/>
              <a:gd name="T14" fmla="*/ 804 w 1686"/>
              <a:gd name="T15" fmla="*/ 215 h 1186"/>
              <a:gd name="T16" fmla="*/ 948 w 1686"/>
              <a:gd name="T17" fmla="*/ 32 h 1186"/>
              <a:gd name="T18" fmla="*/ 1000 w 1686"/>
              <a:gd name="T19" fmla="*/ 106 h 1186"/>
              <a:gd name="T20" fmla="*/ 1066 w 1686"/>
              <a:gd name="T21" fmla="*/ 146 h 1186"/>
              <a:gd name="T22" fmla="*/ 1149 w 1686"/>
              <a:gd name="T23" fmla="*/ 143 h 1186"/>
              <a:gd name="T24" fmla="*/ 1276 w 1686"/>
              <a:gd name="T25" fmla="*/ 21 h 1186"/>
              <a:gd name="T26" fmla="*/ 1456 w 1686"/>
              <a:gd name="T27" fmla="*/ 206 h 1186"/>
              <a:gd name="T28" fmla="*/ 1490 w 1686"/>
              <a:gd name="T29" fmla="*/ 321 h 1186"/>
              <a:gd name="T30" fmla="*/ 1435 w 1686"/>
              <a:gd name="T31" fmla="*/ 345 h 1186"/>
              <a:gd name="T32" fmla="*/ 1402 w 1686"/>
              <a:gd name="T33" fmla="*/ 447 h 1186"/>
              <a:gd name="T34" fmla="*/ 1520 w 1686"/>
              <a:gd name="T35" fmla="*/ 271 h 1186"/>
              <a:gd name="T36" fmla="*/ 1561 w 1686"/>
              <a:gd name="T37" fmla="*/ 426 h 1186"/>
              <a:gd name="T38" fmla="*/ 1610 w 1686"/>
              <a:gd name="T39" fmla="*/ 841 h 1186"/>
              <a:gd name="T40" fmla="*/ 1610 w 1686"/>
              <a:gd name="T41" fmla="*/ 956 h 1186"/>
              <a:gd name="T42" fmla="*/ 1491 w 1686"/>
              <a:gd name="T43" fmla="*/ 992 h 1186"/>
              <a:gd name="T44" fmla="*/ 1416 w 1686"/>
              <a:gd name="T45" fmla="*/ 959 h 1186"/>
              <a:gd name="T46" fmla="*/ 1309 w 1686"/>
              <a:gd name="T47" fmla="*/ 847 h 1186"/>
              <a:gd name="T48" fmla="*/ 1232 w 1686"/>
              <a:gd name="T49" fmla="*/ 689 h 1186"/>
              <a:gd name="T50" fmla="*/ 1220 w 1686"/>
              <a:gd name="T51" fmla="*/ 638 h 1186"/>
              <a:gd name="T52" fmla="*/ 1138 w 1686"/>
              <a:gd name="T53" fmla="*/ 700 h 1186"/>
              <a:gd name="T54" fmla="*/ 1092 w 1686"/>
              <a:gd name="T55" fmla="*/ 766 h 1186"/>
              <a:gd name="T56" fmla="*/ 1158 w 1686"/>
              <a:gd name="T57" fmla="*/ 792 h 1186"/>
              <a:gd name="T58" fmla="*/ 1054 w 1686"/>
              <a:gd name="T59" fmla="*/ 875 h 1186"/>
              <a:gd name="T60" fmla="*/ 1212 w 1686"/>
              <a:gd name="T61" fmla="*/ 892 h 1186"/>
              <a:gd name="T62" fmla="*/ 1238 w 1686"/>
              <a:gd name="T63" fmla="*/ 922 h 1186"/>
              <a:gd name="T64" fmla="*/ 1073 w 1686"/>
              <a:gd name="T65" fmla="*/ 1013 h 1186"/>
              <a:gd name="T66" fmla="*/ 927 w 1686"/>
              <a:gd name="T67" fmla="*/ 912 h 1186"/>
              <a:gd name="T68" fmla="*/ 867 w 1686"/>
              <a:gd name="T69" fmla="*/ 1012 h 1186"/>
              <a:gd name="T70" fmla="*/ 764 w 1686"/>
              <a:gd name="T71" fmla="*/ 991 h 1186"/>
              <a:gd name="T72" fmla="*/ 565 w 1686"/>
              <a:gd name="T73" fmla="*/ 957 h 1186"/>
              <a:gd name="T74" fmla="*/ 522 w 1686"/>
              <a:gd name="T75" fmla="*/ 975 h 1186"/>
              <a:gd name="T76" fmla="*/ 353 w 1686"/>
              <a:gd name="T77" fmla="*/ 1166 h 1186"/>
              <a:gd name="T78" fmla="*/ 179 w 1686"/>
              <a:gd name="T79" fmla="*/ 1063 h 1186"/>
              <a:gd name="T80" fmla="*/ 47 w 1686"/>
              <a:gd name="T81" fmla="*/ 862 h 1186"/>
              <a:gd name="T82" fmla="*/ 42 w 1686"/>
              <a:gd name="T83" fmla="*/ 686 h 1186"/>
              <a:gd name="T84" fmla="*/ 74 w 1686"/>
              <a:gd name="T85" fmla="*/ 886 h 1186"/>
              <a:gd name="T86" fmla="*/ 146 w 1686"/>
              <a:gd name="T87" fmla="*/ 759 h 1186"/>
              <a:gd name="T88" fmla="*/ 175 w 1686"/>
              <a:gd name="T89" fmla="*/ 660 h 1186"/>
              <a:gd name="T90" fmla="*/ 267 w 1686"/>
              <a:gd name="T91" fmla="*/ 880 h 1186"/>
              <a:gd name="T92" fmla="*/ 230 w 1686"/>
              <a:gd name="T93" fmla="*/ 978 h 1186"/>
              <a:gd name="T94" fmla="*/ 268 w 1686"/>
              <a:gd name="T95" fmla="*/ 942 h 1186"/>
              <a:gd name="T96" fmla="*/ 315 w 1686"/>
              <a:gd name="T97" fmla="*/ 930 h 1186"/>
              <a:gd name="T98" fmla="*/ 568 w 1686"/>
              <a:gd name="T99" fmla="*/ 650 h 1186"/>
              <a:gd name="T100" fmla="*/ 707 w 1686"/>
              <a:gd name="T101" fmla="*/ 657 h 1186"/>
              <a:gd name="T102" fmla="*/ 564 w 1686"/>
              <a:gd name="T103" fmla="*/ 620 h 1186"/>
              <a:gd name="T104" fmla="*/ 1000 w 1686"/>
              <a:gd name="T105" fmla="*/ 430 h 1186"/>
              <a:gd name="T106" fmla="*/ 1027 w 1686"/>
              <a:gd name="T107" fmla="*/ 414 h 1186"/>
              <a:gd name="T108" fmla="*/ 941 w 1686"/>
              <a:gd name="T109" fmla="*/ 373 h 1186"/>
              <a:gd name="T110" fmla="*/ 1170 w 1686"/>
              <a:gd name="T111" fmla="*/ 489 h 1186"/>
              <a:gd name="T112" fmla="*/ 1244 w 1686"/>
              <a:gd name="T113" fmla="*/ 504 h 1186"/>
              <a:gd name="T114" fmla="*/ 1325 w 1686"/>
              <a:gd name="T115" fmla="*/ 161 h 1186"/>
              <a:gd name="T116" fmla="*/ 1352 w 1686"/>
              <a:gd name="T117" fmla="*/ 50 h 1186"/>
              <a:gd name="T118" fmla="*/ 1363 w 1686"/>
              <a:gd name="T119" fmla="*/ 374 h 1186"/>
              <a:gd name="T120" fmla="*/ 1449 w 1686"/>
              <a:gd name="T121" fmla="*/ 342 h 1186"/>
              <a:gd name="T122" fmla="*/ 1511 w 1686"/>
              <a:gd name="T123" fmla="*/ 604 h 1186"/>
              <a:gd name="T124" fmla="*/ 1529 w 1686"/>
              <a:gd name="T125" fmla="*/ 626 h 1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686" h="1186">
                <a:moveTo>
                  <a:pt x="1440" y="382"/>
                </a:moveTo>
                <a:lnTo>
                  <a:pt x="1440" y="376"/>
                </a:lnTo>
                <a:lnTo>
                  <a:pt x="1444" y="376"/>
                </a:lnTo>
                <a:lnTo>
                  <a:pt x="1447" y="382"/>
                </a:lnTo>
                <a:lnTo>
                  <a:pt x="1446" y="382"/>
                </a:lnTo>
                <a:lnTo>
                  <a:pt x="1464" y="382"/>
                </a:lnTo>
                <a:lnTo>
                  <a:pt x="1464" y="383"/>
                </a:lnTo>
                <a:lnTo>
                  <a:pt x="1440" y="383"/>
                </a:lnTo>
                <a:lnTo>
                  <a:pt x="1440" y="382"/>
                </a:lnTo>
                <a:close/>
                <a:moveTo>
                  <a:pt x="1416" y="1027"/>
                </a:moveTo>
                <a:lnTo>
                  <a:pt x="1420" y="1027"/>
                </a:lnTo>
                <a:lnTo>
                  <a:pt x="1420" y="1030"/>
                </a:lnTo>
                <a:lnTo>
                  <a:pt x="1416" y="1030"/>
                </a:lnTo>
                <a:lnTo>
                  <a:pt x="1416" y="1028"/>
                </a:lnTo>
                <a:lnTo>
                  <a:pt x="1416" y="1027"/>
                </a:lnTo>
                <a:close/>
                <a:moveTo>
                  <a:pt x="1239" y="936"/>
                </a:moveTo>
                <a:lnTo>
                  <a:pt x="1241" y="935"/>
                </a:lnTo>
                <a:lnTo>
                  <a:pt x="1241" y="936"/>
                </a:lnTo>
                <a:lnTo>
                  <a:pt x="1242" y="936"/>
                </a:lnTo>
                <a:lnTo>
                  <a:pt x="1242" y="938"/>
                </a:lnTo>
                <a:lnTo>
                  <a:pt x="1244" y="938"/>
                </a:lnTo>
                <a:lnTo>
                  <a:pt x="1245" y="939"/>
                </a:lnTo>
                <a:lnTo>
                  <a:pt x="1247" y="939"/>
                </a:lnTo>
                <a:lnTo>
                  <a:pt x="1247" y="941"/>
                </a:lnTo>
                <a:lnTo>
                  <a:pt x="1248" y="941"/>
                </a:lnTo>
                <a:lnTo>
                  <a:pt x="1248" y="942"/>
                </a:lnTo>
                <a:lnTo>
                  <a:pt x="1250" y="942"/>
                </a:lnTo>
                <a:lnTo>
                  <a:pt x="1251" y="944"/>
                </a:lnTo>
                <a:lnTo>
                  <a:pt x="1253" y="944"/>
                </a:lnTo>
                <a:lnTo>
                  <a:pt x="1253" y="945"/>
                </a:lnTo>
                <a:lnTo>
                  <a:pt x="1254" y="945"/>
                </a:lnTo>
                <a:lnTo>
                  <a:pt x="1256" y="947"/>
                </a:lnTo>
                <a:lnTo>
                  <a:pt x="1257" y="947"/>
                </a:lnTo>
                <a:lnTo>
                  <a:pt x="1259" y="947"/>
                </a:lnTo>
                <a:lnTo>
                  <a:pt x="1260" y="947"/>
                </a:lnTo>
                <a:lnTo>
                  <a:pt x="1262" y="947"/>
                </a:lnTo>
                <a:lnTo>
                  <a:pt x="1263" y="945"/>
                </a:lnTo>
                <a:lnTo>
                  <a:pt x="1265" y="945"/>
                </a:lnTo>
                <a:lnTo>
                  <a:pt x="1265" y="944"/>
                </a:lnTo>
                <a:lnTo>
                  <a:pt x="1266" y="944"/>
                </a:lnTo>
                <a:lnTo>
                  <a:pt x="1266" y="948"/>
                </a:lnTo>
                <a:lnTo>
                  <a:pt x="1266" y="954"/>
                </a:lnTo>
                <a:lnTo>
                  <a:pt x="1266" y="956"/>
                </a:lnTo>
                <a:lnTo>
                  <a:pt x="1266" y="957"/>
                </a:lnTo>
                <a:lnTo>
                  <a:pt x="1265" y="956"/>
                </a:lnTo>
                <a:lnTo>
                  <a:pt x="1260" y="953"/>
                </a:lnTo>
                <a:lnTo>
                  <a:pt x="1259" y="953"/>
                </a:lnTo>
                <a:lnTo>
                  <a:pt x="1259" y="951"/>
                </a:lnTo>
                <a:lnTo>
                  <a:pt x="1257" y="951"/>
                </a:lnTo>
                <a:lnTo>
                  <a:pt x="1256" y="950"/>
                </a:lnTo>
                <a:lnTo>
                  <a:pt x="1254" y="950"/>
                </a:lnTo>
                <a:lnTo>
                  <a:pt x="1254" y="948"/>
                </a:lnTo>
                <a:lnTo>
                  <a:pt x="1253" y="948"/>
                </a:lnTo>
                <a:lnTo>
                  <a:pt x="1253" y="947"/>
                </a:lnTo>
                <a:lnTo>
                  <a:pt x="1251" y="947"/>
                </a:lnTo>
                <a:lnTo>
                  <a:pt x="1250" y="945"/>
                </a:lnTo>
                <a:lnTo>
                  <a:pt x="1250" y="944"/>
                </a:lnTo>
                <a:lnTo>
                  <a:pt x="1248" y="944"/>
                </a:lnTo>
                <a:lnTo>
                  <a:pt x="1247" y="942"/>
                </a:lnTo>
                <a:lnTo>
                  <a:pt x="1245" y="941"/>
                </a:lnTo>
                <a:lnTo>
                  <a:pt x="1244" y="941"/>
                </a:lnTo>
                <a:lnTo>
                  <a:pt x="1244" y="939"/>
                </a:lnTo>
                <a:lnTo>
                  <a:pt x="1242" y="939"/>
                </a:lnTo>
                <a:lnTo>
                  <a:pt x="1241" y="938"/>
                </a:lnTo>
                <a:lnTo>
                  <a:pt x="1239" y="938"/>
                </a:lnTo>
                <a:lnTo>
                  <a:pt x="1239" y="936"/>
                </a:lnTo>
                <a:close/>
                <a:moveTo>
                  <a:pt x="1" y="756"/>
                </a:moveTo>
                <a:lnTo>
                  <a:pt x="1" y="751"/>
                </a:lnTo>
                <a:lnTo>
                  <a:pt x="1" y="748"/>
                </a:lnTo>
                <a:lnTo>
                  <a:pt x="1" y="747"/>
                </a:lnTo>
                <a:lnTo>
                  <a:pt x="1" y="739"/>
                </a:lnTo>
                <a:lnTo>
                  <a:pt x="1" y="738"/>
                </a:lnTo>
                <a:lnTo>
                  <a:pt x="12" y="738"/>
                </a:lnTo>
                <a:lnTo>
                  <a:pt x="12" y="713"/>
                </a:lnTo>
                <a:lnTo>
                  <a:pt x="7" y="713"/>
                </a:lnTo>
                <a:lnTo>
                  <a:pt x="7" y="710"/>
                </a:lnTo>
                <a:lnTo>
                  <a:pt x="1" y="710"/>
                </a:lnTo>
                <a:lnTo>
                  <a:pt x="1" y="707"/>
                </a:lnTo>
                <a:lnTo>
                  <a:pt x="1" y="704"/>
                </a:lnTo>
                <a:lnTo>
                  <a:pt x="1" y="701"/>
                </a:lnTo>
                <a:lnTo>
                  <a:pt x="1" y="700"/>
                </a:lnTo>
                <a:lnTo>
                  <a:pt x="1" y="698"/>
                </a:lnTo>
                <a:lnTo>
                  <a:pt x="3" y="694"/>
                </a:lnTo>
                <a:lnTo>
                  <a:pt x="3" y="692"/>
                </a:lnTo>
                <a:lnTo>
                  <a:pt x="3" y="691"/>
                </a:lnTo>
                <a:lnTo>
                  <a:pt x="3" y="686"/>
                </a:lnTo>
                <a:lnTo>
                  <a:pt x="3" y="679"/>
                </a:lnTo>
                <a:lnTo>
                  <a:pt x="3" y="677"/>
                </a:lnTo>
                <a:lnTo>
                  <a:pt x="3" y="676"/>
                </a:lnTo>
                <a:lnTo>
                  <a:pt x="3" y="673"/>
                </a:lnTo>
                <a:lnTo>
                  <a:pt x="3" y="665"/>
                </a:lnTo>
                <a:lnTo>
                  <a:pt x="10" y="665"/>
                </a:lnTo>
                <a:lnTo>
                  <a:pt x="12" y="665"/>
                </a:lnTo>
                <a:lnTo>
                  <a:pt x="15" y="665"/>
                </a:lnTo>
                <a:lnTo>
                  <a:pt x="21" y="665"/>
                </a:lnTo>
                <a:lnTo>
                  <a:pt x="25" y="665"/>
                </a:lnTo>
                <a:lnTo>
                  <a:pt x="27" y="665"/>
                </a:lnTo>
                <a:lnTo>
                  <a:pt x="31" y="665"/>
                </a:lnTo>
                <a:lnTo>
                  <a:pt x="33" y="665"/>
                </a:lnTo>
                <a:lnTo>
                  <a:pt x="33" y="663"/>
                </a:lnTo>
                <a:lnTo>
                  <a:pt x="33" y="662"/>
                </a:lnTo>
                <a:lnTo>
                  <a:pt x="33" y="653"/>
                </a:lnTo>
                <a:lnTo>
                  <a:pt x="36" y="639"/>
                </a:lnTo>
                <a:lnTo>
                  <a:pt x="39" y="630"/>
                </a:lnTo>
                <a:lnTo>
                  <a:pt x="39" y="623"/>
                </a:lnTo>
                <a:lnTo>
                  <a:pt x="45" y="623"/>
                </a:lnTo>
                <a:lnTo>
                  <a:pt x="45" y="618"/>
                </a:lnTo>
                <a:lnTo>
                  <a:pt x="45" y="617"/>
                </a:lnTo>
                <a:lnTo>
                  <a:pt x="45" y="615"/>
                </a:lnTo>
                <a:lnTo>
                  <a:pt x="47" y="615"/>
                </a:lnTo>
                <a:lnTo>
                  <a:pt x="47" y="623"/>
                </a:lnTo>
                <a:lnTo>
                  <a:pt x="51" y="623"/>
                </a:lnTo>
                <a:lnTo>
                  <a:pt x="53" y="623"/>
                </a:lnTo>
                <a:lnTo>
                  <a:pt x="53" y="627"/>
                </a:lnTo>
                <a:lnTo>
                  <a:pt x="59" y="627"/>
                </a:lnTo>
                <a:lnTo>
                  <a:pt x="59" y="615"/>
                </a:lnTo>
                <a:lnTo>
                  <a:pt x="66" y="615"/>
                </a:lnTo>
                <a:lnTo>
                  <a:pt x="75" y="615"/>
                </a:lnTo>
                <a:lnTo>
                  <a:pt x="86" y="615"/>
                </a:lnTo>
                <a:lnTo>
                  <a:pt x="89" y="615"/>
                </a:lnTo>
                <a:lnTo>
                  <a:pt x="92" y="615"/>
                </a:lnTo>
                <a:lnTo>
                  <a:pt x="95" y="615"/>
                </a:lnTo>
                <a:lnTo>
                  <a:pt x="96" y="615"/>
                </a:lnTo>
                <a:lnTo>
                  <a:pt x="101" y="615"/>
                </a:lnTo>
                <a:lnTo>
                  <a:pt x="102" y="615"/>
                </a:lnTo>
                <a:lnTo>
                  <a:pt x="104" y="615"/>
                </a:lnTo>
                <a:lnTo>
                  <a:pt x="108" y="615"/>
                </a:lnTo>
                <a:lnTo>
                  <a:pt x="125" y="615"/>
                </a:lnTo>
                <a:lnTo>
                  <a:pt x="140" y="615"/>
                </a:lnTo>
                <a:lnTo>
                  <a:pt x="149" y="614"/>
                </a:lnTo>
                <a:lnTo>
                  <a:pt x="151" y="614"/>
                </a:lnTo>
                <a:lnTo>
                  <a:pt x="155" y="614"/>
                </a:lnTo>
                <a:lnTo>
                  <a:pt x="158" y="614"/>
                </a:lnTo>
                <a:lnTo>
                  <a:pt x="160" y="614"/>
                </a:lnTo>
                <a:lnTo>
                  <a:pt x="161" y="614"/>
                </a:lnTo>
                <a:lnTo>
                  <a:pt x="164" y="614"/>
                </a:lnTo>
                <a:lnTo>
                  <a:pt x="167" y="614"/>
                </a:lnTo>
                <a:lnTo>
                  <a:pt x="172" y="614"/>
                </a:lnTo>
                <a:lnTo>
                  <a:pt x="173" y="614"/>
                </a:lnTo>
                <a:lnTo>
                  <a:pt x="175" y="609"/>
                </a:lnTo>
                <a:lnTo>
                  <a:pt x="175" y="607"/>
                </a:lnTo>
                <a:lnTo>
                  <a:pt x="175" y="604"/>
                </a:lnTo>
                <a:lnTo>
                  <a:pt x="175" y="598"/>
                </a:lnTo>
                <a:lnTo>
                  <a:pt x="175" y="595"/>
                </a:lnTo>
                <a:lnTo>
                  <a:pt x="175" y="594"/>
                </a:lnTo>
                <a:lnTo>
                  <a:pt x="176" y="594"/>
                </a:lnTo>
                <a:lnTo>
                  <a:pt x="176" y="592"/>
                </a:lnTo>
                <a:lnTo>
                  <a:pt x="179" y="592"/>
                </a:lnTo>
                <a:lnTo>
                  <a:pt x="181" y="592"/>
                </a:lnTo>
                <a:lnTo>
                  <a:pt x="182" y="592"/>
                </a:lnTo>
                <a:lnTo>
                  <a:pt x="184" y="591"/>
                </a:lnTo>
                <a:lnTo>
                  <a:pt x="185" y="591"/>
                </a:lnTo>
                <a:lnTo>
                  <a:pt x="187" y="589"/>
                </a:lnTo>
                <a:lnTo>
                  <a:pt x="187" y="588"/>
                </a:lnTo>
                <a:lnTo>
                  <a:pt x="188" y="586"/>
                </a:lnTo>
                <a:lnTo>
                  <a:pt x="191" y="588"/>
                </a:lnTo>
                <a:lnTo>
                  <a:pt x="193" y="591"/>
                </a:lnTo>
                <a:lnTo>
                  <a:pt x="194" y="592"/>
                </a:lnTo>
                <a:lnTo>
                  <a:pt x="197" y="591"/>
                </a:lnTo>
                <a:lnTo>
                  <a:pt x="199" y="591"/>
                </a:lnTo>
                <a:lnTo>
                  <a:pt x="202" y="591"/>
                </a:lnTo>
                <a:lnTo>
                  <a:pt x="202" y="589"/>
                </a:lnTo>
                <a:lnTo>
                  <a:pt x="202" y="582"/>
                </a:lnTo>
                <a:lnTo>
                  <a:pt x="202" y="580"/>
                </a:lnTo>
                <a:lnTo>
                  <a:pt x="206" y="580"/>
                </a:lnTo>
                <a:lnTo>
                  <a:pt x="208" y="580"/>
                </a:lnTo>
                <a:lnTo>
                  <a:pt x="215" y="580"/>
                </a:lnTo>
                <a:lnTo>
                  <a:pt x="227" y="580"/>
                </a:lnTo>
                <a:lnTo>
                  <a:pt x="233" y="580"/>
                </a:lnTo>
                <a:lnTo>
                  <a:pt x="237" y="580"/>
                </a:lnTo>
                <a:lnTo>
                  <a:pt x="247" y="580"/>
                </a:lnTo>
                <a:lnTo>
                  <a:pt x="249" y="580"/>
                </a:lnTo>
                <a:lnTo>
                  <a:pt x="250" y="580"/>
                </a:lnTo>
                <a:lnTo>
                  <a:pt x="252" y="580"/>
                </a:lnTo>
                <a:lnTo>
                  <a:pt x="252" y="583"/>
                </a:lnTo>
                <a:lnTo>
                  <a:pt x="252" y="585"/>
                </a:lnTo>
                <a:lnTo>
                  <a:pt x="252" y="588"/>
                </a:lnTo>
                <a:lnTo>
                  <a:pt x="252" y="592"/>
                </a:lnTo>
                <a:lnTo>
                  <a:pt x="252" y="595"/>
                </a:lnTo>
                <a:lnTo>
                  <a:pt x="252" y="598"/>
                </a:lnTo>
                <a:lnTo>
                  <a:pt x="252" y="600"/>
                </a:lnTo>
                <a:lnTo>
                  <a:pt x="252" y="601"/>
                </a:lnTo>
                <a:lnTo>
                  <a:pt x="253" y="603"/>
                </a:lnTo>
                <a:lnTo>
                  <a:pt x="256" y="603"/>
                </a:lnTo>
                <a:lnTo>
                  <a:pt x="258" y="603"/>
                </a:lnTo>
                <a:lnTo>
                  <a:pt x="259" y="603"/>
                </a:lnTo>
                <a:lnTo>
                  <a:pt x="261" y="603"/>
                </a:lnTo>
                <a:lnTo>
                  <a:pt x="262" y="603"/>
                </a:lnTo>
                <a:lnTo>
                  <a:pt x="264" y="603"/>
                </a:lnTo>
                <a:lnTo>
                  <a:pt x="265" y="603"/>
                </a:lnTo>
                <a:lnTo>
                  <a:pt x="267" y="603"/>
                </a:lnTo>
                <a:lnTo>
                  <a:pt x="270" y="603"/>
                </a:lnTo>
                <a:lnTo>
                  <a:pt x="271" y="603"/>
                </a:lnTo>
                <a:lnTo>
                  <a:pt x="271" y="601"/>
                </a:lnTo>
                <a:lnTo>
                  <a:pt x="273" y="601"/>
                </a:lnTo>
                <a:lnTo>
                  <a:pt x="274" y="600"/>
                </a:lnTo>
                <a:lnTo>
                  <a:pt x="276" y="598"/>
                </a:lnTo>
                <a:lnTo>
                  <a:pt x="279" y="597"/>
                </a:lnTo>
                <a:lnTo>
                  <a:pt x="280" y="597"/>
                </a:lnTo>
                <a:lnTo>
                  <a:pt x="282" y="597"/>
                </a:lnTo>
                <a:lnTo>
                  <a:pt x="285" y="597"/>
                </a:lnTo>
                <a:lnTo>
                  <a:pt x="286" y="597"/>
                </a:lnTo>
                <a:lnTo>
                  <a:pt x="288" y="595"/>
                </a:lnTo>
                <a:lnTo>
                  <a:pt x="289" y="592"/>
                </a:lnTo>
                <a:lnTo>
                  <a:pt x="291" y="591"/>
                </a:lnTo>
                <a:lnTo>
                  <a:pt x="292" y="591"/>
                </a:lnTo>
                <a:lnTo>
                  <a:pt x="292" y="589"/>
                </a:lnTo>
                <a:lnTo>
                  <a:pt x="295" y="588"/>
                </a:lnTo>
                <a:lnTo>
                  <a:pt x="303" y="588"/>
                </a:lnTo>
                <a:lnTo>
                  <a:pt x="307" y="588"/>
                </a:lnTo>
                <a:lnTo>
                  <a:pt x="318" y="588"/>
                </a:lnTo>
                <a:lnTo>
                  <a:pt x="321" y="586"/>
                </a:lnTo>
                <a:lnTo>
                  <a:pt x="324" y="586"/>
                </a:lnTo>
                <a:lnTo>
                  <a:pt x="332" y="586"/>
                </a:lnTo>
                <a:lnTo>
                  <a:pt x="338" y="586"/>
                </a:lnTo>
                <a:lnTo>
                  <a:pt x="342" y="586"/>
                </a:lnTo>
                <a:lnTo>
                  <a:pt x="345" y="586"/>
                </a:lnTo>
                <a:lnTo>
                  <a:pt x="345" y="597"/>
                </a:lnTo>
                <a:lnTo>
                  <a:pt x="345" y="603"/>
                </a:lnTo>
                <a:lnTo>
                  <a:pt x="345" y="610"/>
                </a:lnTo>
                <a:lnTo>
                  <a:pt x="347" y="610"/>
                </a:lnTo>
                <a:lnTo>
                  <a:pt x="353" y="610"/>
                </a:lnTo>
                <a:lnTo>
                  <a:pt x="362" y="612"/>
                </a:lnTo>
                <a:lnTo>
                  <a:pt x="366" y="612"/>
                </a:lnTo>
                <a:lnTo>
                  <a:pt x="374" y="612"/>
                </a:lnTo>
                <a:lnTo>
                  <a:pt x="389" y="612"/>
                </a:lnTo>
                <a:lnTo>
                  <a:pt x="393" y="612"/>
                </a:lnTo>
                <a:lnTo>
                  <a:pt x="393" y="609"/>
                </a:lnTo>
                <a:lnTo>
                  <a:pt x="395" y="588"/>
                </a:lnTo>
                <a:lnTo>
                  <a:pt x="395" y="586"/>
                </a:lnTo>
                <a:lnTo>
                  <a:pt x="405" y="586"/>
                </a:lnTo>
                <a:lnTo>
                  <a:pt x="407" y="586"/>
                </a:lnTo>
                <a:lnTo>
                  <a:pt x="408" y="588"/>
                </a:lnTo>
                <a:lnTo>
                  <a:pt x="410" y="589"/>
                </a:lnTo>
                <a:lnTo>
                  <a:pt x="411" y="591"/>
                </a:lnTo>
                <a:lnTo>
                  <a:pt x="414" y="592"/>
                </a:lnTo>
                <a:lnTo>
                  <a:pt x="414" y="594"/>
                </a:lnTo>
                <a:lnTo>
                  <a:pt x="416" y="594"/>
                </a:lnTo>
                <a:lnTo>
                  <a:pt x="419" y="591"/>
                </a:lnTo>
                <a:lnTo>
                  <a:pt x="419" y="589"/>
                </a:lnTo>
                <a:lnTo>
                  <a:pt x="419" y="585"/>
                </a:lnTo>
                <a:lnTo>
                  <a:pt x="419" y="580"/>
                </a:lnTo>
                <a:lnTo>
                  <a:pt x="419" y="577"/>
                </a:lnTo>
                <a:lnTo>
                  <a:pt x="419" y="576"/>
                </a:lnTo>
                <a:lnTo>
                  <a:pt x="416" y="574"/>
                </a:lnTo>
                <a:lnTo>
                  <a:pt x="410" y="570"/>
                </a:lnTo>
                <a:lnTo>
                  <a:pt x="408" y="568"/>
                </a:lnTo>
                <a:lnTo>
                  <a:pt x="407" y="567"/>
                </a:lnTo>
                <a:lnTo>
                  <a:pt x="405" y="565"/>
                </a:lnTo>
                <a:lnTo>
                  <a:pt x="404" y="565"/>
                </a:lnTo>
                <a:lnTo>
                  <a:pt x="404" y="564"/>
                </a:lnTo>
                <a:lnTo>
                  <a:pt x="402" y="564"/>
                </a:lnTo>
                <a:lnTo>
                  <a:pt x="402" y="562"/>
                </a:lnTo>
                <a:lnTo>
                  <a:pt x="401" y="561"/>
                </a:lnTo>
                <a:lnTo>
                  <a:pt x="399" y="559"/>
                </a:lnTo>
                <a:lnTo>
                  <a:pt x="401" y="559"/>
                </a:lnTo>
                <a:lnTo>
                  <a:pt x="402" y="557"/>
                </a:lnTo>
                <a:lnTo>
                  <a:pt x="404" y="557"/>
                </a:lnTo>
                <a:lnTo>
                  <a:pt x="405" y="557"/>
                </a:lnTo>
                <a:lnTo>
                  <a:pt x="408" y="554"/>
                </a:lnTo>
                <a:lnTo>
                  <a:pt x="408" y="553"/>
                </a:lnTo>
                <a:lnTo>
                  <a:pt x="407" y="553"/>
                </a:lnTo>
                <a:lnTo>
                  <a:pt x="408" y="553"/>
                </a:lnTo>
                <a:lnTo>
                  <a:pt x="410" y="550"/>
                </a:lnTo>
                <a:lnTo>
                  <a:pt x="411" y="548"/>
                </a:lnTo>
                <a:lnTo>
                  <a:pt x="416" y="553"/>
                </a:lnTo>
                <a:lnTo>
                  <a:pt x="417" y="554"/>
                </a:lnTo>
                <a:lnTo>
                  <a:pt x="419" y="556"/>
                </a:lnTo>
                <a:lnTo>
                  <a:pt x="425" y="562"/>
                </a:lnTo>
                <a:lnTo>
                  <a:pt x="428" y="565"/>
                </a:lnTo>
                <a:lnTo>
                  <a:pt x="430" y="567"/>
                </a:lnTo>
                <a:lnTo>
                  <a:pt x="434" y="570"/>
                </a:lnTo>
                <a:lnTo>
                  <a:pt x="436" y="571"/>
                </a:lnTo>
                <a:lnTo>
                  <a:pt x="436" y="570"/>
                </a:lnTo>
                <a:lnTo>
                  <a:pt x="436" y="568"/>
                </a:lnTo>
                <a:lnTo>
                  <a:pt x="436" y="561"/>
                </a:lnTo>
                <a:lnTo>
                  <a:pt x="434" y="556"/>
                </a:lnTo>
                <a:lnTo>
                  <a:pt x="434" y="551"/>
                </a:lnTo>
                <a:lnTo>
                  <a:pt x="433" y="553"/>
                </a:lnTo>
                <a:lnTo>
                  <a:pt x="433" y="551"/>
                </a:lnTo>
                <a:lnTo>
                  <a:pt x="431" y="548"/>
                </a:lnTo>
                <a:lnTo>
                  <a:pt x="428" y="548"/>
                </a:lnTo>
                <a:lnTo>
                  <a:pt x="428" y="547"/>
                </a:lnTo>
                <a:lnTo>
                  <a:pt x="428" y="545"/>
                </a:lnTo>
                <a:lnTo>
                  <a:pt x="427" y="542"/>
                </a:lnTo>
                <a:lnTo>
                  <a:pt x="427" y="536"/>
                </a:lnTo>
                <a:lnTo>
                  <a:pt x="427" y="535"/>
                </a:lnTo>
                <a:lnTo>
                  <a:pt x="427" y="529"/>
                </a:lnTo>
                <a:lnTo>
                  <a:pt x="434" y="529"/>
                </a:lnTo>
                <a:lnTo>
                  <a:pt x="439" y="529"/>
                </a:lnTo>
                <a:lnTo>
                  <a:pt x="443" y="529"/>
                </a:lnTo>
                <a:lnTo>
                  <a:pt x="442" y="524"/>
                </a:lnTo>
                <a:lnTo>
                  <a:pt x="440" y="518"/>
                </a:lnTo>
                <a:lnTo>
                  <a:pt x="439" y="512"/>
                </a:lnTo>
                <a:lnTo>
                  <a:pt x="439" y="506"/>
                </a:lnTo>
                <a:lnTo>
                  <a:pt x="437" y="504"/>
                </a:lnTo>
                <a:lnTo>
                  <a:pt x="437" y="503"/>
                </a:lnTo>
                <a:lnTo>
                  <a:pt x="437" y="501"/>
                </a:lnTo>
                <a:lnTo>
                  <a:pt x="437" y="500"/>
                </a:lnTo>
                <a:lnTo>
                  <a:pt x="437" y="498"/>
                </a:lnTo>
                <a:lnTo>
                  <a:pt x="437" y="497"/>
                </a:lnTo>
                <a:lnTo>
                  <a:pt x="437" y="495"/>
                </a:lnTo>
                <a:lnTo>
                  <a:pt x="437" y="494"/>
                </a:lnTo>
                <a:lnTo>
                  <a:pt x="437" y="492"/>
                </a:lnTo>
                <a:lnTo>
                  <a:pt x="437" y="491"/>
                </a:lnTo>
                <a:lnTo>
                  <a:pt x="437" y="489"/>
                </a:lnTo>
                <a:lnTo>
                  <a:pt x="437" y="488"/>
                </a:lnTo>
                <a:lnTo>
                  <a:pt x="437" y="486"/>
                </a:lnTo>
                <a:lnTo>
                  <a:pt x="436" y="486"/>
                </a:lnTo>
                <a:lnTo>
                  <a:pt x="436" y="485"/>
                </a:lnTo>
                <a:lnTo>
                  <a:pt x="436" y="483"/>
                </a:lnTo>
                <a:lnTo>
                  <a:pt x="436" y="482"/>
                </a:lnTo>
                <a:lnTo>
                  <a:pt x="436" y="480"/>
                </a:lnTo>
                <a:lnTo>
                  <a:pt x="437" y="480"/>
                </a:lnTo>
                <a:lnTo>
                  <a:pt x="437" y="479"/>
                </a:lnTo>
                <a:lnTo>
                  <a:pt x="437" y="477"/>
                </a:lnTo>
                <a:lnTo>
                  <a:pt x="437" y="470"/>
                </a:lnTo>
                <a:lnTo>
                  <a:pt x="439" y="465"/>
                </a:lnTo>
                <a:lnTo>
                  <a:pt x="439" y="464"/>
                </a:lnTo>
                <a:lnTo>
                  <a:pt x="440" y="462"/>
                </a:lnTo>
                <a:lnTo>
                  <a:pt x="440" y="461"/>
                </a:lnTo>
                <a:lnTo>
                  <a:pt x="442" y="461"/>
                </a:lnTo>
                <a:lnTo>
                  <a:pt x="442" y="459"/>
                </a:lnTo>
                <a:lnTo>
                  <a:pt x="443" y="458"/>
                </a:lnTo>
                <a:lnTo>
                  <a:pt x="442" y="456"/>
                </a:lnTo>
                <a:lnTo>
                  <a:pt x="440" y="455"/>
                </a:lnTo>
                <a:lnTo>
                  <a:pt x="439" y="455"/>
                </a:lnTo>
                <a:lnTo>
                  <a:pt x="439" y="453"/>
                </a:lnTo>
                <a:lnTo>
                  <a:pt x="437" y="451"/>
                </a:lnTo>
                <a:lnTo>
                  <a:pt x="439" y="451"/>
                </a:lnTo>
                <a:lnTo>
                  <a:pt x="439" y="453"/>
                </a:lnTo>
                <a:lnTo>
                  <a:pt x="440" y="453"/>
                </a:lnTo>
                <a:lnTo>
                  <a:pt x="440" y="451"/>
                </a:lnTo>
                <a:lnTo>
                  <a:pt x="442" y="451"/>
                </a:lnTo>
                <a:lnTo>
                  <a:pt x="442" y="453"/>
                </a:lnTo>
                <a:lnTo>
                  <a:pt x="440" y="453"/>
                </a:lnTo>
                <a:lnTo>
                  <a:pt x="442" y="453"/>
                </a:lnTo>
                <a:lnTo>
                  <a:pt x="443" y="455"/>
                </a:lnTo>
                <a:lnTo>
                  <a:pt x="445" y="456"/>
                </a:lnTo>
                <a:lnTo>
                  <a:pt x="445" y="459"/>
                </a:lnTo>
                <a:lnTo>
                  <a:pt x="446" y="459"/>
                </a:lnTo>
                <a:lnTo>
                  <a:pt x="448" y="459"/>
                </a:lnTo>
                <a:lnTo>
                  <a:pt x="449" y="459"/>
                </a:lnTo>
                <a:lnTo>
                  <a:pt x="451" y="458"/>
                </a:lnTo>
                <a:lnTo>
                  <a:pt x="452" y="458"/>
                </a:lnTo>
                <a:lnTo>
                  <a:pt x="452" y="456"/>
                </a:lnTo>
                <a:lnTo>
                  <a:pt x="454" y="456"/>
                </a:lnTo>
                <a:lnTo>
                  <a:pt x="454" y="458"/>
                </a:lnTo>
                <a:lnTo>
                  <a:pt x="455" y="458"/>
                </a:lnTo>
                <a:lnTo>
                  <a:pt x="457" y="458"/>
                </a:lnTo>
                <a:lnTo>
                  <a:pt x="458" y="458"/>
                </a:lnTo>
                <a:lnTo>
                  <a:pt x="458" y="459"/>
                </a:lnTo>
                <a:lnTo>
                  <a:pt x="460" y="459"/>
                </a:lnTo>
                <a:lnTo>
                  <a:pt x="460" y="458"/>
                </a:lnTo>
                <a:lnTo>
                  <a:pt x="461" y="458"/>
                </a:lnTo>
                <a:lnTo>
                  <a:pt x="463" y="458"/>
                </a:lnTo>
                <a:lnTo>
                  <a:pt x="464" y="458"/>
                </a:lnTo>
                <a:lnTo>
                  <a:pt x="464" y="456"/>
                </a:lnTo>
                <a:lnTo>
                  <a:pt x="466" y="456"/>
                </a:lnTo>
                <a:lnTo>
                  <a:pt x="466" y="455"/>
                </a:lnTo>
                <a:lnTo>
                  <a:pt x="466" y="453"/>
                </a:lnTo>
                <a:lnTo>
                  <a:pt x="467" y="451"/>
                </a:lnTo>
                <a:lnTo>
                  <a:pt x="467" y="450"/>
                </a:lnTo>
                <a:lnTo>
                  <a:pt x="469" y="450"/>
                </a:lnTo>
                <a:lnTo>
                  <a:pt x="469" y="448"/>
                </a:lnTo>
                <a:lnTo>
                  <a:pt x="470" y="448"/>
                </a:lnTo>
                <a:lnTo>
                  <a:pt x="470" y="447"/>
                </a:lnTo>
                <a:lnTo>
                  <a:pt x="472" y="447"/>
                </a:lnTo>
                <a:lnTo>
                  <a:pt x="473" y="445"/>
                </a:lnTo>
                <a:lnTo>
                  <a:pt x="475" y="445"/>
                </a:lnTo>
                <a:lnTo>
                  <a:pt x="475" y="444"/>
                </a:lnTo>
                <a:lnTo>
                  <a:pt x="476" y="444"/>
                </a:lnTo>
                <a:lnTo>
                  <a:pt x="478" y="442"/>
                </a:lnTo>
                <a:lnTo>
                  <a:pt x="479" y="442"/>
                </a:lnTo>
                <a:lnTo>
                  <a:pt x="479" y="441"/>
                </a:lnTo>
                <a:lnTo>
                  <a:pt x="481" y="441"/>
                </a:lnTo>
                <a:lnTo>
                  <a:pt x="482" y="441"/>
                </a:lnTo>
                <a:lnTo>
                  <a:pt x="482" y="439"/>
                </a:lnTo>
                <a:lnTo>
                  <a:pt x="484" y="439"/>
                </a:lnTo>
                <a:lnTo>
                  <a:pt x="485" y="439"/>
                </a:lnTo>
                <a:lnTo>
                  <a:pt x="487" y="438"/>
                </a:lnTo>
                <a:lnTo>
                  <a:pt x="488" y="438"/>
                </a:lnTo>
                <a:lnTo>
                  <a:pt x="490" y="436"/>
                </a:lnTo>
                <a:lnTo>
                  <a:pt x="491" y="436"/>
                </a:lnTo>
                <a:lnTo>
                  <a:pt x="493" y="435"/>
                </a:lnTo>
                <a:lnTo>
                  <a:pt x="494" y="435"/>
                </a:lnTo>
                <a:lnTo>
                  <a:pt x="496" y="435"/>
                </a:lnTo>
                <a:lnTo>
                  <a:pt x="497" y="435"/>
                </a:lnTo>
                <a:lnTo>
                  <a:pt x="499" y="433"/>
                </a:lnTo>
                <a:lnTo>
                  <a:pt x="502" y="433"/>
                </a:lnTo>
                <a:lnTo>
                  <a:pt x="503" y="433"/>
                </a:lnTo>
                <a:lnTo>
                  <a:pt x="506" y="436"/>
                </a:lnTo>
                <a:lnTo>
                  <a:pt x="508" y="436"/>
                </a:lnTo>
                <a:lnTo>
                  <a:pt x="508" y="435"/>
                </a:lnTo>
                <a:lnTo>
                  <a:pt x="508" y="433"/>
                </a:lnTo>
                <a:lnTo>
                  <a:pt x="509" y="432"/>
                </a:lnTo>
                <a:lnTo>
                  <a:pt x="511" y="432"/>
                </a:lnTo>
                <a:lnTo>
                  <a:pt x="512" y="430"/>
                </a:lnTo>
                <a:lnTo>
                  <a:pt x="514" y="430"/>
                </a:lnTo>
                <a:lnTo>
                  <a:pt x="514" y="429"/>
                </a:lnTo>
                <a:lnTo>
                  <a:pt x="514" y="430"/>
                </a:lnTo>
                <a:lnTo>
                  <a:pt x="512" y="430"/>
                </a:lnTo>
                <a:lnTo>
                  <a:pt x="512" y="432"/>
                </a:lnTo>
                <a:lnTo>
                  <a:pt x="511" y="432"/>
                </a:lnTo>
                <a:lnTo>
                  <a:pt x="511" y="433"/>
                </a:lnTo>
                <a:lnTo>
                  <a:pt x="509" y="433"/>
                </a:lnTo>
                <a:lnTo>
                  <a:pt x="509" y="435"/>
                </a:lnTo>
                <a:lnTo>
                  <a:pt x="509" y="436"/>
                </a:lnTo>
                <a:lnTo>
                  <a:pt x="508" y="436"/>
                </a:lnTo>
                <a:lnTo>
                  <a:pt x="508" y="438"/>
                </a:lnTo>
                <a:lnTo>
                  <a:pt x="509" y="438"/>
                </a:lnTo>
                <a:lnTo>
                  <a:pt x="511" y="441"/>
                </a:lnTo>
                <a:lnTo>
                  <a:pt x="512" y="442"/>
                </a:lnTo>
                <a:lnTo>
                  <a:pt x="515" y="442"/>
                </a:lnTo>
                <a:lnTo>
                  <a:pt x="519" y="441"/>
                </a:lnTo>
                <a:lnTo>
                  <a:pt x="522" y="438"/>
                </a:lnTo>
                <a:lnTo>
                  <a:pt x="525" y="435"/>
                </a:lnTo>
                <a:lnTo>
                  <a:pt x="531" y="432"/>
                </a:lnTo>
                <a:lnTo>
                  <a:pt x="534" y="430"/>
                </a:lnTo>
                <a:lnTo>
                  <a:pt x="538" y="430"/>
                </a:lnTo>
                <a:lnTo>
                  <a:pt x="540" y="429"/>
                </a:lnTo>
                <a:lnTo>
                  <a:pt x="543" y="429"/>
                </a:lnTo>
                <a:lnTo>
                  <a:pt x="544" y="429"/>
                </a:lnTo>
                <a:lnTo>
                  <a:pt x="546" y="427"/>
                </a:lnTo>
                <a:lnTo>
                  <a:pt x="549" y="427"/>
                </a:lnTo>
                <a:lnTo>
                  <a:pt x="550" y="426"/>
                </a:lnTo>
                <a:lnTo>
                  <a:pt x="553" y="426"/>
                </a:lnTo>
                <a:lnTo>
                  <a:pt x="553" y="424"/>
                </a:lnTo>
                <a:lnTo>
                  <a:pt x="555" y="424"/>
                </a:lnTo>
                <a:lnTo>
                  <a:pt x="559" y="424"/>
                </a:lnTo>
                <a:lnTo>
                  <a:pt x="561" y="424"/>
                </a:lnTo>
                <a:lnTo>
                  <a:pt x="567" y="426"/>
                </a:lnTo>
                <a:lnTo>
                  <a:pt x="568" y="426"/>
                </a:lnTo>
                <a:lnTo>
                  <a:pt x="570" y="426"/>
                </a:lnTo>
                <a:lnTo>
                  <a:pt x="577" y="427"/>
                </a:lnTo>
                <a:lnTo>
                  <a:pt x="579" y="429"/>
                </a:lnTo>
                <a:lnTo>
                  <a:pt x="582" y="429"/>
                </a:lnTo>
                <a:lnTo>
                  <a:pt x="583" y="429"/>
                </a:lnTo>
                <a:lnTo>
                  <a:pt x="586" y="427"/>
                </a:lnTo>
                <a:lnTo>
                  <a:pt x="589" y="424"/>
                </a:lnTo>
                <a:lnTo>
                  <a:pt x="591" y="423"/>
                </a:lnTo>
                <a:lnTo>
                  <a:pt x="592" y="421"/>
                </a:lnTo>
                <a:lnTo>
                  <a:pt x="592" y="418"/>
                </a:lnTo>
                <a:lnTo>
                  <a:pt x="594" y="418"/>
                </a:lnTo>
                <a:lnTo>
                  <a:pt x="598" y="408"/>
                </a:lnTo>
                <a:lnTo>
                  <a:pt x="603" y="400"/>
                </a:lnTo>
                <a:lnTo>
                  <a:pt x="604" y="397"/>
                </a:lnTo>
                <a:lnTo>
                  <a:pt x="609" y="391"/>
                </a:lnTo>
                <a:lnTo>
                  <a:pt x="615" y="386"/>
                </a:lnTo>
                <a:lnTo>
                  <a:pt x="620" y="383"/>
                </a:lnTo>
                <a:lnTo>
                  <a:pt x="621" y="382"/>
                </a:lnTo>
                <a:lnTo>
                  <a:pt x="624" y="380"/>
                </a:lnTo>
                <a:lnTo>
                  <a:pt x="626" y="380"/>
                </a:lnTo>
                <a:lnTo>
                  <a:pt x="627" y="379"/>
                </a:lnTo>
                <a:lnTo>
                  <a:pt x="629" y="376"/>
                </a:lnTo>
                <a:lnTo>
                  <a:pt x="633" y="374"/>
                </a:lnTo>
                <a:lnTo>
                  <a:pt x="635" y="371"/>
                </a:lnTo>
                <a:lnTo>
                  <a:pt x="638" y="370"/>
                </a:lnTo>
                <a:lnTo>
                  <a:pt x="639" y="367"/>
                </a:lnTo>
                <a:lnTo>
                  <a:pt x="642" y="367"/>
                </a:lnTo>
                <a:lnTo>
                  <a:pt x="644" y="364"/>
                </a:lnTo>
                <a:lnTo>
                  <a:pt x="645" y="362"/>
                </a:lnTo>
                <a:lnTo>
                  <a:pt x="645" y="361"/>
                </a:lnTo>
                <a:lnTo>
                  <a:pt x="647" y="359"/>
                </a:lnTo>
                <a:lnTo>
                  <a:pt x="648" y="358"/>
                </a:lnTo>
                <a:lnTo>
                  <a:pt x="648" y="353"/>
                </a:lnTo>
                <a:lnTo>
                  <a:pt x="650" y="352"/>
                </a:lnTo>
                <a:lnTo>
                  <a:pt x="651" y="347"/>
                </a:lnTo>
                <a:lnTo>
                  <a:pt x="654" y="342"/>
                </a:lnTo>
                <a:lnTo>
                  <a:pt x="656" y="339"/>
                </a:lnTo>
                <a:lnTo>
                  <a:pt x="657" y="338"/>
                </a:lnTo>
                <a:lnTo>
                  <a:pt x="657" y="335"/>
                </a:lnTo>
                <a:lnTo>
                  <a:pt x="660" y="332"/>
                </a:lnTo>
                <a:lnTo>
                  <a:pt x="663" y="327"/>
                </a:lnTo>
                <a:lnTo>
                  <a:pt x="668" y="321"/>
                </a:lnTo>
                <a:lnTo>
                  <a:pt x="671" y="317"/>
                </a:lnTo>
                <a:lnTo>
                  <a:pt x="672" y="314"/>
                </a:lnTo>
                <a:lnTo>
                  <a:pt x="677" y="308"/>
                </a:lnTo>
                <a:lnTo>
                  <a:pt x="680" y="303"/>
                </a:lnTo>
                <a:lnTo>
                  <a:pt x="680" y="302"/>
                </a:lnTo>
                <a:lnTo>
                  <a:pt x="681" y="299"/>
                </a:lnTo>
                <a:lnTo>
                  <a:pt x="683" y="295"/>
                </a:lnTo>
                <a:lnTo>
                  <a:pt x="683" y="292"/>
                </a:lnTo>
                <a:lnTo>
                  <a:pt x="684" y="291"/>
                </a:lnTo>
                <a:lnTo>
                  <a:pt x="684" y="289"/>
                </a:lnTo>
                <a:lnTo>
                  <a:pt x="686" y="289"/>
                </a:lnTo>
                <a:lnTo>
                  <a:pt x="686" y="288"/>
                </a:lnTo>
                <a:lnTo>
                  <a:pt x="686" y="286"/>
                </a:lnTo>
                <a:lnTo>
                  <a:pt x="686" y="285"/>
                </a:lnTo>
                <a:lnTo>
                  <a:pt x="686" y="283"/>
                </a:lnTo>
                <a:lnTo>
                  <a:pt x="686" y="282"/>
                </a:lnTo>
                <a:lnTo>
                  <a:pt x="686" y="280"/>
                </a:lnTo>
                <a:lnTo>
                  <a:pt x="687" y="280"/>
                </a:lnTo>
                <a:lnTo>
                  <a:pt x="687" y="279"/>
                </a:lnTo>
                <a:lnTo>
                  <a:pt x="690" y="277"/>
                </a:lnTo>
                <a:lnTo>
                  <a:pt x="693" y="273"/>
                </a:lnTo>
                <a:lnTo>
                  <a:pt x="706" y="264"/>
                </a:lnTo>
                <a:lnTo>
                  <a:pt x="718" y="259"/>
                </a:lnTo>
                <a:lnTo>
                  <a:pt x="737" y="250"/>
                </a:lnTo>
                <a:lnTo>
                  <a:pt x="754" y="247"/>
                </a:lnTo>
                <a:lnTo>
                  <a:pt x="782" y="256"/>
                </a:lnTo>
                <a:lnTo>
                  <a:pt x="793" y="264"/>
                </a:lnTo>
                <a:lnTo>
                  <a:pt x="804" y="276"/>
                </a:lnTo>
                <a:lnTo>
                  <a:pt x="805" y="276"/>
                </a:lnTo>
                <a:lnTo>
                  <a:pt x="805" y="274"/>
                </a:lnTo>
                <a:lnTo>
                  <a:pt x="807" y="274"/>
                </a:lnTo>
                <a:lnTo>
                  <a:pt x="807" y="273"/>
                </a:lnTo>
                <a:lnTo>
                  <a:pt x="807" y="271"/>
                </a:lnTo>
                <a:lnTo>
                  <a:pt x="807" y="270"/>
                </a:lnTo>
                <a:lnTo>
                  <a:pt x="807" y="268"/>
                </a:lnTo>
                <a:lnTo>
                  <a:pt x="805" y="267"/>
                </a:lnTo>
                <a:lnTo>
                  <a:pt x="807" y="267"/>
                </a:lnTo>
                <a:lnTo>
                  <a:pt x="808" y="267"/>
                </a:lnTo>
                <a:lnTo>
                  <a:pt x="808" y="265"/>
                </a:lnTo>
                <a:lnTo>
                  <a:pt x="808" y="264"/>
                </a:lnTo>
                <a:lnTo>
                  <a:pt x="810" y="264"/>
                </a:lnTo>
                <a:lnTo>
                  <a:pt x="810" y="262"/>
                </a:lnTo>
                <a:lnTo>
                  <a:pt x="810" y="261"/>
                </a:lnTo>
                <a:lnTo>
                  <a:pt x="811" y="261"/>
                </a:lnTo>
                <a:lnTo>
                  <a:pt x="811" y="259"/>
                </a:lnTo>
                <a:lnTo>
                  <a:pt x="811" y="258"/>
                </a:lnTo>
                <a:lnTo>
                  <a:pt x="811" y="256"/>
                </a:lnTo>
                <a:lnTo>
                  <a:pt x="811" y="255"/>
                </a:lnTo>
                <a:lnTo>
                  <a:pt x="810" y="253"/>
                </a:lnTo>
                <a:lnTo>
                  <a:pt x="810" y="252"/>
                </a:lnTo>
                <a:lnTo>
                  <a:pt x="810" y="250"/>
                </a:lnTo>
                <a:lnTo>
                  <a:pt x="808" y="249"/>
                </a:lnTo>
                <a:lnTo>
                  <a:pt x="808" y="247"/>
                </a:lnTo>
                <a:lnTo>
                  <a:pt x="807" y="246"/>
                </a:lnTo>
                <a:lnTo>
                  <a:pt x="807" y="244"/>
                </a:lnTo>
                <a:lnTo>
                  <a:pt x="807" y="242"/>
                </a:lnTo>
                <a:lnTo>
                  <a:pt x="805" y="242"/>
                </a:lnTo>
                <a:lnTo>
                  <a:pt x="807" y="242"/>
                </a:lnTo>
                <a:lnTo>
                  <a:pt x="807" y="241"/>
                </a:lnTo>
                <a:lnTo>
                  <a:pt x="805" y="241"/>
                </a:lnTo>
                <a:lnTo>
                  <a:pt x="807" y="241"/>
                </a:lnTo>
                <a:lnTo>
                  <a:pt x="807" y="239"/>
                </a:lnTo>
                <a:lnTo>
                  <a:pt x="805" y="239"/>
                </a:lnTo>
                <a:lnTo>
                  <a:pt x="805" y="238"/>
                </a:lnTo>
                <a:lnTo>
                  <a:pt x="804" y="238"/>
                </a:lnTo>
                <a:lnTo>
                  <a:pt x="805" y="236"/>
                </a:lnTo>
                <a:lnTo>
                  <a:pt x="805" y="238"/>
                </a:lnTo>
                <a:lnTo>
                  <a:pt x="805" y="236"/>
                </a:lnTo>
                <a:lnTo>
                  <a:pt x="805" y="235"/>
                </a:lnTo>
                <a:lnTo>
                  <a:pt x="804" y="233"/>
                </a:lnTo>
                <a:lnTo>
                  <a:pt x="805" y="233"/>
                </a:lnTo>
                <a:lnTo>
                  <a:pt x="807" y="233"/>
                </a:lnTo>
                <a:lnTo>
                  <a:pt x="808" y="233"/>
                </a:lnTo>
                <a:lnTo>
                  <a:pt x="808" y="232"/>
                </a:lnTo>
                <a:lnTo>
                  <a:pt x="807" y="232"/>
                </a:lnTo>
                <a:lnTo>
                  <a:pt x="805" y="232"/>
                </a:lnTo>
                <a:lnTo>
                  <a:pt x="805" y="230"/>
                </a:lnTo>
                <a:lnTo>
                  <a:pt x="807" y="230"/>
                </a:lnTo>
                <a:lnTo>
                  <a:pt x="805" y="230"/>
                </a:lnTo>
                <a:lnTo>
                  <a:pt x="805" y="229"/>
                </a:lnTo>
                <a:lnTo>
                  <a:pt x="807" y="229"/>
                </a:lnTo>
                <a:lnTo>
                  <a:pt x="805" y="229"/>
                </a:lnTo>
                <a:lnTo>
                  <a:pt x="805" y="227"/>
                </a:lnTo>
                <a:lnTo>
                  <a:pt x="807" y="227"/>
                </a:lnTo>
                <a:lnTo>
                  <a:pt x="808" y="227"/>
                </a:lnTo>
                <a:lnTo>
                  <a:pt x="808" y="226"/>
                </a:lnTo>
                <a:lnTo>
                  <a:pt x="807" y="226"/>
                </a:lnTo>
                <a:lnTo>
                  <a:pt x="808" y="226"/>
                </a:lnTo>
                <a:lnTo>
                  <a:pt x="807" y="226"/>
                </a:lnTo>
                <a:lnTo>
                  <a:pt x="807" y="224"/>
                </a:lnTo>
                <a:lnTo>
                  <a:pt x="808" y="224"/>
                </a:lnTo>
                <a:lnTo>
                  <a:pt x="808" y="223"/>
                </a:lnTo>
                <a:lnTo>
                  <a:pt x="807" y="223"/>
                </a:lnTo>
                <a:lnTo>
                  <a:pt x="807" y="221"/>
                </a:lnTo>
                <a:lnTo>
                  <a:pt x="805" y="221"/>
                </a:lnTo>
                <a:lnTo>
                  <a:pt x="807" y="221"/>
                </a:lnTo>
                <a:lnTo>
                  <a:pt x="807" y="220"/>
                </a:lnTo>
                <a:lnTo>
                  <a:pt x="805" y="220"/>
                </a:lnTo>
                <a:lnTo>
                  <a:pt x="805" y="218"/>
                </a:lnTo>
                <a:lnTo>
                  <a:pt x="805" y="217"/>
                </a:lnTo>
                <a:lnTo>
                  <a:pt x="804" y="215"/>
                </a:lnTo>
                <a:lnTo>
                  <a:pt x="804" y="214"/>
                </a:lnTo>
                <a:lnTo>
                  <a:pt x="802" y="214"/>
                </a:lnTo>
                <a:lnTo>
                  <a:pt x="802" y="212"/>
                </a:lnTo>
                <a:lnTo>
                  <a:pt x="837" y="212"/>
                </a:lnTo>
                <a:lnTo>
                  <a:pt x="838" y="212"/>
                </a:lnTo>
                <a:lnTo>
                  <a:pt x="838" y="211"/>
                </a:lnTo>
                <a:lnTo>
                  <a:pt x="838" y="209"/>
                </a:lnTo>
                <a:lnTo>
                  <a:pt x="838" y="208"/>
                </a:lnTo>
                <a:lnTo>
                  <a:pt x="838" y="186"/>
                </a:lnTo>
                <a:lnTo>
                  <a:pt x="850" y="186"/>
                </a:lnTo>
                <a:lnTo>
                  <a:pt x="859" y="186"/>
                </a:lnTo>
                <a:lnTo>
                  <a:pt x="861" y="186"/>
                </a:lnTo>
                <a:lnTo>
                  <a:pt x="862" y="186"/>
                </a:lnTo>
                <a:lnTo>
                  <a:pt x="864" y="180"/>
                </a:lnTo>
                <a:lnTo>
                  <a:pt x="864" y="177"/>
                </a:lnTo>
                <a:lnTo>
                  <a:pt x="862" y="177"/>
                </a:lnTo>
                <a:lnTo>
                  <a:pt x="850" y="162"/>
                </a:lnTo>
                <a:lnTo>
                  <a:pt x="852" y="162"/>
                </a:lnTo>
                <a:lnTo>
                  <a:pt x="855" y="162"/>
                </a:lnTo>
                <a:lnTo>
                  <a:pt x="856" y="162"/>
                </a:lnTo>
                <a:lnTo>
                  <a:pt x="888" y="162"/>
                </a:lnTo>
                <a:lnTo>
                  <a:pt x="889" y="149"/>
                </a:lnTo>
                <a:lnTo>
                  <a:pt x="889" y="138"/>
                </a:lnTo>
                <a:lnTo>
                  <a:pt x="889" y="136"/>
                </a:lnTo>
                <a:lnTo>
                  <a:pt x="862" y="136"/>
                </a:lnTo>
                <a:lnTo>
                  <a:pt x="858" y="136"/>
                </a:lnTo>
                <a:lnTo>
                  <a:pt x="853" y="138"/>
                </a:lnTo>
                <a:lnTo>
                  <a:pt x="843" y="146"/>
                </a:lnTo>
                <a:lnTo>
                  <a:pt x="843" y="144"/>
                </a:lnTo>
                <a:lnTo>
                  <a:pt x="841" y="144"/>
                </a:lnTo>
                <a:lnTo>
                  <a:pt x="840" y="141"/>
                </a:lnTo>
                <a:lnTo>
                  <a:pt x="838" y="140"/>
                </a:lnTo>
                <a:lnTo>
                  <a:pt x="837" y="136"/>
                </a:lnTo>
                <a:lnTo>
                  <a:pt x="835" y="133"/>
                </a:lnTo>
                <a:lnTo>
                  <a:pt x="834" y="130"/>
                </a:lnTo>
                <a:lnTo>
                  <a:pt x="834" y="129"/>
                </a:lnTo>
                <a:lnTo>
                  <a:pt x="832" y="127"/>
                </a:lnTo>
                <a:lnTo>
                  <a:pt x="832" y="124"/>
                </a:lnTo>
                <a:lnTo>
                  <a:pt x="832" y="123"/>
                </a:lnTo>
                <a:lnTo>
                  <a:pt x="831" y="117"/>
                </a:lnTo>
                <a:lnTo>
                  <a:pt x="831" y="114"/>
                </a:lnTo>
                <a:lnTo>
                  <a:pt x="829" y="111"/>
                </a:lnTo>
                <a:lnTo>
                  <a:pt x="829" y="106"/>
                </a:lnTo>
                <a:lnTo>
                  <a:pt x="831" y="105"/>
                </a:lnTo>
                <a:lnTo>
                  <a:pt x="832" y="106"/>
                </a:lnTo>
                <a:lnTo>
                  <a:pt x="834" y="106"/>
                </a:lnTo>
                <a:lnTo>
                  <a:pt x="837" y="108"/>
                </a:lnTo>
                <a:lnTo>
                  <a:pt x="840" y="111"/>
                </a:lnTo>
                <a:lnTo>
                  <a:pt x="847" y="108"/>
                </a:lnTo>
                <a:lnTo>
                  <a:pt x="855" y="105"/>
                </a:lnTo>
                <a:lnTo>
                  <a:pt x="864" y="103"/>
                </a:lnTo>
                <a:lnTo>
                  <a:pt x="877" y="103"/>
                </a:lnTo>
                <a:lnTo>
                  <a:pt x="889" y="103"/>
                </a:lnTo>
                <a:lnTo>
                  <a:pt x="889" y="106"/>
                </a:lnTo>
                <a:lnTo>
                  <a:pt x="891" y="106"/>
                </a:lnTo>
                <a:lnTo>
                  <a:pt x="905" y="97"/>
                </a:lnTo>
                <a:lnTo>
                  <a:pt x="912" y="90"/>
                </a:lnTo>
                <a:lnTo>
                  <a:pt x="915" y="93"/>
                </a:lnTo>
                <a:lnTo>
                  <a:pt x="921" y="97"/>
                </a:lnTo>
                <a:lnTo>
                  <a:pt x="923" y="94"/>
                </a:lnTo>
                <a:lnTo>
                  <a:pt x="924" y="93"/>
                </a:lnTo>
                <a:lnTo>
                  <a:pt x="929" y="90"/>
                </a:lnTo>
                <a:lnTo>
                  <a:pt x="929" y="88"/>
                </a:lnTo>
                <a:lnTo>
                  <a:pt x="917" y="79"/>
                </a:lnTo>
                <a:lnTo>
                  <a:pt x="920" y="76"/>
                </a:lnTo>
                <a:lnTo>
                  <a:pt x="923" y="71"/>
                </a:lnTo>
                <a:lnTo>
                  <a:pt x="927" y="62"/>
                </a:lnTo>
                <a:lnTo>
                  <a:pt x="936" y="50"/>
                </a:lnTo>
                <a:lnTo>
                  <a:pt x="941" y="41"/>
                </a:lnTo>
                <a:lnTo>
                  <a:pt x="942" y="41"/>
                </a:lnTo>
                <a:lnTo>
                  <a:pt x="944" y="38"/>
                </a:lnTo>
                <a:lnTo>
                  <a:pt x="948" y="32"/>
                </a:lnTo>
                <a:lnTo>
                  <a:pt x="950" y="29"/>
                </a:lnTo>
                <a:lnTo>
                  <a:pt x="959" y="17"/>
                </a:lnTo>
                <a:lnTo>
                  <a:pt x="959" y="14"/>
                </a:lnTo>
                <a:lnTo>
                  <a:pt x="963" y="14"/>
                </a:lnTo>
                <a:lnTo>
                  <a:pt x="984" y="14"/>
                </a:lnTo>
                <a:lnTo>
                  <a:pt x="986" y="14"/>
                </a:lnTo>
                <a:lnTo>
                  <a:pt x="988" y="14"/>
                </a:lnTo>
                <a:lnTo>
                  <a:pt x="991" y="14"/>
                </a:lnTo>
                <a:lnTo>
                  <a:pt x="991" y="32"/>
                </a:lnTo>
                <a:lnTo>
                  <a:pt x="991" y="38"/>
                </a:lnTo>
                <a:lnTo>
                  <a:pt x="998" y="40"/>
                </a:lnTo>
                <a:lnTo>
                  <a:pt x="1016" y="40"/>
                </a:lnTo>
                <a:lnTo>
                  <a:pt x="1028" y="40"/>
                </a:lnTo>
                <a:lnTo>
                  <a:pt x="1030" y="40"/>
                </a:lnTo>
                <a:lnTo>
                  <a:pt x="1039" y="40"/>
                </a:lnTo>
                <a:lnTo>
                  <a:pt x="1039" y="46"/>
                </a:lnTo>
                <a:lnTo>
                  <a:pt x="1039" y="64"/>
                </a:lnTo>
                <a:lnTo>
                  <a:pt x="1028" y="64"/>
                </a:lnTo>
                <a:lnTo>
                  <a:pt x="1025" y="64"/>
                </a:lnTo>
                <a:lnTo>
                  <a:pt x="1030" y="67"/>
                </a:lnTo>
                <a:lnTo>
                  <a:pt x="1031" y="68"/>
                </a:lnTo>
                <a:lnTo>
                  <a:pt x="1034" y="70"/>
                </a:lnTo>
                <a:lnTo>
                  <a:pt x="1036" y="70"/>
                </a:lnTo>
                <a:lnTo>
                  <a:pt x="1039" y="73"/>
                </a:lnTo>
                <a:lnTo>
                  <a:pt x="1039" y="79"/>
                </a:lnTo>
                <a:lnTo>
                  <a:pt x="1039" y="91"/>
                </a:lnTo>
                <a:lnTo>
                  <a:pt x="1021" y="85"/>
                </a:lnTo>
                <a:lnTo>
                  <a:pt x="1012" y="85"/>
                </a:lnTo>
                <a:lnTo>
                  <a:pt x="1009" y="83"/>
                </a:lnTo>
                <a:lnTo>
                  <a:pt x="1006" y="71"/>
                </a:lnTo>
                <a:lnTo>
                  <a:pt x="1003" y="71"/>
                </a:lnTo>
                <a:lnTo>
                  <a:pt x="1001" y="73"/>
                </a:lnTo>
                <a:lnTo>
                  <a:pt x="1000" y="73"/>
                </a:lnTo>
                <a:lnTo>
                  <a:pt x="1000" y="77"/>
                </a:lnTo>
                <a:lnTo>
                  <a:pt x="998" y="77"/>
                </a:lnTo>
                <a:lnTo>
                  <a:pt x="998" y="79"/>
                </a:lnTo>
                <a:lnTo>
                  <a:pt x="1000" y="79"/>
                </a:lnTo>
                <a:lnTo>
                  <a:pt x="1000" y="80"/>
                </a:lnTo>
                <a:lnTo>
                  <a:pt x="1000" y="83"/>
                </a:lnTo>
                <a:lnTo>
                  <a:pt x="1001" y="85"/>
                </a:lnTo>
                <a:lnTo>
                  <a:pt x="1001" y="87"/>
                </a:lnTo>
                <a:lnTo>
                  <a:pt x="1003" y="88"/>
                </a:lnTo>
                <a:lnTo>
                  <a:pt x="1003" y="90"/>
                </a:lnTo>
                <a:lnTo>
                  <a:pt x="1003" y="93"/>
                </a:lnTo>
                <a:lnTo>
                  <a:pt x="1004" y="94"/>
                </a:lnTo>
                <a:lnTo>
                  <a:pt x="1006" y="94"/>
                </a:lnTo>
                <a:lnTo>
                  <a:pt x="1007" y="93"/>
                </a:lnTo>
                <a:lnTo>
                  <a:pt x="1009" y="94"/>
                </a:lnTo>
                <a:lnTo>
                  <a:pt x="1010" y="94"/>
                </a:lnTo>
                <a:lnTo>
                  <a:pt x="1012" y="96"/>
                </a:lnTo>
                <a:lnTo>
                  <a:pt x="1013" y="96"/>
                </a:lnTo>
                <a:lnTo>
                  <a:pt x="1015" y="96"/>
                </a:lnTo>
                <a:lnTo>
                  <a:pt x="1016" y="94"/>
                </a:lnTo>
                <a:lnTo>
                  <a:pt x="1018" y="96"/>
                </a:lnTo>
                <a:lnTo>
                  <a:pt x="1019" y="96"/>
                </a:lnTo>
                <a:lnTo>
                  <a:pt x="1021" y="97"/>
                </a:lnTo>
                <a:lnTo>
                  <a:pt x="1021" y="99"/>
                </a:lnTo>
                <a:lnTo>
                  <a:pt x="1019" y="100"/>
                </a:lnTo>
                <a:lnTo>
                  <a:pt x="1019" y="102"/>
                </a:lnTo>
                <a:lnTo>
                  <a:pt x="1018" y="102"/>
                </a:lnTo>
                <a:lnTo>
                  <a:pt x="1016" y="102"/>
                </a:lnTo>
                <a:lnTo>
                  <a:pt x="1015" y="103"/>
                </a:lnTo>
                <a:lnTo>
                  <a:pt x="1013" y="103"/>
                </a:lnTo>
                <a:lnTo>
                  <a:pt x="1012" y="102"/>
                </a:lnTo>
                <a:lnTo>
                  <a:pt x="1010" y="103"/>
                </a:lnTo>
                <a:lnTo>
                  <a:pt x="1009" y="103"/>
                </a:lnTo>
                <a:lnTo>
                  <a:pt x="1007" y="105"/>
                </a:lnTo>
                <a:lnTo>
                  <a:pt x="1007" y="106"/>
                </a:lnTo>
                <a:lnTo>
                  <a:pt x="1004" y="106"/>
                </a:lnTo>
                <a:lnTo>
                  <a:pt x="1003" y="106"/>
                </a:lnTo>
                <a:lnTo>
                  <a:pt x="1001" y="105"/>
                </a:lnTo>
                <a:lnTo>
                  <a:pt x="1000" y="106"/>
                </a:lnTo>
                <a:lnTo>
                  <a:pt x="998" y="106"/>
                </a:lnTo>
                <a:lnTo>
                  <a:pt x="997" y="106"/>
                </a:lnTo>
                <a:lnTo>
                  <a:pt x="995" y="108"/>
                </a:lnTo>
                <a:lnTo>
                  <a:pt x="994" y="109"/>
                </a:lnTo>
                <a:lnTo>
                  <a:pt x="992" y="109"/>
                </a:lnTo>
                <a:lnTo>
                  <a:pt x="991" y="111"/>
                </a:lnTo>
                <a:lnTo>
                  <a:pt x="989" y="112"/>
                </a:lnTo>
                <a:lnTo>
                  <a:pt x="989" y="114"/>
                </a:lnTo>
                <a:lnTo>
                  <a:pt x="988" y="115"/>
                </a:lnTo>
                <a:lnTo>
                  <a:pt x="988" y="118"/>
                </a:lnTo>
                <a:lnTo>
                  <a:pt x="988" y="123"/>
                </a:lnTo>
                <a:lnTo>
                  <a:pt x="988" y="127"/>
                </a:lnTo>
                <a:lnTo>
                  <a:pt x="988" y="129"/>
                </a:lnTo>
                <a:lnTo>
                  <a:pt x="988" y="130"/>
                </a:lnTo>
                <a:lnTo>
                  <a:pt x="988" y="132"/>
                </a:lnTo>
                <a:lnTo>
                  <a:pt x="986" y="133"/>
                </a:lnTo>
                <a:lnTo>
                  <a:pt x="986" y="135"/>
                </a:lnTo>
                <a:lnTo>
                  <a:pt x="986" y="136"/>
                </a:lnTo>
                <a:lnTo>
                  <a:pt x="986" y="138"/>
                </a:lnTo>
                <a:lnTo>
                  <a:pt x="986" y="140"/>
                </a:lnTo>
                <a:lnTo>
                  <a:pt x="988" y="141"/>
                </a:lnTo>
                <a:lnTo>
                  <a:pt x="988" y="143"/>
                </a:lnTo>
                <a:lnTo>
                  <a:pt x="988" y="144"/>
                </a:lnTo>
                <a:lnTo>
                  <a:pt x="989" y="143"/>
                </a:lnTo>
                <a:lnTo>
                  <a:pt x="989" y="147"/>
                </a:lnTo>
                <a:lnTo>
                  <a:pt x="988" y="147"/>
                </a:lnTo>
                <a:lnTo>
                  <a:pt x="989" y="147"/>
                </a:lnTo>
                <a:lnTo>
                  <a:pt x="989" y="149"/>
                </a:lnTo>
                <a:lnTo>
                  <a:pt x="989" y="150"/>
                </a:lnTo>
                <a:lnTo>
                  <a:pt x="991" y="152"/>
                </a:lnTo>
                <a:lnTo>
                  <a:pt x="991" y="153"/>
                </a:lnTo>
                <a:lnTo>
                  <a:pt x="995" y="152"/>
                </a:lnTo>
                <a:lnTo>
                  <a:pt x="997" y="149"/>
                </a:lnTo>
                <a:lnTo>
                  <a:pt x="997" y="147"/>
                </a:lnTo>
                <a:lnTo>
                  <a:pt x="997" y="144"/>
                </a:lnTo>
                <a:lnTo>
                  <a:pt x="997" y="140"/>
                </a:lnTo>
                <a:lnTo>
                  <a:pt x="998" y="140"/>
                </a:lnTo>
                <a:lnTo>
                  <a:pt x="998" y="136"/>
                </a:lnTo>
                <a:lnTo>
                  <a:pt x="1003" y="138"/>
                </a:lnTo>
                <a:lnTo>
                  <a:pt x="1004" y="138"/>
                </a:lnTo>
                <a:lnTo>
                  <a:pt x="1004" y="140"/>
                </a:lnTo>
                <a:lnTo>
                  <a:pt x="1012" y="141"/>
                </a:lnTo>
                <a:lnTo>
                  <a:pt x="1015" y="143"/>
                </a:lnTo>
                <a:lnTo>
                  <a:pt x="1018" y="143"/>
                </a:lnTo>
                <a:lnTo>
                  <a:pt x="1019" y="140"/>
                </a:lnTo>
                <a:lnTo>
                  <a:pt x="1022" y="143"/>
                </a:lnTo>
                <a:lnTo>
                  <a:pt x="1022" y="147"/>
                </a:lnTo>
                <a:lnTo>
                  <a:pt x="1024" y="147"/>
                </a:lnTo>
                <a:lnTo>
                  <a:pt x="1036" y="149"/>
                </a:lnTo>
                <a:lnTo>
                  <a:pt x="1036" y="141"/>
                </a:lnTo>
                <a:lnTo>
                  <a:pt x="1033" y="141"/>
                </a:lnTo>
                <a:lnTo>
                  <a:pt x="1031" y="141"/>
                </a:lnTo>
                <a:lnTo>
                  <a:pt x="1031" y="140"/>
                </a:lnTo>
                <a:lnTo>
                  <a:pt x="1028" y="136"/>
                </a:lnTo>
                <a:lnTo>
                  <a:pt x="1028" y="135"/>
                </a:lnTo>
                <a:lnTo>
                  <a:pt x="1030" y="133"/>
                </a:lnTo>
                <a:lnTo>
                  <a:pt x="1031" y="130"/>
                </a:lnTo>
                <a:lnTo>
                  <a:pt x="1034" y="127"/>
                </a:lnTo>
                <a:lnTo>
                  <a:pt x="1036" y="123"/>
                </a:lnTo>
                <a:lnTo>
                  <a:pt x="1037" y="123"/>
                </a:lnTo>
                <a:lnTo>
                  <a:pt x="1037" y="129"/>
                </a:lnTo>
                <a:lnTo>
                  <a:pt x="1037" y="132"/>
                </a:lnTo>
                <a:lnTo>
                  <a:pt x="1037" y="140"/>
                </a:lnTo>
                <a:lnTo>
                  <a:pt x="1037" y="141"/>
                </a:lnTo>
                <a:lnTo>
                  <a:pt x="1042" y="141"/>
                </a:lnTo>
                <a:lnTo>
                  <a:pt x="1042" y="144"/>
                </a:lnTo>
                <a:lnTo>
                  <a:pt x="1042" y="147"/>
                </a:lnTo>
                <a:lnTo>
                  <a:pt x="1046" y="149"/>
                </a:lnTo>
                <a:lnTo>
                  <a:pt x="1049" y="149"/>
                </a:lnTo>
                <a:lnTo>
                  <a:pt x="1051" y="149"/>
                </a:lnTo>
                <a:lnTo>
                  <a:pt x="1058" y="149"/>
                </a:lnTo>
                <a:lnTo>
                  <a:pt x="1066" y="146"/>
                </a:lnTo>
                <a:lnTo>
                  <a:pt x="1069" y="143"/>
                </a:lnTo>
                <a:lnTo>
                  <a:pt x="1076" y="140"/>
                </a:lnTo>
                <a:lnTo>
                  <a:pt x="1076" y="146"/>
                </a:lnTo>
                <a:lnTo>
                  <a:pt x="1076" y="149"/>
                </a:lnTo>
                <a:lnTo>
                  <a:pt x="1075" y="158"/>
                </a:lnTo>
                <a:lnTo>
                  <a:pt x="1075" y="161"/>
                </a:lnTo>
                <a:lnTo>
                  <a:pt x="1075" y="162"/>
                </a:lnTo>
                <a:lnTo>
                  <a:pt x="1087" y="156"/>
                </a:lnTo>
                <a:lnTo>
                  <a:pt x="1090" y="161"/>
                </a:lnTo>
                <a:lnTo>
                  <a:pt x="1084" y="165"/>
                </a:lnTo>
                <a:lnTo>
                  <a:pt x="1079" y="167"/>
                </a:lnTo>
                <a:lnTo>
                  <a:pt x="1079" y="168"/>
                </a:lnTo>
                <a:lnTo>
                  <a:pt x="1078" y="168"/>
                </a:lnTo>
                <a:lnTo>
                  <a:pt x="1078" y="170"/>
                </a:lnTo>
                <a:lnTo>
                  <a:pt x="1076" y="170"/>
                </a:lnTo>
                <a:lnTo>
                  <a:pt x="1076" y="171"/>
                </a:lnTo>
                <a:lnTo>
                  <a:pt x="1075" y="171"/>
                </a:lnTo>
                <a:lnTo>
                  <a:pt x="1075" y="170"/>
                </a:lnTo>
                <a:lnTo>
                  <a:pt x="1073" y="170"/>
                </a:lnTo>
                <a:lnTo>
                  <a:pt x="1072" y="170"/>
                </a:lnTo>
                <a:lnTo>
                  <a:pt x="1070" y="170"/>
                </a:lnTo>
                <a:lnTo>
                  <a:pt x="1069" y="170"/>
                </a:lnTo>
                <a:lnTo>
                  <a:pt x="1069" y="171"/>
                </a:lnTo>
                <a:lnTo>
                  <a:pt x="1069" y="173"/>
                </a:lnTo>
                <a:lnTo>
                  <a:pt x="1072" y="173"/>
                </a:lnTo>
                <a:lnTo>
                  <a:pt x="1072" y="177"/>
                </a:lnTo>
                <a:lnTo>
                  <a:pt x="1070" y="188"/>
                </a:lnTo>
                <a:lnTo>
                  <a:pt x="1072" y="188"/>
                </a:lnTo>
                <a:lnTo>
                  <a:pt x="1075" y="188"/>
                </a:lnTo>
                <a:lnTo>
                  <a:pt x="1075" y="191"/>
                </a:lnTo>
                <a:lnTo>
                  <a:pt x="1075" y="194"/>
                </a:lnTo>
                <a:lnTo>
                  <a:pt x="1075" y="196"/>
                </a:lnTo>
                <a:lnTo>
                  <a:pt x="1073" y="197"/>
                </a:lnTo>
                <a:lnTo>
                  <a:pt x="1073" y="200"/>
                </a:lnTo>
                <a:lnTo>
                  <a:pt x="1073" y="202"/>
                </a:lnTo>
                <a:lnTo>
                  <a:pt x="1073" y="211"/>
                </a:lnTo>
                <a:lnTo>
                  <a:pt x="1073" y="217"/>
                </a:lnTo>
                <a:lnTo>
                  <a:pt x="1066" y="217"/>
                </a:lnTo>
                <a:lnTo>
                  <a:pt x="1066" y="220"/>
                </a:lnTo>
                <a:lnTo>
                  <a:pt x="1073" y="220"/>
                </a:lnTo>
                <a:lnTo>
                  <a:pt x="1073" y="224"/>
                </a:lnTo>
                <a:lnTo>
                  <a:pt x="1073" y="230"/>
                </a:lnTo>
                <a:lnTo>
                  <a:pt x="1073" y="244"/>
                </a:lnTo>
                <a:lnTo>
                  <a:pt x="1083" y="244"/>
                </a:lnTo>
                <a:lnTo>
                  <a:pt x="1098" y="246"/>
                </a:lnTo>
                <a:lnTo>
                  <a:pt x="1101" y="246"/>
                </a:lnTo>
                <a:lnTo>
                  <a:pt x="1102" y="246"/>
                </a:lnTo>
                <a:lnTo>
                  <a:pt x="1104" y="246"/>
                </a:lnTo>
                <a:lnTo>
                  <a:pt x="1105" y="246"/>
                </a:lnTo>
                <a:lnTo>
                  <a:pt x="1108" y="238"/>
                </a:lnTo>
                <a:lnTo>
                  <a:pt x="1108" y="236"/>
                </a:lnTo>
                <a:lnTo>
                  <a:pt x="1110" y="232"/>
                </a:lnTo>
                <a:lnTo>
                  <a:pt x="1110" y="229"/>
                </a:lnTo>
                <a:lnTo>
                  <a:pt x="1111" y="224"/>
                </a:lnTo>
                <a:lnTo>
                  <a:pt x="1119" y="196"/>
                </a:lnTo>
                <a:lnTo>
                  <a:pt x="1122" y="185"/>
                </a:lnTo>
                <a:lnTo>
                  <a:pt x="1122" y="183"/>
                </a:lnTo>
                <a:lnTo>
                  <a:pt x="1123" y="182"/>
                </a:lnTo>
                <a:lnTo>
                  <a:pt x="1128" y="162"/>
                </a:lnTo>
                <a:lnTo>
                  <a:pt x="1132" y="147"/>
                </a:lnTo>
                <a:lnTo>
                  <a:pt x="1132" y="146"/>
                </a:lnTo>
                <a:lnTo>
                  <a:pt x="1134" y="140"/>
                </a:lnTo>
                <a:lnTo>
                  <a:pt x="1135" y="135"/>
                </a:lnTo>
                <a:lnTo>
                  <a:pt x="1138" y="133"/>
                </a:lnTo>
                <a:lnTo>
                  <a:pt x="1147" y="129"/>
                </a:lnTo>
                <a:lnTo>
                  <a:pt x="1149" y="129"/>
                </a:lnTo>
                <a:lnTo>
                  <a:pt x="1149" y="127"/>
                </a:lnTo>
                <a:lnTo>
                  <a:pt x="1150" y="127"/>
                </a:lnTo>
                <a:lnTo>
                  <a:pt x="1150" y="130"/>
                </a:lnTo>
                <a:lnTo>
                  <a:pt x="1150" y="132"/>
                </a:lnTo>
                <a:lnTo>
                  <a:pt x="1149" y="133"/>
                </a:lnTo>
                <a:lnTo>
                  <a:pt x="1149" y="143"/>
                </a:lnTo>
                <a:lnTo>
                  <a:pt x="1149" y="147"/>
                </a:lnTo>
                <a:lnTo>
                  <a:pt x="1155" y="147"/>
                </a:lnTo>
                <a:lnTo>
                  <a:pt x="1156" y="147"/>
                </a:lnTo>
                <a:lnTo>
                  <a:pt x="1168" y="147"/>
                </a:lnTo>
                <a:lnTo>
                  <a:pt x="1173" y="149"/>
                </a:lnTo>
                <a:lnTo>
                  <a:pt x="1174" y="149"/>
                </a:lnTo>
                <a:lnTo>
                  <a:pt x="1173" y="153"/>
                </a:lnTo>
                <a:lnTo>
                  <a:pt x="1173" y="158"/>
                </a:lnTo>
                <a:lnTo>
                  <a:pt x="1173" y="165"/>
                </a:lnTo>
                <a:lnTo>
                  <a:pt x="1173" y="173"/>
                </a:lnTo>
                <a:lnTo>
                  <a:pt x="1191" y="174"/>
                </a:lnTo>
                <a:lnTo>
                  <a:pt x="1215" y="174"/>
                </a:lnTo>
                <a:lnTo>
                  <a:pt x="1218" y="174"/>
                </a:lnTo>
                <a:lnTo>
                  <a:pt x="1221" y="174"/>
                </a:lnTo>
                <a:lnTo>
                  <a:pt x="1221" y="161"/>
                </a:lnTo>
                <a:lnTo>
                  <a:pt x="1221" y="150"/>
                </a:lnTo>
                <a:lnTo>
                  <a:pt x="1221" y="149"/>
                </a:lnTo>
                <a:lnTo>
                  <a:pt x="1221" y="147"/>
                </a:lnTo>
                <a:lnTo>
                  <a:pt x="1221" y="146"/>
                </a:lnTo>
                <a:lnTo>
                  <a:pt x="1223" y="146"/>
                </a:lnTo>
                <a:lnTo>
                  <a:pt x="1223" y="141"/>
                </a:lnTo>
                <a:lnTo>
                  <a:pt x="1223" y="138"/>
                </a:lnTo>
                <a:lnTo>
                  <a:pt x="1223" y="130"/>
                </a:lnTo>
                <a:lnTo>
                  <a:pt x="1223" y="127"/>
                </a:lnTo>
                <a:lnTo>
                  <a:pt x="1223" y="126"/>
                </a:lnTo>
                <a:lnTo>
                  <a:pt x="1223" y="121"/>
                </a:lnTo>
                <a:lnTo>
                  <a:pt x="1223" y="115"/>
                </a:lnTo>
                <a:lnTo>
                  <a:pt x="1223" y="112"/>
                </a:lnTo>
                <a:lnTo>
                  <a:pt x="1223" y="100"/>
                </a:lnTo>
                <a:lnTo>
                  <a:pt x="1223" y="97"/>
                </a:lnTo>
                <a:lnTo>
                  <a:pt x="1224" y="80"/>
                </a:lnTo>
                <a:lnTo>
                  <a:pt x="1223" y="79"/>
                </a:lnTo>
                <a:lnTo>
                  <a:pt x="1223" y="77"/>
                </a:lnTo>
                <a:lnTo>
                  <a:pt x="1223" y="76"/>
                </a:lnTo>
                <a:lnTo>
                  <a:pt x="1223" y="70"/>
                </a:lnTo>
                <a:lnTo>
                  <a:pt x="1223" y="64"/>
                </a:lnTo>
                <a:lnTo>
                  <a:pt x="1223" y="61"/>
                </a:lnTo>
                <a:lnTo>
                  <a:pt x="1224" y="58"/>
                </a:lnTo>
                <a:lnTo>
                  <a:pt x="1223" y="53"/>
                </a:lnTo>
                <a:lnTo>
                  <a:pt x="1224" y="53"/>
                </a:lnTo>
                <a:lnTo>
                  <a:pt x="1226" y="53"/>
                </a:lnTo>
                <a:lnTo>
                  <a:pt x="1227" y="52"/>
                </a:lnTo>
                <a:lnTo>
                  <a:pt x="1227" y="46"/>
                </a:lnTo>
                <a:lnTo>
                  <a:pt x="1227" y="35"/>
                </a:lnTo>
                <a:lnTo>
                  <a:pt x="1227" y="34"/>
                </a:lnTo>
                <a:lnTo>
                  <a:pt x="1227" y="24"/>
                </a:lnTo>
                <a:lnTo>
                  <a:pt x="1227" y="15"/>
                </a:lnTo>
                <a:lnTo>
                  <a:pt x="1229" y="15"/>
                </a:lnTo>
                <a:lnTo>
                  <a:pt x="1239" y="15"/>
                </a:lnTo>
                <a:lnTo>
                  <a:pt x="1239" y="14"/>
                </a:lnTo>
                <a:lnTo>
                  <a:pt x="1241" y="14"/>
                </a:lnTo>
                <a:lnTo>
                  <a:pt x="1248" y="14"/>
                </a:lnTo>
                <a:lnTo>
                  <a:pt x="1250" y="14"/>
                </a:lnTo>
                <a:lnTo>
                  <a:pt x="1250" y="2"/>
                </a:lnTo>
                <a:lnTo>
                  <a:pt x="1256" y="2"/>
                </a:lnTo>
                <a:lnTo>
                  <a:pt x="1257" y="2"/>
                </a:lnTo>
                <a:lnTo>
                  <a:pt x="1259" y="2"/>
                </a:lnTo>
                <a:lnTo>
                  <a:pt x="1262" y="9"/>
                </a:lnTo>
                <a:lnTo>
                  <a:pt x="1263" y="9"/>
                </a:lnTo>
                <a:lnTo>
                  <a:pt x="1263" y="12"/>
                </a:lnTo>
                <a:lnTo>
                  <a:pt x="1266" y="15"/>
                </a:lnTo>
                <a:lnTo>
                  <a:pt x="1266" y="18"/>
                </a:lnTo>
                <a:lnTo>
                  <a:pt x="1271" y="24"/>
                </a:lnTo>
                <a:lnTo>
                  <a:pt x="1271" y="26"/>
                </a:lnTo>
                <a:lnTo>
                  <a:pt x="1274" y="32"/>
                </a:lnTo>
                <a:lnTo>
                  <a:pt x="1276" y="35"/>
                </a:lnTo>
                <a:lnTo>
                  <a:pt x="1285" y="52"/>
                </a:lnTo>
                <a:lnTo>
                  <a:pt x="1286" y="52"/>
                </a:lnTo>
                <a:lnTo>
                  <a:pt x="1274" y="27"/>
                </a:lnTo>
                <a:lnTo>
                  <a:pt x="1274" y="24"/>
                </a:lnTo>
                <a:lnTo>
                  <a:pt x="1274" y="20"/>
                </a:lnTo>
                <a:lnTo>
                  <a:pt x="1276" y="21"/>
                </a:lnTo>
                <a:lnTo>
                  <a:pt x="1276" y="2"/>
                </a:lnTo>
                <a:lnTo>
                  <a:pt x="1291" y="2"/>
                </a:lnTo>
                <a:lnTo>
                  <a:pt x="1301" y="2"/>
                </a:lnTo>
                <a:lnTo>
                  <a:pt x="1307" y="2"/>
                </a:lnTo>
                <a:lnTo>
                  <a:pt x="1321" y="2"/>
                </a:lnTo>
                <a:lnTo>
                  <a:pt x="1321" y="5"/>
                </a:lnTo>
                <a:lnTo>
                  <a:pt x="1324" y="5"/>
                </a:lnTo>
                <a:lnTo>
                  <a:pt x="1330" y="5"/>
                </a:lnTo>
                <a:lnTo>
                  <a:pt x="1330" y="2"/>
                </a:lnTo>
                <a:lnTo>
                  <a:pt x="1334" y="2"/>
                </a:lnTo>
                <a:lnTo>
                  <a:pt x="1348" y="2"/>
                </a:lnTo>
                <a:lnTo>
                  <a:pt x="1374" y="0"/>
                </a:lnTo>
                <a:lnTo>
                  <a:pt x="1374" y="6"/>
                </a:lnTo>
                <a:lnTo>
                  <a:pt x="1372" y="27"/>
                </a:lnTo>
                <a:lnTo>
                  <a:pt x="1372" y="29"/>
                </a:lnTo>
                <a:lnTo>
                  <a:pt x="1372" y="38"/>
                </a:lnTo>
                <a:lnTo>
                  <a:pt x="1372" y="41"/>
                </a:lnTo>
                <a:lnTo>
                  <a:pt x="1372" y="44"/>
                </a:lnTo>
                <a:lnTo>
                  <a:pt x="1374" y="44"/>
                </a:lnTo>
                <a:lnTo>
                  <a:pt x="1374" y="46"/>
                </a:lnTo>
                <a:lnTo>
                  <a:pt x="1374" y="49"/>
                </a:lnTo>
                <a:lnTo>
                  <a:pt x="1374" y="50"/>
                </a:lnTo>
                <a:lnTo>
                  <a:pt x="1380" y="50"/>
                </a:lnTo>
                <a:lnTo>
                  <a:pt x="1386" y="50"/>
                </a:lnTo>
                <a:lnTo>
                  <a:pt x="1387" y="50"/>
                </a:lnTo>
                <a:lnTo>
                  <a:pt x="1395" y="50"/>
                </a:lnTo>
                <a:lnTo>
                  <a:pt x="1396" y="50"/>
                </a:lnTo>
                <a:lnTo>
                  <a:pt x="1399" y="50"/>
                </a:lnTo>
                <a:lnTo>
                  <a:pt x="1405" y="49"/>
                </a:lnTo>
                <a:lnTo>
                  <a:pt x="1416" y="49"/>
                </a:lnTo>
                <a:lnTo>
                  <a:pt x="1419" y="49"/>
                </a:lnTo>
                <a:lnTo>
                  <a:pt x="1420" y="49"/>
                </a:lnTo>
                <a:lnTo>
                  <a:pt x="1434" y="49"/>
                </a:lnTo>
                <a:lnTo>
                  <a:pt x="1440" y="49"/>
                </a:lnTo>
                <a:lnTo>
                  <a:pt x="1460" y="49"/>
                </a:lnTo>
                <a:lnTo>
                  <a:pt x="1469" y="49"/>
                </a:lnTo>
                <a:lnTo>
                  <a:pt x="1470" y="49"/>
                </a:lnTo>
                <a:lnTo>
                  <a:pt x="1470" y="73"/>
                </a:lnTo>
                <a:lnTo>
                  <a:pt x="1469" y="109"/>
                </a:lnTo>
                <a:lnTo>
                  <a:pt x="1463" y="118"/>
                </a:lnTo>
                <a:lnTo>
                  <a:pt x="1460" y="121"/>
                </a:lnTo>
                <a:lnTo>
                  <a:pt x="1458" y="123"/>
                </a:lnTo>
                <a:lnTo>
                  <a:pt x="1460" y="124"/>
                </a:lnTo>
                <a:lnTo>
                  <a:pt x="1463" y="127"/>
                </a:lnTo>
                <a:lnTo>
                  <a:pt x="1464" y="129"/>
                </a:lnTo>
                <a:lnTo>
                  <a:pt x="1467" y="124"/>
                </a:lnTo>
                <a:lnTo>
                  <a:pt x="1469" y="123"/>
                </a:lnTo>
                <a:lnTo>
                  <a:pt x="1469" y="124"/>
                </a:lnTo>
                <a:lnTo>
                  <a:pt x="1469" y="126"/>
                </a:lnTo>
                <a:lnTo>
                  <a:pt x="1469" y="132"/>
                </a:lnTo>
                <a:lnTo>
                  <a:pt x="1469" y="146"/>
                </a:lnTo>
                <a:lnTo>
                  <a:pt x="1493" y="146"/>
                </a:lnTo>
                <a:lnTo>
                  <a:pt x="1493" y="147"/>
                </a:lnTo>
                <a:lnTo>
                  <a:pt x="1499" y="147"/>
                </a:lnTo>
                <a:lnTo>
                  <a:pt x="1517" y="147"/>
                </a:lnTo>
                <a:lnTo>
                  <a:pt x="1517" y="165"/>
                </a:lnTo>
                <a:lnTo>
                  <a:pt x="1512" y="173"/>
                </a:lnTo>
                <a:lnTo>
                  <a:pt x="1506" y="180"/>
                </a:lnTo>
                <a:lnTo>
                  <a:pt x="1497" y="196"/>
                </a:lnTo>
                <a:lnTo>
                  <a:pt x="1496" y="197"/>
                </a:lnTo>
                <a:lnTo>
                  <a:pt x="1494" y="197"/>
                </a:lnTo>
                <a:lnTo>
                  <a:pt x="1487" y="197"/>
                </a:lnTo>
                <a:lnTo>
                  <a:pt x="1481" y="197"/>
                </a:lnTo>
                <a:lnTo>
                  <a:pt x="1476" y="197"/>
                </a:lnTo>
                <a:lnTo>
                  <a:pt x="1475" y="197"/>
                </a:lnTo>
                <a:lnTo>
                  <a:pt x="1467" y="197"/>
                </a:lnTo>
                <a:lnTo>
                  <a:pt x="1464" y="197"/>
                </a:lnTo>
                <a:lnTo>
                  <a:pt x="1461" y="197"/>
                </a:lnTo>
                <a:lnTo>
                  <a:pt x="1458" y="197"/>
                </a:lnTo>
                <a:lnTo>
                  <a:pt x="1456" y="197"/>
                </a:lnTo>
                <a:lnTo>
                  <a:pt x="1456" y="199"/>
                </a:lnTo>
                <a:lnTo>
                  <a:pt x="1456" y="206"/>
                </a:lnTo>
                <a:lnTo>
                  <a:pt x="1455" y="206"/>
                </a:lnTo>
                <a:lnTo>
                  <a:pt x="1443" y="206"/>
                </a:lnTo>
                <a:lnTo>
                  <a:pt x="1441" y="209"/>
                </a:lnTo>
                <a:lnTo>
                  <a:pt x="1441" y="211"/>
                </a:lnTo>
                <a:lnTo>
                  <a:pt x="1441" y="220"/>
                </a:lnTo>
                <a:lnTo>
                  <a:pt x="1441" y="223"/>
                </a:lnTo>
                <a:lnTo>
                  <a:pt x="1437" y="223"/>
                </a:lnTo>
                <a:lnTo>
                  <a:pt x="1437" y="232"/>
                </a:lnTo>
                <a:lnTo>
                  <a:pt x="1437" y="235"/>
                </a:lnTo>
                <a:lnTo>
                  <a:pt x="1423" y="235"/>
                </a:lnTo>
                <a:lnTo>
                  <a:pt x="1410" y="235"/>
                </a:lnTo>
                <a:lnTo>
                  <a:pt x="1407" y="235"/>
                </a:lnTo>
                <a:lnTo>
                  <a:pt x="1407" y="236"/>
                </a:lnTo>
                <a:lnTo>
                  <a:pt x="1407" y="238"/>
                </a:lnTo>
                <a:lnTo>
                  <a:pt x="1407" y="247"/>
                </a:lnTo>
                <a:lnTo>
                  <a:pt x="1408" y="247"/>
                </a:lnTo>
                <a:lnTo>
                  <a:pt x="1413" y="247"/>
                </a:lnTo>
                <a:lnTo>
                  <a:pt x="1416" y="247"/>
                </a:lnTo>
                <a:lnTo>
                  <a:pt x="1420" y="247"/>
                </a:lnTo>
                <a:lnTo>
                  <a:pt x="1422" y="247"/>
                </a:lnTo>
                <a:lnTo>
                  <a:pt x="1425" y="247"/>
                </a:lnTo>
                <a:lnTo>
                  <a:pt x="1428" y="247"/>
                </a:lnTo>
                <a:lnTo>
                  <a:pt x="1429" y="247"/>
                </a:lnTo>
                <a:lnTo>
                  <a:pt x="1438" y="247"/>
                </a:lnTo>
                <a:lnTo>
                  <a:pt x="1441" y="247"/>
                </a:lnTo>
                <a:lnTo>
                  <a:pt x="1441" y="250"/>
                </a:lnTo>
                <a:lnTo>
                  <a:pt x="1441" y="253"/>
                </a:lnTo>
                <a:lnTo>
                  <a:pt x="1441" y="265"/>
                </a:lnTo>
                <a:lnTo>
                  <a:pt x="1441" y="277"/>
                </a:lnTo>
                <a:lnTo>
                  <a:pt x="1441" y="279"/>
                </a:lnTo>
                <a:lnTo>
                  <a:pt x="1441" y="280"/>
                </a:lnTo>
                <a:lnTo>
                  <a:pt x="1441" y="279"/>
                </a:lnTo>
                <a:lnTo>
                  <a:pt x="1464" y="249"/>
                </a:lnTo>
                <a:lnTo>
                  <a:pt x="1464" y="247"/>
                </a:lnTo>
                <a:lnTo>
                  <a:pt x="1466" y="247"/>
                </a:lnTo>
                <a:lnTo>
                  <a:pt x="1466" y="249"/>
                </a:lnTo>
                <a:lnTo>
                  <a:pt x="1466" y="253"/>
                </a:lnTo>
                <a:lnTo>
                  <a:pt x="1466" y="255"/>
                </a:lnTo>
                <a:lnTo>
                  <a:pt x="1466" y="258"/>
                </a:lnTo>
                <a:lnTo>
                  <a:pt x="1466" y="261"/>
                </a:lnTo>
                <a:lnTo>
                  <a:pt x="1466" y="265"/>
                </a:lnTo>
                <a:lnTo>
                  <a:pt x="1466" y="270"/>
                </a:lnTo>
                <a:lnTo>
                  <a:pt x="1466" y="271"/>
                </a:lnTo>
                <a:lnTo>
                  <a:pt x="1466" y="274"/>
                </a:lnTo>
                <a:lnTo>
                  <a:pt x="1466" y="276"/>
                </a:lnTo>
                <a:lnTo>
                  <a:pt x="1466" y="282"/>
                </a:lnTo>
                <a:lnTo>
                  <a:pt x="1466" y="285"/>
                </a:lnTo>
                <a:lnTo>
                  <a:pt x="1466" y="291"/>
                </a:lnTo>
                <a:lnTo>
                  <a:pt x="1466" y="294"/>
                </a:lnTo>
                <a:lnTo>
                  <a:pt x="1466" y="295"/>
                </a:lnTo>
                <a:lnTo>
                  <a:pt x="1466" y="297"/>
                </a:lnTo>
                <a:lnTo>
                  <a:pt x="1475" y="297"/>
                </a:lnTo>
                <a:lnTo>
                  <a:pt x="1478" y="297"/>
                </a:lnTo>
                <a:lnTo>
                  <a:pt x="1479" y="297"/>
                </a:lnTo>
                <a:lnTo>
                  <a:pt x="1481" y="297"/>
                </a:lnTo>
                <a:lnTo>
                  <a:pt x="1484" y="297"/>
                </a:lnTo>
                <a:lnTo>
                  <a:pt x="1485" y="297"/>
                </a:lnTo>
                <a:lnTo>
                  <a:pt x="1488" y="297"/>
                </a:lnTo>
                <a:lnTo>
                  <a:pt x="1490" y="297"/>
                </a:lnTo>
                <a:lnTo>
                  <a:pt x="1490" y="300"/>
                </a:lnTo>
                <a:lnTo>
                  <a:pt x="1490" y="302"/>
                </a:lnTo>
                <a:lnTo>
                  <a:pt x="1490" y="303"/>
                </a:lnTo>
                <a:lnTo>
                  <a:pt x="1490" y="305"/>
                </a:lnTo>
                <a:lnTo>
                  <a:pt x="1490" y="308"/>
                </a:lnTo>
                <a:lnTo>
                  <a:pt x="1490" y="309"/>
                </a:lnTo>
                <a:lnTo>
                  <a:pt x="1490" y="311"/>
                </a:lnTo>
                <a:lnTo>
                  <a:pt x="1490" y="312"/>
                </a:lnTo>
                <a:lnTo>
                  <a:pt x="1490" y="314"/>
                </a:lnTo>
                <a:lnTo>
                  <a:pt x="1490" y="317"/>
                </a:lnTo>
                <a:lnTo>
                  <a:pt x="1490" y="318"/>
                </a:lnTo>
                <a:lnTo>
                  <a:pt x="1490" y="320"/>
                </a:lnTo>
                <a:lnTo>
                  <a:pt x="1490" y="321"/>
                </a:lnTo>
                <a:lnTo>
                  <a:pt x="1490" y="323"/>
                </a:lnTo>
                <a:lnTo>
                  <a:pt x="1490" y="324"/>
                </a:lnTo>
                <a:lnTo>
                  <a:pt x="1490" y="326"/>
                </a:lnTo>
                <a:lnTo>
                  <a:pt x="1490" y="327"/>
                </a:lnTo>
                <a:lnTo>
                  <a:pt x="1490" y="329"/>
                </a:lnTo>
                <a:lnTo>
                  <a:pt x="1490" y="345"/>
                </a:lnTo>
                <a:lnTo>
                  <a:pt x="1488" y="345"/>
                </a:lnTo>
                <a:lnTo>
                  <a:pt x="1470" y="345"/>
                </a:lnTo>
                <a:lnTo>
                  <a:pt x="1470" y="344"/>
                </a:lnTo>
                <a:lnTo>
                  <a:pt x="1469" y="344"/>
                </a:lnTo>
                <a:lnTo>
                  <a:pt x="1466" y="344"/>
                </a:lnTo>
                <a:lnTo>
                  <a:pt x="1466" y="341"/>
                </a:lnTo>
                <a:lnTo>
                  <a:pt x="1466" y="339"/>
                </a:lnTo>
                <a:lnTo>
                  <a:pt x="1469" y="339"/>
                </a:lnTo>
                <a:lnTo>
                  <a:pt x="1469" y="336"/>
                </a:lnTo>
                <a:lnTo>
                  <a:pt x="1466" y="336"/>
                </a:lnTo>
                <a:lnTo>
                  <a:pt x="1466" y="326"/>
                </a:lnTo>
                <a:lnTo>
                  <a:pt x="1466" y="324"/>
                </a:lnTo>
                <a:lnTo>
                  <a:pt x="1466" y="315"/>
                </a:lnTo>
                <a:lnTo>
                  <a:pt x="1466" y="309"/>
                </a:lnTo>
                <a:lnTo>
                  <a:pt x="1466" y="306"/>
                </a:lnTo>
                <a:lnTo>
                  <a:pt x="1469" y="306"/>
                </a:lnTo>
                <a:lnTo>
                  <a:pt x="1469" y="303"/>
                </a:lnTo>
                <a:lnTo>
                  <a:pt x="1466" y="303"/>
                </a:lnTo>
                <a:lnTo>
                  <a:pt x="1466" y="306"/>
                </a:lnTo>
                <a:lnTo>
                  <a:pt x="1466" y="309"/>
                </a:lnTo>
                <a:lnTo>
                  <a:pt x="1466" y="311"/>
                </a:lnTo>
                <a:lnTo>
                  <a:pt x="1466" y="312"/>
                </a:lnTo>
                <a:lnTo>
                  <a:pt x="1466" y="315"/>
                </a:lnTo>
                <a:lnTo>
                  <a:pt x="1466" y="318"/>
                </a:lnTo>
                <a:lnTo>
                  <a:pt x="1466" y="321"/>
                </a:lnTo>
                <a:lnTo>
                  <a:pt x="1466" y="323"/>
                </a:lnTo>
                <a:lnTo>
                  <a:pt x="1466" y="324"/>
                </a:lnTo>
                <a:lnTo>
                  <a:pt x="1466" y="326"/>
                </a:lnTo>
                <a:lnTo>
                  <a:pt x="1461" y="326"/>
                </a:lnTo>
                <a:lnTo>
                  <a:pt x="1460" y="326"/>
                </a:lnTo>
                <a:lnTo>
                  <a:pt x="1460" y="327"/>
                </a:lnTo>
                <a:lnTo>
                  <a:pt x="1461" y="335"/>
                </a:lnTo>
                <a:lnTo>
                  <a:pt x="1461" y="338"/>
                </a:lnTo>
                <a:lnTo>
                  <a:pt x="1460" y="338"/>
                </a:lnTo>
                <a:lnTo>
                  <a:pt x="1460" y="335"/>
                </a:lnTo>
                <a:lnTo>
                  <a:pt x="1456" y="335"/>
                </a:lnTo>
                <a:lnTo>
                  <a:pt x="1456" y="338"/>
                </a:lnTo>
                <a:lnTo>
                  <a:pt x="1455" y="338"/>
                </a:lnTo>
                <a:lnTo>
                  <a:pt x="1455" y="336"/>
                </a:lnTo>
                <a:lnTo>
                  <a:pt x="1453" y="336"/>
                </a:lnTo>
                <a:lnTo>
                  <a:pt x="1453" y="338"/>
                </a:lnTo>
                <a:lnTo>
                  <a:pt x="1452" y="338"/>
                </a:lnTo>
                <a:lnTo>
                  <a:pt x="1450" y="341"/>
                </a:lnTo>
                <a:lnTo>
                  <a:pt x="1452" y="341"/>
                </a:lnTo>
                <a:lnTo>
                  <a:pt x="1455" y="341"/>
                </a:lnTo>
                <a:lnTo>
                  <a:pt x="1455" y="342"/>
                </a:lnTo>
                <a:lnTo>
                  <a:pt x="1466" y="342"/>
                </a:lnTo>
                <a:lnTo>
                  <a:pt x="1466" y="344"/>
                </a:lnTo>
                <a:lnTo>
                  <a:pt x="1466" y="345"/>
                </a:lnTo>
                <a:lnTo>
                  <a:pt x="1466" y="347"/>
                </a:lnTo>
                <a:lnTo>
                  <a:pt x="1460" y="347"/>
                </a:lnTo>
                <a:lnTo>
                  <a:pt x="1460" y="352"/>
                </a:lnTo>
                <a:lnTo>
                  <a:pt x="1466" y="352"/>
                </a:lnTo>
                <a:lnTo>
                  <a:pt x="1464" y="353"/>
                </a:lnTo>
                <a:lnTo>
                  <a:pt x="1464" y="356"/>
                </a:lnTo>
                <a:lnTo>
                  <a:pt x="1464" y="359"/>
                </a:lnTo>
                <a:lnTo>
                  <a:pt x="1464" y="362"/>
                </a:lnTo>
                <a:lnTo>
                  <a:pt x="1464" y="364"/>
                </a:lnTo>
                <a:lnTo>
                  <a:pt x="1464" y="365"/>
                </a:lnTo>
                <a:lnTo>
                  <a:pt x="1461" y="365"/>
                </a:lnTo>
                <a:lnTo>
                  <a:pt x="1443" y="365"/>
                </a:lnTo>
                <a:lnTo>
                  <a:pt x="1440" y="365"/>
                </a:lnTo>
                <a:lnTo>
                  <a:pt x="1440" y="358"/>
                </a:lnTo>
                <a:lnTo>
                  <a:pt x="1440" y="347"/>
                </a:lnTo>
                <a:lnTo>
                  <a:pt x="1440" y="345"/>
                </a:lnTo>
                <a:lnTo>
                  <a:pt x="1435" y="345"/>
                </a:lnTo>
                <a:lnTo>
                  <a:pt x="1432" y="345"/>
                </a:lnTo>
                <a:lnTo>
                  <a:pt x="1425" y="347"/>
                </a:lnTo>
                <a:lnTo>
                  <a:pt x="1422" y="347"/>
                </a:lnTo>
                <a:lnTo>
                  <a:pt x="1416" y="347"/>
                </a:lnTo>
                <a:lnTo>
                  <a:pt x="1407" y="347"/>
                </a:lnTo>
                <a:lnTo>
                  <a:pt x="1401" y="347"/>
                </a:lnTo>
                <a:lnTo>
                  <a:pt x="1399" y="347"/>
                </a:lnTo>
                <a:lnTo>
                  <a:pt x="1398" y="347"/>
                </a:lnTo>
                <a:lnTo>
                  <a:pt x="1398" y="348"/>
                </a:lnTo>
                <a:lnTo>
                  <a:pt x="1399" y="353"/>
                </a:lnTo>
                <a:lnTo>
                  <a:pt x="1401" y="362"/>
                </a:lnTo>
                <a:lnTo>
                  <a:pt x="1402" y="368"/>
                </a:lnTo>
                <a:lnTo>
                  <a:pt x="1404" y="371"/>
                </a:lnTo>
                <a:lnTo>
                  <a:pt x="1405" y="377"/>
                </a:lnTo>
                <a:lnTo>
                  <a:pt x="1408" y="386"/>
                </a:lnTo>
                <a:lnTo>
                  <a:pt x="1408" y="388"/>
                </a:lnTo>
                <a:lnTo>
                  <a:pt x="1408" y="389"/>
                </a:lnTo>
                <a:lnTo>
                  <a:pt x="1411" y="398"/>
                </a:lnTo>
                <a:lnTo>
                  <a:pt x="1413" y="403"/>
                </a:lnTo>
                <a:lnTo>
                  <a:pt x="1413" y="405"/>
                </a:lnTo>
                <a:lnTo>
                  <a:pt x="1413" y="406"/>
                </a:lnTo>
                <a:lnTo>
                  <a:pt x="1413" y="409"/>
                </a:lnTo>
                <a:lnTo>
                  <a:pt x="1413" y="411"/>
                </a:lnTo>
                <a:lnTo>
                  <a:pt x="1414" y="412"/>
                </a:lnTo>
                <a:lnTo>
                  <a:pt x="1414" y="414"/>
                </a:lnTo>
                <a:lnTo>
                  <a:pt x="1414" y="415"/>
                </a:lnTo>
                <a:lnTo>
                  <a:pt x="1414" y="417"/>
                </a:lnTo>
                <a:lnTo>
                  <a:pt x="1414" y="420"/>
                </a:lnTo>
                <a:lnTo>
                  <a:pt x="1416" y="421"/>
                </a:lnTo>
                <a:lnTo>
                  <a:pt x="1414" y="438"/>
                </a:lnTo>
                <a:lnTo>
                  <a:pt x="1413" y="438"/>
                </a:lnTo>
                <a:lnTo>
                  <a:pt x="1413" y="439"/>
                </a:lnTo>
                <a:lnTo>
                  <a:pt x="1413" y="441"/>
                </a:lnTo>
                <a:lnTo>
                  <a:pt x="1413" y="444"/>
                </a:lnTo>
                <a:lnTo>
                  <a:pt x="1411" y="444"/>
                </a:lnTo>
                <a:lnTo>
                  <a:pt x="1411" y="441"/>
                </a:lnTo>
                <a:lnTo>
                  <a:pt x="1411" y="439"/>
                </a:lnTo>
                <a:lnTo>
                  <a:pt x="1410" y="439"/>
                </a:lnTo>
                <a:lnTo>
                  <a:pt x="1408" y="439"/>
                </a:lnTo>
                <a:lnTo>
                  <a:pt x="1408" y="445"/>
                </a:lnTo>
                <a:lnTo>
                  <a:pt x="1407" y="445"/>
                </a:lnTo>
                <a:lnTo>
                  <a:pt x="1405" y="445"/>
                </a:lnTo>
                <a:lnTo>
                  <a:pt x="1404" y="445"/>
                </a:lnTo>
                <a:lnTo>
                  <a:pt x="1402" y="445"/>
                </a:lnTo>
                <a:lnTo>
                  <a:pt x="1402" y="444"/>
                </a:lnTo>
                <a:lnTo>
                  <a:pt x="1402" y="441"/>
                </a:lnTo>
                <a:lnTo>
                  <a:pt x="1399" y="441"/>
                </a:lnTo>
                <a:lnTo>
                  <a:pt x="1399" y="438"/>
                </a:lnTo>
                <a:lnTo>
                  <a:pt x="1399" y="436"/>
                </a:lnTo>
                <a:lnTo>
                  <a:pt x="1402" y="436"/>
                </a:lnTo>
                <a:lnTo>
                  <a:pt x="1402" y="433"/>
                </a:lnTo>
                <a:lnTo>
                  <a:pt x="1399" y="433"/>
                </a:lnTo>
                <a:lnTo>
                  <a:pt x="1399" y="430"/>
                </a:lnTo>
                <a:lnTo>
                  <a:pt x="1399" y="427"/>
                </a:lnTo>
                <a:lnTo>
                  <a:pt x="1399" y="423"/>
                </a:lnTo>
                <a:lnTo>
                  <a:pt x="1398" y="423"/>
                </a:lnTo>
                <a:lnTo>
                  <a:pt x="1398" y="424"/>
                </a:lnTo>
                <a:lnTo>
                  <a:pt x="1398" y="426"/>
                </a:lnTo>
                <a:lnTo>
                  <a:pt x="1398" y="429"/>
                </a:lnTo>
                <a:lnTo>
                  <a:pt x="1396" y="429"/>
                </a:lnTo>
                <a:lnTo>
                  <a:pt x="1393" y="429"/>
                </a:lnTo>
                <a:lnTo>
                  <a:pt x="1393" y="432"/>
                </a:lnTo>
                <a:lnTo>
                  <a:pt x="1390" y="430"/>
                </a:lnTo>
                <a:lnTo>
                  <a:pt x="1390" y="435"/>
                </a:lnTo>
                <a:lnTo>
                  <a:pt x="1390" y="436"/>
                </a:lnTo>
                <a:lnTo>
                  <a:pt x="1390" y="438"/>
                </a:lnTo>
                <a:lnTo>
                  <a:pt x="1390" y="441"/>
                </a:lnTo>
                <a:lnTo>
                  <a:pt x="1390" y="444"/>
                </a:lnTo>
                <a:lnTo>
                  <a:pt x="1390" y="445"/>
                </a:lnTo>
                <a:lnTo>
                  <a:pt x="1390" y="447"/>
                </a:lnTo>
                <a:lnTo>
                  <a:pt x="1398" y="447"/>
                </a:lnTo>
                <a:lnTo>
                  <a:pt x="1402" y="447"/>
                </a:lnTo>
                <a:lnTo>
                  <a:pt x="1407" y="447"/>
                </a:lnTo>
                <a:lnTo>
                  <a:pt x="1410" y="447"/>
                </a:lnTo>
                <a:lnTo>
                  <a:pt x="1411" y="447"/>
                </a:lnTo>
                <a:lnTo>
                  <a:pt x="1413" y="447"/>
                </a:lnTo>
                <a:lnTo>
                  <a:pt x="1419" y="447"/>
                </a:lnTo>
                <a:lnTo>
                  <a:pt x="1425" y="447"/>
                </a:lnTo>
                <a:lnTo>
                  <a:pt x="1431" y="447"/>
                </a:lnTo>
                <a:lnTo>
                  <a:pt x="1434" y="447"/>
                </a:lnTo>
                <a:lnTo>
                  <a:pt x="1440" y="447"/>
                </a:lnTo>
                <a:lnTo>
                  <a:pt x="1446" y="447"/>
                </a:lnTo>
                <a:lnTo>
                  <a:pt x="1453" y="447"/>
                </a:lnTo>
                <a:lnTo>
                  <a:pt x="1461" y="445"/>
                </a:lnTo>
                <a:lnTo>
                  <a:pt x="1464" y="445"/>
                </a:lnTo>
                <a:lnTo>
                  <a:pt x="1467" y="445"/>
                </a:lnTo>
                <a:lnTo>
                  <a:pt x="1472" y="445"/>
                </a:lnTo>
                <a:lnTo>
                  <a:pt x="1472" y="435"/>
                </a:lnTo>
                <a:lnTo>
                  <a:pt x="1464" y="435"/>
                </a:lnTo>
                <a:lnTo>
                  <a:pt x="1464" y="436"/>
                </a:lnTo>
                <a:lnTo>
                  <a:pt x="1464" y="439"/>
                </a:lnTo>
                <a:lnTo>
                  <a:pt x="1463" y="439"/>
                </a:lnTo>
                <a:lnTo>
                  <a:pt x="1453" y="439"/>
                </a:lnTo>
                <a:lnTo>
                  <a:pt x="1453" y="435"/>
                </a:lnTo>
                <a:lnTo>
                  <a:pt x="1449" y="435"/>
                </a:lnTo>
                <a:lnTo>
                  <a:pt x="1449" y="432"/>
                </a:lnTo>
                <a:lnTo>
                  <a:pt x="1440" y="430"/>
                </a:lnTo>
                <a:lnTo>
                  <a:pt x="1440" y="423"/>
                </a:lnTo>
                <a:lnTo>
                  <a:pt x="1440" y="402"/>
                </a:lnTo>
                <a:lnTo>
                  <a:pt x="1441" y="402"/>
                </a:lnTo>
                <a:lnTo>
                  <a:pt x="1441" y="405"/>
                </a:lnTo>
                <a:lnTo>
                  <a:pt x="1447" y="405"/>
                </a:lnTo>
                <a:lnTo>
                  <a:pt x="1447" y="411"/>
                </a:lnTo>
                <a:lnTo>
                  <a:pt x="1452" y="411"/>
                </a:lnTo>
                <a:lnTo>
                  <a:pt x="1452" y="409"/>
                </a:lnTo>
                <a:lnTo>
                  <a:pt x="1452" y="408"/>
                </a:lnTo>
                <a:lnTo>
                  <a:pt x="1452" y="409"/>
                </a:lnTo>
                <a:lnTo>
                  <a:pt x="1453" y="409"/>
                </a:lnTo>
                <a:lnTo>
                  <a:pt x="1461" y="409"/>
                </a:lnTo>
                <a:lnTo>
                  <a:pt x="1464" y="409"/>
                </a:lnTo>
                <a:lnTo>
                  <a:pt x="1464" y="403"/>
                </a:lnTo>
                <a:lnTo>
                  <a:pt x="1464" y="395"/>
                </a:lnTo>
                <a:lnTo>
                  <a:pt x="1488" y="395"/>
                </a:lnTo>
                <a:lnTo>
                  <a:pt x="1490" y="371"/>
                </a:lnTo>
                <a:lnTo>
                  <a:pt x="1490" y="370"/>
                </a:lnTo>
                <a:lnTo>
                  <a:pt x="1490" y="367"/>
                </a:lnTo>
                <a:lnTo>
                  <a:pt x="1490" y="364"/>
                </a:lnTo>
                <a:lnTo>
                  <a:pt x="1490" y="358"/>
                </a:lnTo>
                <a:lnTo>
                  <a:pt x="1514" y="358"/>
                </a:lnTo>
                <a:lnTo>
                  <a:pt x="1514" y="356"/>
                </a:lnTo>
                <a:lnTo>
                  <a:pt x="1514" y="352"/>
                </a:lnTo>
                <a:lnTo>
                  <a:pt x="1514" y="347"/>
                </a:lnTo>
                <a:lnTo>
                  <a:pt x="1514" y="339"/>
                </a:lnTo>
                <a:lnTo>
                  <a:pt x="1514" y="338"/>
                </a:lnTo>
                <a:lnTo>
                  <a:pt x="1514" y="327"/>
                </a:lnTo>
                <a:lnTo>
                  <a:pt x="1514" y="309"/>
                </a:lnTo>
                <a:lnTo>
                  <a:pt x="1514" y="305"/>
                </a:lnTo>
                <a:lnTo>
                  <a:pt x="1514" y="303"/>
                </a:lnTo>
                <a:lnTo>
                  <a:pt x="1514" y="297"/>
                </a:lnTo>
                <a:lnTo>
                  <a:pt x="1518" y="297"/>
                </a:lnTo>
                <a:lnTo>
                  <a:pt x="1518" y="289"/>
                </a:lnTo>
                <a:lnTo>
                  <a:pt x="1515" y="289"/>
                </a:lnTo>
                <a:lnTo>
                  <a:pt x="1514" y="289"/>
                </a:lnTo>
                <a:lnTo>
                  <a:pt x="1514" y="288"/>
                </a:lnTo>
                <a:lnTo>
                  <a:pt x="1515" y="288"/>
                </a:lnTo>
                <a:lnTo>
                  <a:pt x="1520" y="288"/>
                </a:lnTo>
                <a:lnTo>
                  <a:pt x="1520" y="282"/>
                </a:lnTo>
                <a:lnTo>
                  <a:pt x="1515" y="282"/>
                </a:lnTo>
                <a:lnTo>
                  <a:pt x="1514" y="282"/>
                </a:lnTo>
                <a:lnTo>
                  <a:pt x="1514" y="280"/>
                </a:lnTo>
                <a:lnTo>
                  <a:pt x="1514" y="277"/>
                </a:lnTo>
                <a:lnTo>
                  <a:pt x="1515" y="277"/>
                </a:lnTo>
                <a:lnTo>
                  <a:pt x="1520" y="277"/>
                </a:lnTo>
                <a:lnTo>
                  <a:pt x="1520" y="271"/>
                </a:lnTo>
                <a:lnTo>
                  <a:pt x="1539" y="271"/>
                </a:lnTo>
                <a:lnTo>
                  <a:pt x="1539" y="295"/>
                </a:lnTo>
                <a:lnTo>
                  <a:pt x="1564" y="295"/>
                </a:lnTo>
                <a:lnTo>
                  <a:pt x="1564" y="320"/>
                </a:lnTo>
                <a:lnTo>
                  <a:pt x="1606" y="318"/>
                </a:lnTo>
                <a:lnTo>
                  <a:pt x="1607" y="320"/>
                </a:lnTo>
                <a:lnTo>
                  <a:pt x="1607" y="323"/>
                </a:lnTo>
                <a:lnTo>
                  <a:pt x="1609" y="327"/>
                </a:lnTo>
                <a:lnTo>
                  <a:pt x="1610" y="330"/>
                </a:lnTo>
                <a:lnTo>
                  <a:pt x="1610" y="332"/>
                </a:lnTo>
                <a:lnTo>
                  <a:pt x="1610" y="333"/>
                </a:lnTo>
                <a:lnTo>
                  <a:pt x="1610" y="335"/>
                </a:lnTo>
                <a:lnTo>
                  <a:pt x="1610" y="336"/>
                </a:lnTo>
                <a:lnTo>
                  <a:pt x="1610" y="338"/>
                </a:lnTo>
                <a:lnTo>
                  <a:pt x="1610" y="339"/>
                </a:lnTo>
                <a:lnTo>
                  <a:pt x="1607" y="339"/>
                </a:lnTo>
                <a:lnTo>
                  <a:pt x="1607" y="344"/>
                </a:lnTo>
                <a:lnTo>
                  <a:pt x="1586" y="344"/>
                </a:lnTo>
                <a:lnTo>
                  <a:pt x="1586" y="370"/>
                </a:lnTo>
                <a:lnTo>
                  <a:pt x="1574" y="370"/>
                </a:lnTo>
                <a:lnTo>
                  <a:pt x="1562" y="370"/>
                </a:lnTo>
                <a:lnTo>
                  <a:pt x="1562" y="376"/>
                </a:lnTo>
                <a:lnTo>
                  <a:pt x="1564" y="376"/>
                </a:lnTo>
                <a:lnTo>
                  <a:pt x="1571" y="376"/>
                </a:lnTo>
                <a:lnTo>
                  <a:pt x="1573" y="376"/>
                </a:lnTo>
                <a:lnTo>
                  <a:pt x="1574" y="376"/>
                </a:lnTo>
                <a:lnTo>
                  <a:pt x="1574" y="379"/>
                </a:lnTo>
                <a:lnTo>
                  <a:pt x="1574" y="382"/>
                </a:lnTo>
                <a:lnTo>
                  <a:pt x="1574" y="383"/>
                </a:lnTo>
                <a:lnTo>
                  <a:pt x="1582" y="383"/>
                </a:lnTo>
                <a:lnTo>
                  <a:pt x="1586" y="382"/>
                </a:lnTo>
                <a:lnTo>
                  <a:pt x="1586" y="402"/>
                </a:lnTo>
                <a:lnTo>
                  <a:pt x="1589" y="402"/>
                </a:lnTo>
                <a:lnTo>
                  <a:pt x="1592" y="402"/>
                </a:lnTo>
                <a:lnTo>
                  <a:pt x="1594" y="402"/>
                </a:lnTo>
                <a:lnTo>
                  <a:pt x="1594" y="405"/>
                </a:lnTo>
                <a:lnTo>
                  <a:pt x="1598" y="405"/>
                </a:lnTo>
                <a:lnTo>
                  <a:pt x="1598" y="406"/>
                </a:lnTo>
                <a:lnTo>
                  <a:pt x="1598" y="408"/>
                </a:lnTo>
                <a:lnTo>
                  <a:pt x="1594" y="408"/>
                </a:lnTo>
                <a:lnTo>
                  <a:pt x="1594" y="411"/>
                </a:lnTo>
                <a:lnTo>
                  <a:pt x="1598" y="411"/>
                </a:lnTo>
                <a:lnTo>
                  <a:pt x="1598" y="412"/>
                </a:lnTo>
                <a:lnTo>
                  <a:pt x="1598" y="415"/>
                </a:lnTo>
                <a:lnTo>
                  <a:pt x="1598" y="424"/>
                </a:lnTo>
                <a:lnTo>
                  <a:pt x="1595" y="424"/>
                </a:lnTo>
                <a:lnTo>
                  <a:pt x="1595" y="427"/>
                </a:lnTo>
                <a:lnTo>
                  <a:pt x="1585" y="432"/>
                </a:lnTo>
                <a:lnTo>
                  <a:pt x="1583" y="432"/>
                </a:lnTo>
                <a:lnTo>
                  <a:pt x="1582" y="433"/>
                </a:lnTo>
                <a:lnTo>
                  <a:pt x="1580" y="433"/>
                </a:lnTo>
                <a:lnTo>
                  <a:pt x="1580" y="432"/>
                </a:lnTo>
                <a:lnTo>
                  <a:pt x="1580" y="430"/>
                </a:lnTo>
                <a:lnTo>
                  <a:pt x="1579" y="430"/>
                </a:lnTo>
                <a:lnTo>
                  <a:pt x="1577" y="430"/>
                </a:lnTo>
                <a:lnTo>
                  <a:pt x="1577" y="432"/>
                </a:lnTo>
                <a:lnTo>
                  <a:pt x="1579" y="432"/>
                </a:lnTo>
                <a:lnTo>
                  <a:pt x="1579" y="433"/>
                </a:lnTo>
                <a:lnTo>
                  <a:pt x="1577" y="433"/>
                </a:lnTo>
                <a:lnTo>
                  <a:pt x="1577" y="432"/>
                </a:lnTo>
                <a:lnTo>
                  <a:pt x="1576" y="432"/>
                </a:lnTo>
                <a:lnTo>
                  <a:pt x="1573" y="435"/>
                </a:lnTo>
                <a:lnTo>
                  <a:pt x="1571" y="436"/>
                </a:lnTo>
                <a:lnTo>
                  <a:pt x="1570" y="436"/>
                </a:lnTo>
                <a:lnTo>
                  <a:pt x="1568" y="438"/>
                </a:lnTo>
                <a:lnTo>
                  <a:pt x="1568" y="432"/>
                </a:lnTo>
                <a:lnTo>
                  <a:pt x="1568" y="430"/>
                </a:lnTo>
                <a:lnTo>
                  <a:pt x="1568" y="429"/>
                </a:lnTo>
                <a:lnTo>
                  <a:pt x="1568" y="427"/>
                </a:lnTo>
                <a:lnTo>
                  <a:pt x="1568" y="426"/>
                </a:lnTo>
                <a:lnTo>
                  <a:pt x="1565" y="426"/>
                </a:lnTo>
                <a:lnTo>
                  <a:pt x="1561" y="426"/>
                </a:lnTo>
                <a:lnTo>
                  <a:pt x="1561" y="438"/>
                </a:lnTo>
                <a:lnTo>
                  <a:pt x="1561" y="439"/>
                </a:lnTo>
                <a:lnTo>
                  <a:pt x="1556" y="441"/>
                </a:lnTo>
                <a:lnTo>
                  <a:pt x="1550" y="442"/>
                </a:lnTo>
                <a:lnTo>
                  <a:pt x="1550" y="439"/>
                </a:lnTo>
                <a:lnTo>
                  <a:pt x="1548" y="439"/>
                </a:lnTo>
                <a:lnTo>
                  <a:pt x="1548" y="442"/>
                </a:lnTo>
                <a:lnTo>
                  <a:pt x="1547" y="442"/>
                </a:lnTo>
                <a:lnTo>
                  <a:pt x="1545" y="442"/>
                </a:lnTo>
                <a:lnTo>
                  <a:pt x="1544" y="442"/>
                </a:lnTo>
                <a:lnTo>
                  <a:pt x="1542" y="442"/>
                </a:lnTo>
                <a:lnTo>
                  <a:pt x="1541" y="442"/>
                </a:lnTo>
                <a:lnTo>
                  <a:pt x="1539" y="444"/>
                </a:lnTo>
                <a:lnTo>
                  <a:pt x="1538" y="444"/>
                </a:lnTo>
                <a:lnTo>
                  <a:pt x="1536" y="444"/>
                </a:lnTo>
                <a:lnTo>
                  <a:pt x="1535" y="444"/>
                </a:lnTo>
                <a:lnTo>
                  <a:pt x="1530" y="444"/>
                </a:lnTo>
                <a:lnTo>
                  <a:pt x="1530" y="445"/>
                </a:lnTo>
                <a:lnTo>
                  <a:pt x="1532" y="445"/>
                </a:lnTo>
                <a:lnTo>
                  <a:pt x="1533" y="445"/>
                </a:lnTo>
                <a:lnTo>
                  <a:pt x="1535" y="445"/>
                </a:lnTo>
                <a:lnTo>
                  <a:pt x="1536" y="445"/>
                </a:lnTo>
                <a:lnTo>
                  <a:pt x="1545" y="444"/>
                </a:lnTo>
                <a:lnTo>
                  <a:pt x="1558" y="444"/>
                </a:lnTo>
                <a:lnTo>
                  <a:pt x="1568" y="444"/>
                </a:lnTo>
                <a:lnTo>
                  <a:pt x="1573" y="444"/>
                </a:lnTo>
                <a:lnTo>
                  <a:pt x="1577" y="444"/>
                </a:lnTo>
                <a:lnTo>
                  <a:pt x="1579" y="444"/>
                </a:lnTo>
                <a:lnTo>
                  <a:pt x="1609" y="442"/>
                </a:lnTo>
                <a:lnTo>
                  <a:pt x="1610" y="442"/>
                </a:lnTo>
                <a:lnTo>
                  <a:pt x="1610" y="444"/>
                </a:lnTo>
                <a:lnTo>
                  <a:pt x="1610" y="445"/>
                </a:lnTo>
                <a:lnTo>
                  <a:pt x="1610" y="456"/>
                </a:lnTo>
                <a:lnTo>
                  <a:pt x="1610" y="459"/>
                </a:lnTo>
                <a:lnTo>
                  <a:pt x="1610" y="461"/>
                </a:lnTo>
                <a:lnTo>
                  <a:pt x="1610" y="480"/>
                </a:lnTo>
                <a:lnTo>
                  <a:pt x="1610" y="489"/>
                </a:lnTo>
                <a:lnTo>
                  <a:pt x="1610" y="491"/>
                </a:lnTo>
                <a:lnTo>
                  <a:pt x="1610" y="492"/>
                </a:lnTo>
                <a:lnTo>
                  <a:pt x="1610" y="495"/>
                </a:lnTo>
                <a:lnTo>
                  <a:pt x="1610" y="508"/>
                </a:lnTo>
                <a:lnTo>
                  <a:pt x="1610" y="509"/>
                </a:lnTo>
                <a:lnTo>
                  <a:pt x="1610" y="521"/>
                </a:lnTo>
                <a:lnTo>
                  <a:pt x="1610" y="544"/>
                </a:lnTo>
                <a:lnTo>
                  <a:pt x="1610" y="573"/>
                </a:lnTo>
                <a:lnTo>
                  <a:pt x="1610" y="574"/>
                </a:lnTo>
                <a:lnTo>
                  <a:pt x="1610" y="594"/>
                </a:lnTo>
                <a:lnTo>
                  <a:pt x="1610" y="609"/>
                </a:lnTo>
                <a:lnTo>
                  <a:pt x="1610" y="648"/>
                </a:lnTo>
                <a:lnTo>
                  <a:pt x="1610" y="676"/>
                </a:lnTo>
                <a:lnTo>
                  <a:pt x="1612" y="683"/>
                </a:lnTo>
                <a:lnTo>
                  <a:pt x="1612" y="685"/>
                </a:lnTo>
                <a:lnTo>
                  <a:pt x="1612" y="710"/>
                </a:lnTo>
                <a:lnTo>
                  <a:pt x="1612" y="769"/>
                </a:lnTo>
                <a:lnTo>
                  <a:pt x="1612" y="783"/>
                </a:lnTo>
                <a:lnTo>
                  <a:pt x="1612" y="786"/>
                </a:lnTo>
                <a:lnTo>
                  <a:pt x="1612" y="788"/>
                </a:lnTo>
                <a:lnTo>
                  <a:pt x="1612" y="789"/>
                </a:lnTo>
                <a:lnTo>
                  <a:pt x="1612" y="792"/>
                </a:lnTo>
                <a:lnTo>
                  <a:pt x="1612" y="794"/>
                </a:lnTo>
                <a:lnTo>
                  <a:pt x="1612" y="795"/>
                </a:lnTo>
                <a:lnTo>
                  <a:pt x="1612" y="798"/>
                </a:lnTo>
                <a:lnTo>
                  <a:pt x="1612" y="803"/>
                </a:lnTo>
                <a:lnTo>
                  <a:pt x="1612" y="807"/>
                </a:lnTo>
                <a:lnTo>
                  <a:pt x="1612" y="812"/>
                </a:lnTo>
                <a:lnTo>
                  <a:pt x="1612" y="821"/>
                </a:lnTo>
                <a:lnTo>
                  <a:pt x="1612" y="822"/>
                </a:lnTo>
                <a:lnTo>
                  <a:pt x="1612" y="826"/>
                </a:lnTo>
                <a:lnTo>
                  <a:pt x="1610" y="833"/>
                </a:lnTo>
                <a:lnTo>
                  <a:pt x="1610" y="835"/>
                </a:lnTo>
                <a:lnTo>
                  <a:pt x="1610" y="839"/>
                </a:lnTo>
                <a:lnTo>
                  <a:pt x="1610" y="841"/>
                </a:lnTo>
                <a:lnTo>
                  <a:pt x="1610" y="847"/>
                </a:lnTo>
                <a:lnTo>
                  <a:pt x="1610" y="853"/>
                </a:lnTo>
                <a:lnTo>
                  <a:pt x="1610" y="863"/>
                </a:lnTo>
                <a:lnTo>
                  <a:pt x="1610" y="865"/>
                </a:lnTo>
                <a:lnTo>
                  <a:pt x="1610" y="869"/>
                </a:lnTo>
                <a:lnTo>
                  <a:pt x="1610" y="877"/>
                </a:lnTo>
                <a:lnTo>
                  <a:pt x="1613" y="877"/>
                </a:lnTo>
                <a:lnTo>
                  <a:pt x="1618" y="877"/>
                </a:lnTo>
                <a:lnTo>
                  <a:pt x="1619" y="877"/>
                </a:lnTo>
                <a:lnTo>
                  <a:pt x="1624" y="877"/>
                </a:lnTo>
                <a:lnTo>
                  <a:pt x="1625" y="877"/>
                </a:lnTo>
                <a:lnTo>
                  <a:pt x="1628" y="877"/>
                </a:lnTo>
                <a:lnTo>
                  <a:pt x="1631" y="877"/>
                </a:lnTo>
                <a:lnTo>
                  <a:pt x="1631" y="869"/>
                </a:lnTo>
                <a:lnTo>
                  <a:pt x="1631" y="863"/>
                </a:lnTo>
                <a:lnTo>
                  <a:pt x="1616" y="865"/>
                </a:lnTo>
                <a:lnTo>
                  <a:pt x="1616" y="860"/>
                </a:lnTo>
                <a:lnTo>
                  <a:pt x="1616" y="853"/>
                </a:lnTo>
                <a:lnTo>
                  <a:pt x="1616" y="847"/>
                </a:lnTo>
                <a:lnTo>
                  <a:pt x="1616" y="842"/>
                </a:lnTo>
                <a:lnTo>
                  <a:pt x="1616" y="841"/>
                </a:lnTo>
                <a:lnTo>
                  <a:pt x="1618" y="838"/>
                </a:lnTo>
                <a:lnTo>
                  <a:pt x="1618" y="836"/>
                </a:lnTo>
                <a:lnTo>
                  <a:pt x="1619" y="835"/>
                </a:lnTo>
                <a:lnTo>
                  <a:pt x="1621" y="835"/>
                </a:lnTo>
                <a:lnTo>
                  <a:pt x="1622" y="833"/>
                </a:lnTo>
                <a:lnTo>
                  <a:pt x="1628" y="832"/>
                </a:lnTo>
                <a:lnTo>
                  <a:pt x="1633" y="835"/>
                </a:lnTo>
                <a:lnTo>
                  <a:pt x="1637" y="839"/>
                </a:lnTo>
                <a:lnTo>
                  <a:pt x="1642" y="838"/>
                </a:lnTo>
                <a:lnTo>
                  <a:pt x="1659" y="838"/>
                </a:lnTo>
                <a:lnTo>
                  <a:pt x="1663" y="838"/>
                </a:lnTo>
                <a:lnTo>
                  <a:pt x="1672" y="836"/>
                </a:lnTo>
                <a:lnTo>
                  <a:pt x="1675" y="836"/>
                </a:lnTo>
                <a:lnTo>
                  <a:pt x="1677" y="838"/>
                </a:lnTo>
                <a:lnTo>
                  <a:pt x="1678" y="838"/>
                </a:lnTo>
                <a:lnTo>
                  <a:pt x="1683" y="842"/>
                </a:lnTo>
                <a:lnTo>
                  <a:pt x="1686" y="845"/>
                </a:lnTo>
                <a:lnTo>
                  <a:pt x="1683" y="848"/>
                </a:lnTo>
                <a:lnTo>
                  <a:pt x="1681" y="856"/>
                </a:lnTo>
                <a:lnTo>
                  <a:pt x="1677" y="868"/>
                </a:lnTo>
                <a:lnTo>
                  <a:pt x="1675" y="869"/>
                </a:lnTo>
                <a:lnTo>
                  <a:pt x="1672" y="879"/>
                </a:lnTo>
                <a:lnTo>
                  <a:pt x="1672" y="882"/>
                </a:lnTo>
                <a:lnTo>
                  <a:pt x="1671" y="883"/>
                </a:lnTo>
                <a:lnTo>
                  <a:pt x="1671" y="889"/>
                </a:lnTo>
                <a:lnTo>
                  <a:pt x="1669" y="891"/>
                </a:lnTo>
                <a:lnTo>
                  <a:pt x="1668" y="889"/>
                </a:lnTo>
                <a:lnTo>
                  <a:pt x="1666" y="889"/>
                </a:lnTo>
                <a:lnTo>
                  <a:pt x="1666" y="888"/>
                </a:lnTo>
                <a:lnTo>
                  <a:pt x="1666" y="886"/>
                </a:lnTo>
                <a:lnTo>
                  <a:pt x="1647" y="888"/>
                </a:lnTo>
                <a:lnTo>
                  <a:pt x="1633" y="889"/>
                </a:lnTo>
                <a:lnTo>
                  <a:pt x="1633" y="894"/>
                </a:lnTo>
                <a:lnTo>
                  <a:pt x="1633" y="895"/>
                </a:lnTo>
                <a:lnTo>
                  <a:pt x="1631" y="897"/>
                </a:lnTo>
                <a:lnTo>
                  <a:pt x="1630" y="900"/>
                </a:lnTo>
                <a:lnTo>
                  <a:pt x="1630" y="903"/>
                </a:lnTo>
                <a:lnTo>
                  <a:pt x="1628" y="903"/>
                </a:lnTo>
                <a:lnTo>
                  <a:pt x="1624" y="901"/>
                </a:lnTo>
                <a:lnTo>
                  <a:pt x="1616" y="900"/>
                </a:lnTo>
                <a:lnTo>
                  <a:pt x="1615" y="900"/>
                </a:lnTo>
                <a:lnTo>
                  <a:pt x="1610" y="897"/>
                </a:lnTo>
                <a:lnTo>
                  <a:pt x="1610" y="903"/>
                </a:lnTo>
                <a:lnTo>
                  <a:pt x="1610" y="915"/>
                </a:lnTo>
                <a:lnTo>
                  <a:pt x="1610" y="925"/>
                </a:lnTo>
                <a:lnTo>
                  <a:pt x="1610" y="936"/>
                </a:lnTo>
                <a:lnTo>
                  <a:pt x="1610" y="939"/>
                </a:lnTo>
                <a:lnTo>
                  <a:pt x="1610" y="942"/>
                </a:lnTo>
                <a:lnTo>
                  <a:pt x="1610" y="945"/>
                </a:lnTo>
                <a:lnTo>
                  <a:pt x="1610" y="947"/>
                </a:lnTo>
                <a:lnTo>
                  <a:pt x="1610" y="956"/>
                </a:lnTo>
                <a:lnTo>
                  <a:pt x="1610" y="960"/>
                </a:lnTo>
                <a:lnTo>
                  <a:pt x="1610" y="963"/>
                </a:lnTo>
                <a:lnTo>
                  <a:pt x="1610" y="968"/>
                </a:lnTo>
                <a:lnTo>
                  <a:pt x="1610" y="969"/>
                </a:lnTo>
                <a:lnTo>
                  <a:pt x="1610" y="975"/>
                </a:lnTo>
                <a:lnTo>
                  <a:pt x="1610" y="977"/>
                </a:lnTo>
                <a:lnTo>
                  <a:pt x="1610" y="978"/>
                </a:lnTo>
                <a:lnTo>
                  <a:pt x="1610" y="981"/>
                </a:lnTo>
                <a:lnTo>
                  <a:pt x="1610" y="983"/>
                </a:lnTo>
                <a:lnTo>
                  <a:pt x="1610" y="989"/>
                </a:lnTo>
                <a:lnTo>
                  <a:pt x="1609" y="988"/>
                </a:lnTo>
                <a:lnTo>
                  <a:pt x="1606" y="988"/>
                </a:lnTo>
                <a:lnTo>
                  <a:pt x="1592" y="989"/>
                </a:lnTo>
                <a:lnTo>
                  <a:pt x="1589" y="989"/>
                </a:lnTo>
                <a:lnTo>
                  <a:pt x="1580" y="989"/>
                </a:lnTo>
                <a:lnTo>
                  <a:pt x="1571" y="989"/>
                </a:lnTo>
                <a:lnTo>
                  <a:pt x="1568" y="989"/>
                </a:lnTo>
                <a:lnTo>
                  <a:pt x="1567" y="989"/>
                </a:lnTo>
                <a:lnTo>
                  <a:pt x="1561" y="985"/>
                </a:lnTo>
                <a:lnTo>
                  <a:pt x="1558" y="980"/>
                </a:lnTo>
                <a:lnTo>
                  <a:pt x="1556" y="978"/>
                </a:lnTo>
                <a:lnTo>
                  <a:pt x="1551" y="972"/>
                </a:lnTo>
                <a:lnTo>
                  <a:pt x="1545" y="968"/>
                </a:lnTo>
                <a:lnTo>
                  <a:pt x="1545" y="966"/>
                </a:lnTo>
                <a:lnTo>
                  <a:pt x="1544" y="966"/>
                </a:lnTo>
                <a:lnTo>
                  <a:pt x="1539" y="966"/>
                </a:lnTo>
                <a:lnTo>
                  <a:pt x="1536" y="966"/>
                </a:lnTo>
                <a:lnTo>
                  <a:pt x="1536" y="965"/>
                </a:lnTo>
                <a:lnTo>
                  <a:pt x="1536" y="963"/>
                </a:lnTo>
                <a:lnTo>
                  <a:pt x="1535" y="963"/>
                </a:lnTo>
                <a:lnTo>
                  <a:pt x="1524" y="965"/>
                </a:lnTo>
                <a:lnTo>
                  <a:pt x="1523" y="965"/>
                </a:lnTo>
                <a:lnTo>
                  <a:pt x="1521" y="965"/>
                </a:lnTo>
                <a:lnTo>
                  <a:pt x="1521" y="962"/>
                </a:lnTo>
                <a:lnTo>
                  <a:pt x="1521" y="959"/>
                </a:lnTo>
                <a:lnTo>
                  <a:pt x="1521" y="954"/>
                </a:lnTo>
                <a:lnTo>
                  <a:pt x="1521" y="950"/>
                </a:lnTo>
                <a:lnTo>
                  <a:pt x="1511" y="950"/>
                </a:lnTo>
                <a:lnTo>
                  <a:pt x="1511" y="939"/>
                </a:lnTo>
                <a:lnTo>
                  <a:pt x="1502" y="932"/>
                </a:lnTo>
                <a:lnTo>
                  <a:pt x="1499" y="927"/>
                </a:lnTo>
                <a:lnTo>
                  <a:pt x="1497" y="927"/>
                </a:lnTo>
                <a:lnTo>
                  <a:pt x="1497" y="925"/>
                </a:lnTo>
                <a:lnTo>
                  <a:pt x="1488" y="918"/>
                </a:lnTo>
                <a:lnTo>
                  <a:pt x="1485" y="915"/>
                </a:lnTo>
                <a:lnTo>
                  <a:pt x="1484" y="913"/>
                </a:lnTo>
                <a:lnTo>
                  <a:pt x="1478" y="909"/>
                </a:lnTo>
                <a:lnTo>
                  <a:pt x="1469" y="901"/>
                </a:lnTo>
                <a:lnTo>
                  <a:pt x="1464" y="897"/>
                </a:lnTo>
                <a:lnTo>
                  <a:pt x="1463" y="895"/>
                </a:lnTo>
                <a:lnTo>
                  <a:pt x="1463" y="919"/>
                </a:lnTo>
                <a:lnTo>
                  <a:pt x="1464" y="919"/>
                </a:lnTo>
                <a:lnTo>
                  <a:pt x="1466" y="919"/>
                </a:lnTo>
                <a:lnTo>
                  <a:pt x="1473" y="919"/>
                </a:lnTo>
                <a:lnTo>
                  <a:pt x="1479" y="918"/>
                </a:lnTo>
                <a:lnTo>
                  <a:pt x="1481" y="918"/>
                </a:lnTo>
                <a:lnTo>
                  <a:pt x="1481" y="944"/>
                </a:lnTo>
                <a:lnTo>
                  <a:pt x="1482" y="944"/>
                </a:lnTo>
                <a:lnTo>
                  <a:pt x="1485" y="944"/>
                </a:lnTo>
                <a:lnTo>
                  <a:pt x="1499" y="942"/>
                </a:lnTo>
                <a:lnTo>
                  <a:pt x="1499" y="959"/>
                </a:lnTo>
                <a:lnTo>
                  <a:pt x="1499" y="960"/>
                </a:lnTo>
                <a:lnTo>
                  <a:pt x="1499" y="966"/>
                </a:lnTo>
                <a:lnTo>
                  <a:pt x="1499" y="968"/>
                </a:lnTo>
                <a:lnTo>
                  <a:pt x="1500" y="977"/>
                </a:lnTo>
                <a:lnTo>
                  <a:pt x="1500" y="978"/>
                </a:lnTo>
                <a:lnTo>
                  <a:pt x="1500" y="988"/>
                </a:lnTo>
                <a:lnTo>
                  <a:pt x="1500" y="989"/>
                </a:lnTo>
                <a:lnTo>
                  <a:pt x="1500" y="992"/>
                </a:lnTo>
                <a:lnTo>
                  <a:pt x="1499" y="992"/>
                </a:lnTo>
                <a:lnTo>
                  <a:pt x="1496" y="992"/>
                </a:lnTo>
                <a:lnTo>
                  <a:pt x="1491" y="992"/>
                </a:lnTo>
                <a:lnTo>
                  <a:pt x="1488" y="992"/>
                </a:lnTo>
                <a:lnTo>
                  <a:pt x="1487" y="992"/>
                </a:lnTo>
                <a:lnTo>
                  <a:pt x="1485" y="992"/>
                </a:lnTo>
                <a:lnTo>
                  <a:pt x="1482" y="994"/>
                </a:lnTo>
                <a:lnTo>
                  <a:pt x="1481" y="994"/>
                </a:lnTo>
                <a:lnTo>
                  <a:pt x="1479" y="994"/>
                </a:lnTo>
                <a:lnTo>
                  <a:pt x="1479" y="988"/>
                </a:lnTo>
                <a:lnTo>
                  <a:pt x="1476" y="988"/>
                </a:lnTo>
                <a:lnTo>
                  <a:pt x="1476" y="989"/>
                </a:lnTo>
                <a:lnTo>
                  <a:pt x="1475" y="989"/>
                </a:lnTo>
                <a:lnTo>
                  <a:pt x="1475" y="994"/>
                </a:lnTo>
                <a:lnTo>
                  <a:pt x="1473" y="994"/>
                </a:lnTo>
                <a:lnTo>
                  <a:pt x="1464" y="994"/>
                </a:lnTo>
                <a:lnTo>
                  <a:pt x="1463" y="994"/>
                </a:lnTo>
                <a:lnTo>
                  <a:pt x="1463" y="992"/>
                </a:lnTo>
                <a:lnTo>
                  <a:pt x="1463" y="991"/>
                </a:lnTo>
                <a:lnTo>
                  <a:pt x="1463" y="989"/>
                </a:lnTo>
                <a:lnTo>
                  <a:pt x="1463" y="977"/>
                </a:lnTo>
                <a:lnTo>
                  <a:pt x="1463" y="969"/>
                </a:lnTo>
                <a:lnTo>
                  <a:pt x="1463" y="968"/>
                </a:lnTo>
                <a:lnTo>
                  <a:pt x="1463" y="948"/>
                </a:lnTo>
                <a:lnTo>
                  <a:pt x="1463" y="947"/>
                </a:lnTo>
                <a:lnTo>
                  <a:pt x="1463" y="945"/>
                </a:lnTo>
                <a:lnTo>
                  <a:pt x="1463" y="944"/>
                </a:lnTo>
                <a:lnTo>
                  <a:pt x="1453" y="944"/>
                </a:lnTo>
                <a:lnTo>
                  <a:pt x="1452" y="944"/>
                </a:lnTo>
                <a:lnTo>
                  <a:pt x="1452" y="922"/>
                </a:lnTo>
                <a:lnTo>
                  <a:pt x="1452" y="919"/>
                </a:lnTo>
                <a:lnTo>
                  <a:pt x="1420" y="921"/>
                </a:lnTo>
                <a:lnTo>
                  <a:pt x="1420" y="925"/>
                </a:lnTo>
                <a:lnTo>
                  <a:pt x="1414" y="925"/>
                </a:lnTo>
                <a:lnTo>
                  <a:pt x="1413" y="916"/>
                </a:lnTo>
                <a:lnTo>
                  <a:pt x="1417" y="916"/>
                </a:lnTo>
                <a:lnTo>
                  <a:pt x="1417" y="909"/>
                </a:lnTo>
                <a:lnTo>
                  <a:pt x="1414" y="909"/>
                </a:lnTo>
                <a:lnTo>
                  <a:pt x="1413" y="909"/>
                </a:lnTo>
                <a:lnTo>
                  <a:pt x="1413" y="910"/>
                </a:lnTo>
                <a:lnTo>
                  <a:pt x="1413" y="913"/>
                </a:lnTo>
                <a:lnTo>
                  <a:pt x="1413" y="916"/>
                </a:lnTo>
                <a:lnTo>
                  <a:pt x="1413" y="918"/>
                </a:lnTo>
                <a:lnTo>
                  <a:pt x="1413" y="921"/>
                </a:lnTo>
                <a:lnTo>
                  <a:pt x="1413" y="925"/>
                </a:lnTo>
                <a:lnTo>
                  <a:pt x="1413" y="927"/>
                </a:lnTo>
                <a:lnTo>
                  <a:pt x="1413" y="930"/>
                </a:lnTo>
                <a:lnTo>
                  <a:pt x="1413" y="932"/>
                </a:lnTo>
                <a:lnTo>
                  <a:pt x="1413" y="938"/>
                </a:lnTo>
                <a:lnTo>
                  <a:pt x="1413" y="941"/>
                </a:lnTo>
                <a:lnTo>
                  <a:pt x="1413" y="942"/>
                </a:lnTo>
                <a:lnTo>
                  <a:pt x="1413" y="945"/>
                </a:lnTo>
                <a:lnTo>
                  <a:pt x="1414" y="945"/>
                </a:lnTo>
                <a:lnTo>
                  <a:pt x="1437" y="945"/>
                </a:lnTo>
                <a:lnTo>
                  <a:pt x="1438" y="966"/>
                </a:lnTo>
                <a:lnTo>
                  <a:pt x="1438" y="977"/>
                </a:lnTo>
                <a:lnTo>
                  <a:pt x="1438" y="989"/>
                </a:lnTo>
                <a:lnTo>
                  <a:pt x="1438" y="995"/>
                </a:lnTo>
                <a:lnTo>
                  <a:pt x="1437" y="995"/>
                </a:lnTo>
                <a:lnTo>
                  <a:pt x="1435" y="995"/>
                </a:lnTo>
                <a:lnTo>
                  <a:pt x="1432" y="995"/>
                </a:lnTo>
                <a:lnTo>
                  <a:pt x="1423" y="995"/>
                </a:lnTo>
                <a:lnTo>
                  <a:pt x="1419" y="995"/>
                </a:lnTo>
                <a:lnTo>
                  <a:pt x="1417" y="995"/>
                </a:lnTo>
                <a:lnTo>
                  <a:pt x="1417" y="994"/>
                </a:lnTo>
                <a:lnTo>
                  <a:pt x="1417" y="989"/>
                </a:lnTo>
                <a:lnTo>
                  <a:pt x="1417" y="988"/>
                </a:lnTo>
                <a:lnTo>
                  <a:pt x="1417" y="986"/>
                </a:lnTo>
                <a:lnTo>
                  <a:pt x="1417" y="983"/>
                </a:lnTo>
                <a:lnTo>
                  <a:pt x="1416" y="977"/>
                </a:lnTo>
                <a:lnTo>
                  <a:pt x="1416" y="972"/>
                </a:lnTo>
                <a:lnTo>
                  <a:pt x="1416" y="969"/>
                </a:lnTo>
                <a:lnTo>
                  <a:pt x="1416" y="962"/>
                </a:lnTo>
                <a:lnTo>
                  <a:pt x="1416" y="960"/>
                </a:lnTo>
                <a:lnTo>
                  <a:pt x="1416" y="959"/>
                </a:lnTo>
                <a:lnTo>
                  <a:pt x="1401" y="959"/>
                </a:lnTo>
                <a:lnTo>
                  <a:pt x="1401" y="972"/>
                </a:lnTo>
                <a:lnTo>
                  <a:pt x="1402" y="992"/>
                </a:lnTo>
                <a:lnTo>
                  <a:pt x="1401" y="992"/>
                </a:lnTo>
                <a:lnTo>
                  <a:pt x="1402" y="995"/>
                </a:lnTo>
                <a:lnTo>
                  <a:pt x="1402" y="997"/>
                </a:lnTo>
                <a:lnTo>
                  <a:pt x="1396" y="997"/>
                </a:lnTo>
                <a:lnTo>
                  <a:pt x="1390" y="997"/>
                </a:lnTo>
                <a:lnTo>
                  <a:pt x="1380" y="997"/>
                </a:lnTo>
                <a:lnTo>
                  <a:pt x="1374" y="997"/>
                </a:lnTo>
                <a:lnTo>
                  <a:pt x="1372" y="997"/>
                </a:lnTo>
                <a:lnTo>
                  <a:pt x="1371" y="997"/>
                </a:lnTo>
                <a:lnTo>
                  <a:pt x="1369" y="997"/>
                </a:lnTo>
                <a:lnTo>
                  <a:pt x="1368" y="997"/>
                </a:lnTo>
                <a:lnTo>
                  <a:pt x="1365" y="997"/>
                </a:lnTo>
                <a:lnTo>
                  <a:pt x="1365" y="992"/>
                </a:lnTo>
                <a:lnTo>
                  <a:pt x="1365" y="947"/>
                </a:lnTo>
                <a:lnTo>
                  <a:pt x="1363" y="935"/>
                </a:lnTo>
                <a:lnTo>
                  <a:pt x="1363" y="932"/>
                </a:lnTo>
                <a:lnTo>
                  <a:pt x="1363" y="898"/>
                </a:lnTo>
                <a:lnTo>
                  <a:pt x="1363" y="897"/>
                </a:lnTo>
                <a:lnTo>
                  <a:pt x="1360" y="897"/>
                </a:lnTo>
                <a:lnTo>
                  <a:pt x="1351" y="897"/>
                </a:lnTo>
                <a:lnTo>
                  <a:pt x="1346" y="897"/>
                </a:lnTo>
                <a:lnTo>
                  <a:pt x="1345" y="897"/>
                </a:lnTo>
                <a:lnTo>
                  <a:pt x="1343" y="897"/>
                </a:lnTo>
                <a:lnTo>
                  <a:pt x="1342" y="897"/>
                </a:lnTo>
                <a:lnTo>
                  <a:pt x="1340" y="897"/>
                </a:lnTo>
                <a:lnTo>
                  <a:pt x="1339" y="897"/>
                </a:lnTo>
                <a:lnTo>
                  <a:pt x="1334" y="897"/>
                </a:lnTo>
                <a:lnTo>
                  <a:pt x="1315" y="898"/>
                </a:lnTo>
                <a:lnTo>
                  <a:pt x="1295" y="898"/>
                </a:lnTo>
                <a:lnTo>
                  <a:pt x="1295" y="897"/>
                </a:lnTo>
                <a:lnTo>
                  <a:pt x="1295" y="895"/>
                </a:lnTo>
                <a:lnTo>
                  <a:pt x="1294" y="895"/>
                </a:lnTo>
                <a:lnTo>
                  <a:pt x="1294" y="894"/>
                </a:lnTo>
                <a:lnTo>
                  <a:pt x="1292" y="892"/>
                </a:lnTo>
                <a:lnTo>
                  <a:pt x="1292" y="886"/>
                </a:lnTo>
                <a:lnTo>
                  <a:pt x="1298" y="886"/>
                </a:lnTo>
                <a:lnTo>
                  <a:pt x="1315" y="885"/>
                </a:lnTo>
                <a:lnTo>
                  <a:pt x="1315" y="869"/>
                </a:lnTo>
                <a:lnTo>
                  <a:pt x="1313" y="868"/>
                </a:lnTo>
                <a:lnTo>
                  <a:pt x="1315" y="868"/>
                </a:lnTo>
                <a:lnTo>
                  <a:pt x="1315" y="865"/>
                </a:lnTo>
                <a:lnTo>
                  <a:pt x="1313" y="865"/>
                </a:lnTo>
                <a:lnTo>
                  <a:pt x="1312" y="865"/>
                </a:lnTo>
                <a:lnTo>
                  <a:pt x="1312" y="866"/>
                </a:lnTo>
                <a:lnTo>
                  <a:pt x="1310" y="866"/>
                </a:lnTo>
                <a:lnTo>
                  <a:pt x="1309" y="866"/>
                </a:lnTo>
                <a:lnTo>
                  <a:pt x="1307" y="866"/>
                </a:lnTo>
                <a:lnTo>
                  <a:pt x="1306" y="866"/>
                </a:lnTo>
                <a:lnTo>
                  <a:pt x="1303" y="866"/>
                </a:lnTo>
                <a:lnTo>
                  <a:pt x="1300" y="866"/>
                </a:lnTo>
                <a:lnTo>
                  <a:pt x="1298" y="866"/>
                </a:lnTo>
                <a:lnTo>
                  <a:pt x="1298" y="865"/>
                </a:lnTo>
                <a:lnTo>
                  <a:pt x="1298" y="863"/>
                </a:lnTo>
                <a:lnTo>
                  <a:pt x="1298" y="862"/>
                </a:lnTo>
                <a:lnTo>
                  <a:pt x="1298" y="859"/>
                </a:lnTo>
                <a:lnTo>
                  <a:pt x="1298" y="857"/>
                </a:lnTo>
                <a:lnTo>
                  <a:pt x="1298" y="853"/>
                </a:lnTo>
                <a:lnTo>
                  <a:pt x="1298" y="851"/>
                </a:lnTo>
                <a:lnTo>
                  <a:pt x="1298" y="848"/>
                </a:lnTo>
                <a:lnTo>
                  <a:pt x="1300" y="848"/>
                </a:lnTo>
                <a:lnTo>
                  <a:pt x="1301" y="848"/>
                </a:lnTo>
                <a:lnTo>
                  <a:pt x="1303" y="848"/>
                </a:lnTo>
                <a:lnTo>
                  <a:pt x="1307" y="848"/>
                </a:lnTo>
                <a:lnTo>
                  <a:pt x="1309" y="848"/>
                </a:lnTo>
                <a:lnTo>
                  <a:pt x="1315" y="848"/>
                </a:lnTo>
                <a:lnTo>
                  <a:pt x="1315" y="847"/>
                </a:lnTo>
                <a:lnTo>
                  <a:pt x="1312" y="847"/>
                </a:lnTo>
                <a:lnTo>
                  <a:pt x="1310" y="847"/>
                </a:lnTo>
                <a:lnTo>
                  <a:pt x="1309" y="847"/>
                </a:lnTo>
                <a:lnTo>
                  <a:pt x="1307" y="847"/>
                </a:lnTo>
                <a:lnTo>
                  <a:pt x="1307" y="845"/>
                </a:lnTo>
                <a:lnTo>
                  <a:pt x="1307" y="844"/>
                </a:lnTo>
                <a:lnTo>
                  <a:pt x="1307" y="833"/>
                </a:lnTo>
                <a:lnTo>
                  <a:pt x="1306" y="829"/>
                </a:lnTo>
                <a:lnTo>
                  <a:pt x="1306" y="827"/>
                </a:lnTo>
                <a:lnTo>
                  <a:pt x="1306" y="826"/>
                </a:lnTo>
                <a:lnTo>
                  <a:pt x="1306" y="821"/>
                </a:lnTo>
                <a:lnTo>
                  <a:pt x="1306" y="819"/>
                </a:lnTo>
                <a:lnTo>
                  <a:pt x="1306" y="818"/>
                </a:lnTo>
                <a:lnTo>
                  <a:pt x="1304" y="809"/>
                </a:lnTo>
                <a:lnTo>
                  <a:pt x="1303" y="806"/>
                </a:lnTo>
                <a:lnTo>
                  <a:pt x="1303" y="801"/>
                </a:lnTo>
                <a:lnTo>
                  <a:pt x="1303" y="798"/>
                </a:lnTo>
                <a:lnTo>
                  <a:pt x="1300" y="798"/>
                </a:lnTo>
                <a:lnTo>
                  <a:pt x="1294" y="798"/>
                </a:lnTo>
                <a:lnTo>
                  <a:pt x="1291" y="804"/>
                </a:lnTo>
                <a:lnTo>
                  <a:pt x="1288" y="807"/>
                </a:lnTo>
                <a:lnTo>
                  <a:pt x="1280" y="807"/>
                </a:lnTo>
                <a:lnTo>
                  <a:pt x="1279" y="812"/>
                </a:lnTo>
                <a:lnTo>
                  <a:pt x="1276" y="816"/>
                </a:lnTo>
                <a:lnTo>
                  <a:pt x="1274" y="818"/>
                </a:lnTo>
                <a:lnTo>
                  <a:pt x="1271" y="818"/>
                </a:lnTo>
                <a:lnTo>
                  <a:pt x="1266" y="824"/>
                </a:lnTo>
                <a:lnTo>
                  <a:pt x="1265" y="824"/>
                </a:lnTo>
                <a:lnTo>
                  <a:pt x="1263" y="824"/>
                </a:lnTo>
                <a:lnTo>
                  <a:pt x="1262" y="822"/>
                </a:lnTo>
                <a:lnTo>
                  <a:pt x="1259" y="822"/>
                </a:lnTo>
                <a:lnTo>
                  <a:pt x="1257" y="822"/>
                </a:lnTo>
                <a:lnTo>
                  <a:pt x="1257" y="806"/>
                </a:lnTo>
                <a:lnTo>
                  <a:pt x="1259" y="800"/>
                </a:lnTo>
                <a:lnTo>
                  <a:pt x="1244" y="800"/>
                </a:lnTo>
                <a:lnTo>
                  <a:pt x="1244" y="786"/>
                </a:lnTo>
                <a:lnTo>
                  <a:pt x="1233" y="786"/>
                </a:lnTo>
                <a:lnTo>
                  <a:pt x="1229" y="786"/>
                </a:lnTo>
                <a:lnTo>
                  <a:pt x="1229" y="785"/>
                </a:lnTo>
                <a:lnTo>
                  <a:pt x="1229" y="783"/>
                </a:lnTo>
                <a:lnTo>
                  <a:pt x="1229" y="782"/>
                </a:lnTo>
                <a:lnTo>
                  <a:pt x="1229" y="777"/>
                </a:lnTo>
                <a:lnTo>
                  <a:pt x="1229" y="776"/>
                </a:lnTo>
                <a:lnTo>
                  <a:pt x="1227" y="776"/>
                </a:lnTo>
                <a:lnTo>
                  <a:pt x="1226" y="776"/>
                </a:lnTo>
                <a:lnTo>
                  <a:pt x="1224" y="776"/>
                </a:lnTo>
                <a:lnTo>
                  <a:pt x="1223" y="776"/>
                </a:lnTo>
                <a:lnTo>
                  <a:pt x="1220" y="776"/>
                </a:lnTo>
                <a:lnTo>
                  <a:pt x="1220" y="773"/>
                </a:lnTo>
                <a:lnTo>
                  <a:pt x="1221" y="773"/>
                </a:lnTo>
                <a:lnTo>
                  <a:pt x="1221" y="769"/>
                </a:lnTo>
                <a:lnTo>
                  <a:pt x="1223" y="769"/>
                </a:lnTo>
                <a:lnTo>
                  <a:pt x="1224" y="769"/>
                </a:lnTo>
                <a:lnTo>
                  <a:pt x="1227" y="769"/>
                </a:lnTo>
                <a:lnTo>
                  <a:pt x="1229" y="769"/>
                </a:lnTo>
                <a:lnTo>
                  <a:pt x="1229" y="754"/>
                </a:lnTo>
                <a:lnTo>
                  <a:pt x="1229" y="753"/>
                </a:lnTo>
                <a:lnTo>
                  <a:pt x="1227" y="753"/>
                </a:lnTo>
                <a:lnTo>
                  <a:pt x="1227" y="751"/>
                </a:lnTo>
                <a:lnTo>
                  <a:pt x="1226" y="751"/>
                </a:lnTo>
                <a:lnTo>
                  <a:pt x="1224" y="751"/>
                </a:lnTo>
                <a:lnTo>
                  <a:pt x="1223" y="751"/>
                </a:lnTo>
                <a:lnTo>
                  <a:pt x="1218" y="751"/>
                </a:lnTo>
                <a:lnTo>
                  <a:pt x="1218" y="750"/>
                </a:lnTo>
                <a:lnTo>
                  <a:pt x="1218" y="748"/>
                </a:lnTo>
                <a:lnTo>
                  <a:pt x="1218" y="744"/>
                </a:lnTo>
                <a:lnTo>
                  <a:pt x="1218" y="739"/>
                </a:lnTo>
                <a:lnTo>
                  <a:pt x="1218" y="736"/>
                </a:lnTo>
                <a:lnTo>
                  <a:pt x="1218" y="733"/>
                </a:lnTo>
                <a:lnTo>
                  <a:pt x="1218" y="709"/>
                </a:lnTo>
                <a:lnTo>
                  <a:pt x="1218" y="701"/>
                </a:lnTo>
                <a:lnTo>
                  <a:pt x="1218" y="692"/>
                </a:lnTo>
                <a:lnTo>
                  <a:pt x="1218" y="691"/>
                </a:lnTo>
                <a:lnTo>
                  <a:pt x="1218" y="689"/>
                </a:lnTo>
                <a:lnTo>
                  <a:pt x="1232" y="689"/>
                </a:lnTo>
                <a:lnTo>
                  <a:pt x="1242" y="689"/>
                </a:lnTo>
                <a:lnTo>
                  <a:pt x="1242" y="677"/>
                </a:lnTo>
                <a:lnTo>
                  <a:pt x="1242" y="676"/>
                </a:lnTo>
                <a:lnTo>
                  <a:pt x="1241" y="677"/>
                </a:lnTo>
                <a:lnTo>
                  <a:pt x="1235" y="677"/>
                </a:lnTo>
                <a:lnTo>
                  <a:pt x="1230" y="677"/>
                </a:lnTo>
                <a:lnTo>
                  <a:pt x="1229" y="677"/>
                </a:lnTo>
                <a:lnTo>
                  <a:pt x="1227" y="677"/>
                </a:lnTo>
                <a:lnTo>
                  <a:pt x="1221" y="677"/>
                </a:lnTo>
                <a:lnTo>
                  <a:pt x="1218" y="677"/>
                </a:lnTo>
                <a:lnTo>
                  <a:pt x="1218" y="667"/>
                </a:lnTo>
                <a:lnTo>
                  <a:pt x="1218" y="665"/>
                </a:lnTo>
                <a:lnTo>
                  <a:pt x="1218" y="662"/>
                </a:lnTo>
                <a:lnTo>
                  <a:pt x="1218" y="659"/>
                </a:lnTo>
                <a:lnTo>
                  <a:pt x="1218" y="657"/>
                </a:lnTo>
                <a:lnTo>
                  <a:pt x="1218" y="656"/>
                </a:lnTo>
                <a:lnTo>
                  <a:pt x="1218" y="653"/>
                </a:lnTo>
                <a:lnTo>
                  <a:pt x="1220" y="650"/>
                </a:lnTo>
                <a:lnTo>
                  <a:pt x="1221" y="645"/>
                </a:lnTo>
                <a:lnTo>
                  <a:pt x="1224" y="638"/>
                </a:lnTo>
                <a:lnTo>
                  <a:pt x="1226" y="636"/>
                </a:lnTo>
                <a:lnTo>
                  <a:pt x="1227" y="635"/>
                </a:lnTo>
                <a:lnTo>
                  <a:pt x="1227" y="633"/>
                </a:lnTo>
                <a:lnTo>
                  <a:pt x="1227" y="632"/>
                </a:lnTo>
                <a:lnTo>
                  <a:pt x="1229" y="630"/>
                </a:lnTo>
                <a:lnTo>
                  <a:pt x="1229" y="629"/>
                </a:lnTo>
                <a:lnTo>
                  <a:pt x="1229" y="627"/>
                </a:lnTo>
                <a:lnTo>
                  <a:pt x="1229" y="626"/>
                </a:lnTo>
                <a:lnTo>
                  <a:pt x="1229" y="624"/>
                </a:lnTo>
                <a:lnTo>
                  <a:pt x="1229" y="621"/>
                </a:lnTo>
                <a:lnTo>
                  <a:pt x="1227" y="620"/>
                </a:lnTo>
                <a:lnTo>
                  <a:pt x="1227" y="618"/>
                </a:lnTo>
                <a:lnTo>
                  <a:pt x="1227" y="617"/>
                </a:lnTo>
                <a:lnTo>
                  <a:pt x="1226" y="612"/>
                </a:lnTo>
                <a:lnTo>
                  <a:pt x="1226" y="610"/>
                </a:lnTo>
                <a:lnTo>
                  <a:pt x="1224" y="609"/>
                </a:lnTo>
                <a:lnTo>
                  <a:pt x="1224" y="606"/>
                </a:lnTo>
                <a:lnTo>
                  <a:pt x="1224" y="604"/>
                </a:lnTo>
                <a:lnTo>
                  <a:pt x="1223" y="603"/>
                </a:lnTo>
                <a:lnTo>
                  <a:pt x="1223" y="601"/>
                </a:lnTo>
                <a:lnTo>
                  <a:pt x="1218" y="588"/>
                </a:lnTo>
                <a:lnTo>
                  <a:pt x="1218" y="586"/>
                </a:lnTo>
                <a:lnTo>
                  <a:pt x="1217" y="585"/>
                </a:lnTo>
                <a:lnTo>
                  <a:pt x="1217" y="583"/>
                </a:lnTo>
                <a:lnTo>
                  <a:pt x="1215" y="583"/>
                </a:lnTo>
                <a:lnTo>
                  <a:pt x="1215" y="582"/>
                </a:lnTo>
                <a:lnTo>
                  <a:pt x="1208" y="586"/>
                </a:lnTo>
                <a:lnTo>
                  <a:pt x="1211" y="589"/>
                </a:lnTo>
                <a:lnTo>
                  <a:pt x="1212" y="592"/>
                </a:lnTo>
                <a:lnTo>
                  <a:pt x="1214" y="595"/>
                </a:lnTo>
                <a:lnTo>
                  <a:pt x="1215" y="600"/>
                </a:lnTo>
                <a:lnTo>
                  <a:pt x="1217" y="601"/>
                </a:lnTo>
                <a:lnTo>
                  <a:pt x="1217" y="603"/>
                </a:lnTo>
                <a:lnTo>
                  <a:pt x="1217" y="604"/>
                </a:lnTo>
                <a:lnTo>
                  <a:pt x="1218" y="604"/>
                </a:lnTo>
                <a:lnTo>
                  <a:pt x="1218" y="606"/>
                </a:lnTo>
                <a:lnTo>
                  <a:pt x="1218" y="607"/>
                </a:lnTo>
                <a:lnTo>
                  <a:pt x="1220" y="607"/>
                </a:lnTo>
                <a:lnTo>
                  <a:pt x="1220" y="612"/>
                </a:lnTo>
                <a:lnTo>
                  <a:pt x="1221" y="617"/>
                </a:lnTo>
                <a:lnTo>
                  <a:pt x="1223" y="621"/>
                </a:lnTo>
                <a:lnTo>
                  <a:pt x="1223" y="626"/>
                </a:lnTo>
                <a:lnTo>
                  <a:pt x="1223" y="627"/>
                </a:lnTo>
                <a:lnTo>
                  <a:pt x="1223" y="629"/>
                </a:lnTo>
                <a:lnTo>
                  <a:pt x="1223" y="630"/>
                </a:lnTo>
                <a:lnTo>
                  <a:pt x="1223" y="632"/>
                </a:lnTo>
                <a:lnTo>
                  <a:pt x="1223" y="633"/>
                </a:lnTo>
                <a:lnTo>
                  <a:pt x="1223" y="635"/>
                </a:lnTo>
                <a:lnTo>
                  <a:pt x="1223" y="636"/>
                </a:lnTo>
                <a:lnTo>
                  <a:pt x="1221" y="636"/>
                </a:lnTo>
                <a:lnTo>
                  <a:pt x="1221" y="638"/>
                </a:lnTo>
                <a:lnTo>
                  <a:pt x="1220" y="638"/>
                </a:lnTo>
                <a:lnTo>
                  <a:pt x="1218" y="639"/>
                </a:lnTo>
                <a:lnTo>
                  <a:pt x="1217" y="639"/>
                </a:lnTo>
                <a:lnTo>
                  <a:pt x="1215" y="641"/>
                </a:lnTo>
                <a:lnTo>
                  <a:pt x="1214" y="641"/>
                </a:lnTo>
                <a:lnTo>
                  <a:pt x="1214" y="642"/>
                </a:lnTo>
                <a:lnTo>
                  <a:pt x="1212" y="642"/>
                </a:lnTo>
                <a:lnTo>
                  <a:pt x="1211" y="642"/>
                </a:lnTo>
                <a:lnTo>
                  <a:pt x="1211" y="644"/>
                </a:lnTo>
                <a:lnTo>
                  <a:pt x="1209" y="645"/>
                </a:lnTo>
                <a:lnTo>
                  <a:pt x="1209" y="647"/>
                </a:lnTo>
                <a:lnTo>
                  <a:pt x="1208" y="647"/>
                </a:lnTo>
                <a:lnTo>
                  <a:pt x="1208" y="648"/>
                </a:lnTo>
                <a:lnTo>
                  <a:pt x="1208" y="650"/>
                </a:lnTo>
                <a:lnTo>
                  <a:pt x="1206" y="650"/>
                </a:lnTo>
                <a:lnTo>
                  <a:pt x="1206" y="651"/>
                </a:lnTo>
                <a:lnTo>
                  <a:pt x="1206" y="653"/>
                </a:lnTo>
                <a:lnTo>
                  <a:pt x="1203" y="657"/>
                </a:lnTo>
                <a:lnTo>
                  <a:pt x="1203" y="659"/>
                </a:lnTo>
                <a:lnTo>
                  <a:pt x="1203" y="660"/>
                </a:lnTo>
                <a:lnTo>
                  <a:pt x="1202" y="665"/>
                </a:lnTo>
                <a:lnTo>
                  <a:pt x="1200" y="667"/>
                </a:lnTo>
                <a:lnTo>
                  <a:pt x="1200" y="668"/>
                </a:lnTo>
                <a:lnTo>
                  <a:pt x="1197" y="670"/>
                </a:lnTo>
                <a:lnTo>
                  <a:pt x="1196" y="673"/>
                </a:lnTo>
                <a:lnTo>
                  <a:pt x="1193" y="676"/>
                </a:lnTo>
                <a:lnTo>
                  <a:pt x="1191" y="676"/>
                </a:lnTo>
                <a:lnTo>
                  <a:pt x="1188" y="679"/>
                </a:lnTo>
                <a:lnTo>
                  <a:pt x="1187" y="679"/>
                </a:lnTo>
                <a:lnTo>
                  <a:pt x="1185" y="679"/>
                </a:lnTo>
                <a:lnTo>
                  <a:pt x="1185" y="680"/>
                </a:lnTo>
                <a:lnTo>
                  <a:pt x="1184" y="680"/>
                </a:lnTo>
                <a:lnTo>
                  <a:pt x="1182" y="680"/>
                </a:lnTo>
                <a:lnTo>
                  <a:pt x="1181" y="680"/>
                </a:lnTo>
                <a:lnTo>
                  <a:pt x="1179" y="680"/>
                </a:lnTo>
                <a:lnTo>
                  <a:pt x="1178" y="680"/>
                </a:lnTo>
                <a:lnTo>
                  <a:pt x="1178" y="679"/>
                </a:lnTo>
                <a:lnTo>
                  <a:pt x="1176" y="679"/>
                </a:lnTo>
                <a:lnTo>
                  <a:pt x="1174" y="679"/>
                </a:lnTo>
                <a:lnTo>
                  <a:pt x="1173" y="680"/>
                </a:lnTo>
                <a:lnTo>
                  <a:pt x="1171" y="680"/>
                </a:lnTo>
                <a:lnTo>
                  <a:pt x="1170" y="680"/>
                </a:lnTo>
                <a:lnTo>
                  <a:pt x="1168" y="682"/>
                </a:lnTo>
                <a:lnTo>
                  <a:pt x="1164" y="683"/>
                </a:lnTo>
                <a:lnTo>
                  <a:pt x="1162" y="683"/>
                </a:lnTo>
                <a:lnTo>
                  <a:pt x="1162" y="685"/>
                </a:lnTo>
                <a:lnTo>
                  <a:pt x="1162" y="683"/>
                </a:lnTo>
                <a:lnTo>
                  <a:pt x="1161" y="683"/>
                </a:lnTo>
                <a:lnTo>
                  <a:pt x="1159" y="683"/>
                </a:lnTo>
                <a:lnTo>
                  <a:pt x="1158" y="683"/>
                </a:lnTo>
                <a:lnTo>
                  <a:pt x="1156" y="682"/>
                </a:lnTo>
                <a:lnTo>
                  <a:pt x="1155" y="682"/>
                </a:lnTo>
                <a:lnTo>
                  <a:pt x="1153" y="683"/>
                </a:lnTo>
                <a:lnTo>
                  <a:pt x="1152" y="683"/>
                </a:lnTo>
                <a:lnTo>
                  <a:pt x="1149" y="683"/>
                </a:lnTo>
                <a:lnTo>
                  <a:pt x="1149" y="685"/>
                </a:lnTo>
                <a:lnTo>
                  <a:pt x="1147" y="685"/>
                </a:lnTo>
                <a:lnTo>
                  <a:pt x="1147" y="686"/>
                </a:lnTo>
                <a:lnTo>
                  <a:pt x="1146" y="686"/>
                </a:lnTo>
                <a:lnTo>
                  <a:pt x="1146" y="688"/>
                </a:lnTo>
                <a:lnTo>
                  <a:pt x="1144" y="688"/>
                </a:lnTo>
                <a:lnTo>
                  <a:pt x="1144" y="689"/>
                </a:lnTo>
                <a:lnTo>
                  <a:pt x="1143" y="689"/>
                </a:lnTo>
                <a:lnTo>
                  <a:pt x="1143" y="691"/>
                </a:lnTo>
                <a:lnTo>
                  <a:pt x="1143" y="692"/>
                </a:lnTo>
                <a:lnTo>
                  <a:pt x="1141" y="692"/>
                </a:lnTo>
                <a:lnTo>
                  <a:pt x="1141" y="694"/>
                </a:lnTo>
                <a:lnTo>
                  <a:pt x="1141" y="695"/>
                </a:lnTo>
                <a:lnTo>
                  <a:pt x="1140" y="695"/>
                </a:lnTo>
                <a:lnTo>
                  <a:pt x="1140" y="697"/>
                </a:lnTo>
                <a:lnTo>
                  <a:pt x="1140" y="698"/>
                </a:lnTo>
                <a:lnTo>
                  <a:pt x="1138" y="698"/>
                </a:lnTo>
                <a:lnTo>
                  <a:pt x="1138" y="700"/>
                </a:lnTo>
                <a:lnTo>
                  <a:pt x="1138" y="701"/>
                </a:lnTo>
                <a:lnTo>
                  <a:pt x="1137" y="701"/>
                </a:lnTo>
                <a:lnTo>
                  <a:pt x="1137" y="703"/>
                </a:lnTo>
                <a:lnTo>
                  <a:pt x="1137" y="704"/>
                </a:lnTo>
                <a:lnTo>
                  <a:pt x="1135" y="704"/>
                </a:lnTo>
                <a:lnTo>
                  <a:pt x="1135" y="706"/>
                </a:lnTo>
                <a:lnTo>
                  <a:pt x="1135" y="707"/>
                </a:lnTo>
                <a:lnTo>
                  <a:pt x="1134" y="707"/>
                </a:lnTo>
                <a:lnTo>
                  <a:pt x="1134" y="709"/>
                </a:lnTo>
                <a:lnTo>
                  <a:pt x="1132" y="709"/>
                </a:lnTo>
                <a:lnTo>
                  <a:pt x="1132" y="710"/>
                </a:lnTo>
                <a:lnTo>
                  <a:pt x="1131" y="710"/>
                </a:lnTo>
                <a:lnTo>
                  <a:pt x="1131" y="712"/>
                </a:lnTo>
                <a:lnTo>
                  <a:pt x="1129" y="712"/>
                </a:lnTo>
                <a:lnTo>
                  <a:pt x="1128" y="712"/>
                </a:lnTo>
                <a:lnTo>
                  <a:pt x="1128" y="713"/>
                </a:lnTo>
                <a:lnTo>
                  <a:pt x="1126" y="713"/>
                </a:lnTo>
                <a:lnTo>
                  <a:pt x="1126" y="715"/>
                </a:lnTo>
                <a:lnTo>
                  <a:pt x="1125" y="716"/>
                </a:lnTo>
                <a:lnTo>
                  <a:pt x="1123" y="716"/>
                </a:lnTo>
                <a:lnTo>
                  <a:pt x="1122" y="716"/>
                </a:lnTo>
                <a:lnTo>
                  <a:pt x="1122" y="718"/>
                </a:lnTo>
                <a:lnTo>
                  <a:pt x="1120" y="718"/>
                </a:lnTo>
                <a:lnTo>
                  <a:pt x="1119" y="718"/>
                </a:lnTo>
                <a:lnTo>
                  <a:pt x="1117" y="718"/>
                </a:lnTo>
                <a:lnTo>
                  <a:pt x="1117" y="720"/>
                </a:lnTo>
                <a:lnTo>
                  <a:pt x="1116" y="720"/>
                </a:lnTo>
                <a:lnTo>
                  <a:pt x="1116" y="721"/>
                </a:lnTo>
                <a:lnTo>
                  <a:pt x="1114" y="721"/>
                </a:lnTo>
                <a:lnTo>
                  <a:pt x="1113" y="723"/>
                </a:lnTo>
                <a:lnTo>
                  <a:pt x="1113" y="724"/>
                </a:lnTo>
                <a:lnTo>
                  <a:pt x="1111" y="724"/>
                </a:lnTo>
                <a:lnTo>
                  <a:pt x="1111" y="726"/>
                </a:lnTo>
                <a:lnTo>
                  <a:pt x="1110" y="726"/>
                </a:lnTo>
                <a:lnTo>
                  <a:pt x="1110" y="727"/>
                </a:lnTo>
                <a:lnTo>
                  <a:pt x="1108" y="727"/>
                </a:lnTo>
                <a:lnTo>
                  <a:pt x="1108" y="729"/>
                </a:lnTo>
                <a:lnTo>
                  <a:pt x="1107" y="729"/>
                </a:lnTo>
                <a:lnTo>
                  <a:pt x="1107" y="730"/>
                </a:lnTo>
                <a:lnTo>
                  <a:pt x="1105" y="730"/>
                </a:lnTo>
                <a:lnTo>
                  <a:pt x="1105" y="732"/>
                </a:lnTo>
                <a:lnTo>
                  <a:pt x="1104" y="732"/>
                </a:lnTo>
                <a:lnTo>
                  <a:pt x="1104" y="733"/>
                </a:lnTo>
                <a:lnTo>
                  <a:pt x="1104" y="735"/>
                </a:lnTo>
                <a:lnTo>
                  <a:pt x="1104" y="736"/>
                </a:lnTo>
                <a:lnTo>
                  <a:pt x="1104" y="738"/>
                </a:lnTo>
                <a:lnTo>
                  <a:pt x="1102" y="738"/>
                </a:lnTo>
                <a:lnTo>
                  <a:pt x="1102" y="739"/>
                </a:lnTo>
                <a:lnTo>
                  <a:pt x="1102" y="741"/>
                </a:lnTo>
                <a:lnTo>
                  <a:pt x="1101" y="742"/>
                </a:lnTo>
                <a:lnTo>
                  <a:pt x="1101" y="744"/>
                </a:lnTo>
                <a:lnTo>
                  <a:pt x="1101" y="745"/>
                </a:lnTo>
                <a:lnTo>
                  <a:pt x="1099" y="745"/>
                </a:lnTo>
                <a:lnTo>
                  <a:pt x="1099" y="747"/>
                </a:lnTo>
                <a:lnTo>
                  <a:pt x="1099" y="748"/>
                </a:lnTo>
                <a:lnTo>
                  <a:pt x="1098" y="748"/>
                </a:lnTo>
                <a:lnTo>
                  <a:pt x="1098" y="750"/>
                </a:lnTo>
                <a:lnTo>
                  <a:pt x="1098" y="751"/>
                </a:lnTo>
                <a:lnTo>
                  <a:pt x="1096" y="751"/>
                </a:lnTo>
                <a:lnTo>
                  <a:pt x="1096" y="753"/>
                </a:lnTo>
                <a:lnTo>
                  <a:pt x="1096" y="754"/>
                </a:lnTo>
                <a:lnTo>
                  <a:pt x="1096" y="756"/>
                </a:lnTo>
                <a:lnTo>
                  <a:pt x="1095" y="756"/>
                </a:lnTo>
                <a:lnTo>
                  <a:pt x="1095" y="757"/>
                </a:lnTo>
                <a:lnTo>
                  <a:pt x="1095" y="759"/>
                </a:lnTo>
                <a:lnTo>
                  <a:pt x="1095" y="760"/>
                </a:lnTo>
                <a:lnTo>
                  <a:pt x="1093" y="760"/>
                </a:lnTo>
                <a:lnTo>
                  <a:pt x="1093" y="762"/>
                </a:lnTo>
                <a:lnTo>
                  <a:pt x="1093" y="763"/>
                </a:lnTo>
                <a:lnTo>
                  <a:pt x="1093" y="765"/>
                </a:lnTo>
                <a:lnTo>
                  <a:pt x="1093" y="766"/>
                </a:lnTo>
                <a:lnTo>
                  <a:pt x="1092" y="766"/>
                </a:lnTo>
                <a:lnTo>
                  <a:pt x="1092" y="768"/>
                </a:lnTo>
                <a:lnTo>
                  <a:pt x="1092" y="769"/>
                </a:lnTo>
                <a:lnTo>
                  <a:pt x="1092" y="771"/>
                </a:lnTo>
                <a:lnTo>
                  <a:pt x="1092" y="773"/>
                </a:lnTo>
                <a:lnTo>
                  <a:pt x="1092" y="774"/>
                </a:lnTo>
                <a:lnTo>
                  <a:pt x="1092" y="776"/>
                </a:lnTo>
                <a:lnTo>
                  <a:pt x="1092" y="777"/>
                </a:lnTo>
                <a:lnTo>
                  <a:pt x="1093" y="779"/>
                </a:lnTo>
                <a:lnTo>
                  <a:pt x="1093" y="782"/>
                </a:lnTo>
                <a:lnTo>
                  <a:pt x="1095" y="785"/>
                </a:lnTo>
                <a:lnTo>
                  <a:pt x="1096" y="786"/>
                </a:lnTo>
                <a:lnTo>
                  <a:pt x="1098" y="788"/>
                </a:lnTo>
                <a:lnTo>
                  <a:pt x="1101" y="789"/>
                </a:lnTo>
                <a:lnTo>
                  <a:pt x="1102" y="789"/>
                </a:lnTo>
                <a:lnTo>
                  <a:pt x="1102" y="791"/>
                </a:lnTo>
                <a:lnTo>
                  <a:pt x="1104" y="791"/>
                </a:lnTo>
                <a:lnTo>
                  <a:pt x="1105" y="792"/>
                </a:lnTo>
                <a:lnTo>
                  <a:pt x="1105" y="794"/>
                </a:lnTo>
                <a:lnTo>
                  <a:pt x="1107" y="794"/>
                </a:lnTo>
                <a:lnTo>
                  <a:pt x="1107" y="795"/>
                </a:lnTo>
                <a:lnTo>
                  <a:pt x="1108" y="795"/>
                </a:lnTo>
                <a:lnTo>
                  <a:pt x="1108" y="797"/>
                </a:lnTo>
                <a:lnTo>
                  <a:pt x="1110" y="797"/>
                </a:lnTo>
                <a:lnTo>
                  <a:pt x="1110" y="798"/>
                </a:lnTo>
                <a:lnTo>
                  <a:pt x="1111" y="798"/>
                </a:lnTo>
                <a:lnTo>
                  <a:pt x="1111" y="800"/>
                </a:lnTo>
                <a:lnTo>
                  <a:pt x="1113" y="801"/>
                </a:lnTo>
                <a:lnTo>
                  <a:pt x="1114" y="803"/>
                </a:lnTo>
                <a:lnTo>
                  <a:pt x="1116" y="804"/>
                </a:lnTo>
                <a:lnTo>
                  <a:pt x="1117" y="804"/>
                </a:lnTo>
                <a:lnTo>
                  <a:pt x="1120" y="803"/>
                </a:lnTo>
                <a:lnTo>
                  <a:pt x="1122" y="803"/>
                </a:lnTo>
                <a:lnTo>
                  <a:pt x="1123" y="803"/>
                </a:lnTo>
                <a:lnTo>
                  <a:pt x="1125" y="803"/>
                </a:lnTo>
                <a:lnTo>
                  <a:pt x="1126" y="801"/>
                </a:lnTo>
                <a:lnTo>
                  <a:pt x="1126" y="800"/>
                </a:lnTo>
                <a:lnTo>
                  <a:pt x="1128" y="798"/>
                </a:lnTo>
                <a:lnTo>
                  <a:pt x="1128" y="797"/>
                </a:lnTo>
                <a:lnTo>
                  <a:pt x="1129" y="794"/>
                </a:lnTo>
                <a:lnTo>
                  <a:pt x="1129" y="792"/>
                </a:lnTo>
                <a:lnTo>
                  <a:pt x="1131" y="791"/>
                </a:lnTo>
                <a:lnTo>
                  <a:pt x="1131" y="789"/>
                </a:lnTo>
                <a:lnTo>
                  <a:pt x="1131" y="788"/>
                </a:lnTo>
                <a:lnTo>
                  <a:pt x="1132" y="788"/>
                </a:lnTo>
                <a:lnTo>
                  <a:pt x="1134" y="788"/>
                </a:lnTo>
                <a:lnTo>
                  <a:pt x="1135" y="788"/>
                </a:lnTo>
                <a:lnTo>
                  <a:pt x="1137" y="786"/>
                </a:lnTo>
                <a:lnTo>
                  <a:pt x="1138" y="786"/>
                </a:lnTo>
                <a:lnTo>
                  <a:pt x="1140" y="786"/>
                </a:lnTo>
                <a:lnTo>
                  <a:pt x="1141" y="786"/>
                </a:lnTo>
                <a:lnTo>
                  <a:pt x="1141" y="785"/>
                </a:lnTo>
                <a:lnTo>
                  <a:pt x="1143" y="785"/>
                </a:lnTo>
                <a:lnTo>
                  <a:pt x="1143" y="783"/>
                </a:lnTo>
                <a:lnTo>
                  <a:pt x="1144" y="783"/>
                </a:lnTo>
                <a:lnTo>
                  <a:pt x="1146" y="782"/>
                </a:lnTo>
                <a:lnTo>
                  <a:pt x="1147" y="782"/>
                </a:lnTo>
                <a:lnTo>
                  <a:pt x="1149" y="780"/>
                </a:lnTo>
                <a:lnTo>
                  <a:pt x="1150" y="776"/>
                </a:lnTo>
                <a:lnTo>
                  <a:pt x="1149" y="780"/>
                </a:lnTo>
                <a:lnTo>
                  <a:pt x="1149" y="782"/>
                </a:lnTo>
                <a:lnTo>
                  <a:pt x="1150" y="782"/>
                </a:lnTo>
                <a:lnTo>
                  <a:pt x="1152" y="782"/>
                </a:lnTo>
                <a:lnTo>
                  <a:pt x="1153" y="783"/>
                </a:lnTo>
                <a:lnTo>
                  <a:pt x="1153" y="785"/>
                </a:lnTo>
                <a:lnTo>
                  <a:pt x="1155" y="785"/>
                </a:lnTo>
                <a:lnTo>
                  <a:pt x="1155" y="786"/>
                </a:lnTo>
                <a:lnTo>
                  <a:pt x="1156" y="786"/>
                </a:lnTo>
                <a:lnTo>
                  <a:pt x="1156" y="788"/>
                </a:lnTo>
                <a:lnTo>
                  <a:pt x="1156" y="789"/>
                </a:lnTo>
                <a:lnTo>
                  <a:pt x="1158" y="789"/>
                </a:lnTo>
                <a:lnTo>
                  <a:pt x="1158" y="791"/>
                </a:lnTo>
                <a:lnTo>
                  <a:pt x="1158" y="792"/>
                </a:lnTo>
                <a:lnTo>
                  <a:pt x="1158" y="794"/>
                </a:lnTo>
                <a:lnTo>
                  <a:pt x="1158" y="795"/>
                </a:lnTo>
                <a:lnTo>
                  <a:pt x="1158" y="797"/>
                </a:lnTo>
                <a:lnTo>
                  <a:pt x="1158" y="798"/>
                </a:lnTo>
                <a:lnTo>
                  <a:pt x="1158" y="800"/>
                </a:lnTo>
                <a:lnTo>
                  <a:pt x="1156" y="800"/>
                </a:lnTo>
                <a:lnTo>
                  <a:pt x="1155" y="800"/>
                </a:lnTo>
                <a:lnTo>
                  <a:pt x="1155" y="801"/>
                </a:lnTo>
                <a:lnTo>
                  <a:pt x="1155" y="803"/>
                </a:lnTo>
                <a:lnTo>
                  <a:pt x="1155" y="804"/>
                </a:lnTo>
                <a:lnTo>
                  <a:pt x="1155" y="806"/>
                </a:lnTo>
                <a:lnTo>
                  <a:pt x="1156" y="806"/>
                </a:lnTo>
                <a:lnTo>
                  <a:pt x="1158" y="806"/>
                </a:lnTo>
                <a:lnTo>
                  <a:pt x="1158" y="807"/>
                </a:lnTo>
                <a:lnTo>
                  <a:pt x="1159" y="807"/>
                </a:lnTo>
                <a:lnTo>
                  <a:pt x="1159" y="810"/>
                </a:lnTo>
                <a:lnTo>
                  <a:pt x="1159" y="812"/>
                </a:lnTo>
                <a:lnTo>
                  <a:pt x="1159" y="813"/>
                </a:lnTo>
                <a:lnTo>
                  <a:pt x="1159" y="815"/>
                </a:lnTo>
                <a:lnTo>
                  <a:pt x="1158" y="815"/>
                </a:lnTo>
                <a:lnTo>
                  <a:pt x="1159" y="816"/>
                </a:lnTo>
                <a:lnTo>
                  <a:pt x="1159" y="818"/>
                </a:lnTo>
                <a:lnTo>
                  <a:pt x="1161" y="819"/>
                </a:lnTo>
                <a:lnTo>
                  <a:pt x="1161" y="821"/>
                </a:lnTo>
                <a:lnTo>
                  <a:pt x="1161" y="822"/>
                </a:lnTo>
                <a:lnTo>
                  <a:pt x="1162" y="822"/>
                </a:lnTo>
                <a:lnTo>
                  <a:pt x="1162" y="824"/>
                </a:lnTo>
                <a:lnTo>
                  <a:pt x="1162" y="826"/>
                </a:lnTo>
                <a:lnTo>
                  <a:pt x="1162" y="827"/>
                </a:lnTo>
                <a:lnTo>
                  <a:pt x="1164" y="829"/>
                </a:lnTo>
                <a:lnTo>
                  <a:pt x="1164" y="830"/>
                </a:lnTo>
                <a:lnTo>
                  <a:pt x="1164" y="832"/>
                </a:lnTo>
                <a:lnTo>
                  <a:pt x="1164" y="833"/>
                </a:lnTo>
                <a:lnTo>
                  <a:pt x="1165" y="833"/>
                </a:lnTo>
                <a:lnTo>
                  <a:pt x="1164" y="833"/>
                </a:lnTo>
                <a:lnTo>
                  <a:pt x="1164" y="835"/>
                </a:lnTo>
                <a:lnTo>
                  <a:pt x="1162" y="835"/>
                </a:lnTo>
                <a:lnTo>
                  <a:pt x="1161" y="836"/>
                </a:lnTo>
                <a:lnTo>
                  <a:pt x="1159" y="836"/>
                </a:lnTo>
                <a:lnTo>
                  <a:pt x="1159" y="838"/>
                </a:lnTo>
                <a:lnTo>
                  <a:pt x="1158" y="839"/>
                </a:lnTo>
                <a:lnTo>
                  <a:pt x="1155" y="842"/>
                </a:lnTo>
                <a:lnTo>
                  <a:pt x="1153" y="844"/>
                </a:lnTo>
                <a:lnTo>
                  <a:pt x="1152" y="845"/>
                </a:lnTo>
                <a:lnTo>
                  <a:pt x="1146" y="853"/>
                </a:lnTo>
                <a:lnTo>
                  <a:pt x="1138" y="853"/>
                </a:lnTo>
                <a:lnTo>
                  <a:pt x="1135" y="853"/>
                </a:lnTo>
                <a:lnTo>
                  <a:pt x="1126" y="853"/>
                </a:lnTo>
                <a:lnTo>
                  <a:pt x="1117" y="853"/>
                </a:lnTo>
                <a:lnTo>
                  <a:pt x="1113" y="853"/>
                </a:lnTo>
                <a:lnTo>
                  <a:pt x="1107" y="853"/>
                </a:lnTo>
                <a:lnTo>
                  <a:pt x="1102" y="853"/>
                </a:lnTo>
                <a:lnTo>
                  <a:pt x="1099" y="853"/>
                </a:lnTo>
                <a:lnTo>
                  <a:pt x="1098" y="853"/>
                </a:lnTo>
                <a:lnTo>
                  <a:pt x="1095" y="853"/>
                </a:lnTo>
                <a:lnTo>
                  <a:pt x="1093" y="853"/>
                </a:lnTo>
                <a:lnTo>
                  <a:pt x="1092" y="853"/>
                </a:lnTo>
                <a:lnTo>
                  <a:pt x="1090" y="853"/>
                </a:lnTo>
                <a:lnTo>
                  <a:pt x="1087" y="854"/>
                </a:lnTo>
                <a:lnTo>
                  <a:pt x="1087" y="856"/>
                </a:lnTo>
                <a:lnTo>
                  <a:pt x="1086" y="856"/>
                </a:lnTo>
                <a:lnTo>
                  <a:pt x="1084" y="859"/>
                </a:lnTo>
                <a:lnTo>
                  <a:pt x="1083" y="859"/>
                </a:lnTo>
                <a:lnTo>
                  <a:pt x="1083" y="860"/>
                </a:lnTo>
                <a:lnTo>
                  <a:pt x="1081" y="862"/>
                </a:lnTo>
                <a:lnTo>
                  <a:pt x="1079" y="865"/>
                </a:lnTo>
                <a:lnTo>
                  <a:pt x="1079" y="866"/>
                </a:lnTo>
                <a:lnTo>
                  <a:pt x="1078" y="871"/>
                </a:lnTo>
                <a:lnTo>
                  <a:pt x="1078" y="874"/>
                </a:lnTo>
                <a:lnTo>
                  <a:pt x="1060" y="874"/>
                </a:lnTo>
                <a:lnTo>
                  <a:pt x="1054" y="874"/>
                </a:lnTo>
                <a:lnTo>
                  <a:pt x="1054" y="875"/>
                </a:lnTo>
                <a:lnTo>
                  <a:pt x="1054" y="877"/>
                </a:lnTo>
                <a:lnTo>
                  <a:pt x="1054" y="879"/>
                </a:lnTo>
                <a:lnTo>
                  <a:pt x="1054" y="882"/>
                </a:lnTo>
                <a:lnTo>
                  <a:pt x="1054" y="894"/>
                </a:lnTo>
                <a:lnTo>
                  <a:pt x="1054" y="895"/>
                </a:lnTo>
                <a:lnTo>
                  <a:pt x="1055" y="895"/>
                </a:lnTo>
                <a:lnTo>
                  <a:pt x="1057" y="895"/>
                </a:lnTo>
                <a:lnTo>
                  <a:pt x="1060" y="895"/>
                </a:lnTo>
                <a:lnTo>
                  <a:pt x="1060" y="898"/>
                </a:lnTo>
                <a:lnTo>
                  <a:pt x="1060" y="903"/>
                </a:lnTo>
                <a:lnTo>
                  <a:pt x="1060" y="906"/>
                </a:lnTo>
                <a:lnTo>
                  <a:pt x="1060" y="907"/>
                </a:lnTo>
                <a:lnTo>
                  <a:pt x="1060" y="909"/>
                </a:lnTo>
                <a:lnTo>
                  <a:pt x="1060" y="915"/>
                </a:lnTo>
                <a:lnTo>
                  <a:pt x="1060" y="916"/>
                </a:lnTo>
                <a:lnTo>
                  <a:pt x="1060" y="918"/>
                </a:lnTo>
                <a:lnTo>
                  <a:pt x="1060" y="919"/>
                </a:lnTo>
                <a:lnTo>
                  <a:pt x="1058" y="925"/>
                </a:lnTo>
                <a:lnTo>
                  <a:pt x="1058" y="927"/>
                </a:lnTo>
                <a:lnTo>
                  <a:pt x="1058" y="938"/>
                </a:lnTo>
                <a:lnTo>
                  <a:pt x="1058" y="939"/>
                </a:lnTo>
                <a:lnTo>
                  <a:pt x="1058" y="942"/>
                </a:lnTo>
                <a:lnTo>
                  <a:pt x="1058" y="950"/>
                </a:lnTo>
                <a:lnTo>
                  <a:pt x="1060" y="950"/>
                </a:lnTo>
                <a:lnTo>
                  <a:pt x="1072" y="950"/>
                </a:lnTo>
                <a:lnTo>
                  <a:pt x="1073" y="950"/>
                </a:lnTo>
                <a:lnTo>
                  <a:pt x="1076" y="950"/>
                </a:lnTo>
                <a:lnTo>
                  <a:pt x="1081" y="950"/>
                </a:lnTo>
                <a:lnTo>
                  <a:pt x="1087" y="950"/>
                </a:lnTo>
                <a:lnTo>
                  <a:pt x="1089" y="950"/>
                </a:lnTo>
                <a:lnTo>
                  <a:pt x="1104" y="950"/>
                </a:lnTo>
                <a:lnTo>
                  <a:pt x="1107" y="950"/>
                </a:lnTo>
                <a:lnTo>
                  <a:pt x="1119" y="950"/>
                </a:lnTo>
                <a:lnTo>
                  <a:pt x="1123" y="950"/>
                </a:lnTo>
                <a:lnTo>
                  <a:pt x="1126" y="950"/>
                </a:lnTo>
                <a:lnTo>
                  <a:pt x="1147" y="950"/>
                </a:lnTo>
                <a:lnTo>
                  <a:pt x="1149" y="950"/>
                </a:lnTo>
                <a:lnTo>
                  <a:pt x="1158" y="950"/>
                </a:lnTo>
                <a:lnTo>
                  <a:pt x="1164" y="950"/>
                </a:lnTo>
                <a:lnTo>
                  <a:pt x="1167" y="951"/>
                </a:lnTo>
                <a:lnTo>
                  <a:pt x="1173" y="951"/>
                </a:lnTo>
                <a:lnTo>
                  <a:pt x="1176" y="951"/>
                </a:lnTo>
                <a:lnTo>
                  <a:pt x="1194" y="951"/>
                </a:lnTo>
                <a:lnTo>
                  <a:pt x="1197" y="951"/>
                </a:lnTo>
                <a:lnTo>
                  <a:pt x="1197" y="942"/>
                </a:lnTo>
                <a:lnTo>
                  <a:pt x="1197" y="925"/>
                </a:lnTo>
                <a:lnTo>
                  <a:pt x="1199" y="921"/>
                </a:lnTo>
                <a:lnTo>
                  <a:pt x="1199" y="919"/>
                </a:lnTo>
                <a:lnTo>
                  <a:pt x="1199" y="901"/>
                </a:lnTo>
                <a:lnTo>
                  <a:pt x="1199" y="898"/>
                </a:lnTo>
                <a:lnTo>
                  <a:pt x="1199" y="897"/>
                </a:lnTo>
                <a:lnTo>
                  <a:pt x="1199" y="895"/>
                </a:lnTo>
                <a:lnTo>
                  <a:pt x="1203" y="892"/>
                </a:lnTo>
                <a:lnTo>
                  <a:pt x="1203" y="894"/>
                </a:lnTo>
                <a:lnTo>
                  <a:pt x="1205" y="894"/>
                </a:lnTo>
                <a:lnTo>
                  <a:pt x="1206" y="894"/>
                </a:lnTo>
                <a:lnTo>
                  <a:pt x="1208" y="894"/>
                </a:lnTo>
                <a:lnTo>
                  <a:pt x="1206" y="894"/>
                </a:lnTo>
                <a:lnTo>
                  <a:pt x="1205" y="894"/>
                </a:lnTo>
                <a:lnTo>
                  <a:pt x="1205" y="895"/>
                </a:lnTo>
                <a:lnTo>
                  <a:pt x="1206" y="895"/>
                </a:lnTo>
                <a:lnTo>
                  <a:pt x="1208" y="895"/>
                </a:lnTo>
                <a:lnTo>
                  <a:pt x="1209" y="895"/>
                </a:lnTo>
                <a:lnTo>
                  <a:pt x="1211" y="895"/>
                </a:lnTo>
                <a:lnTo>
                  <a:pt x="1211" y="894"/>
                </a:lnTo>
                <a:lnTo>
                  <a:pt x="1209" y="894"/>
                </a:lnTo>
                <a:lnTo>
                  <a:pt x="1208" y="894"/>
                </a:lnTo>
                <a:lnTo>
                  <a:pt x="1208" y="892"/>
                </a:lnTo>
                <a:lnTo>
                  <a:pt x="1209" y="894"/>
                </a:lnTo>
                <a:lnTo>
                  <a:pt x="1209" y="892"/>
                </a:lnTo>
                <a:lnTo>
                  <a:pt x="1211" y="892"/>
                </a:lnTo>
                <a:lnTo>
                  <a:pt x="1212" y="892"/>
                </a:lnTo>
                <a:lnTo>
                  <a:pt x="1212" y="891"/>
                </a:lnTo>
                <a:lnTo>
                  <a:pt x="1214" y="891"/>
                </a:lnTo>
                <a:lnTo>
                  <a:pt x="1215" y="891"/>
                </a:lnTo>
                <a:lnTo>
                  <a:pt x="1215" y="889"/>
                </a:lnTo>
                <a:lnTo>
                  <a:pt x="1217" y="889"/>
                </a:lnTo>
                <a:lnTo>
                  <a:pt x="1218" y="891"/>
                </a:lnTo>
                <a:lnTo>
                  <a:pt x="1220" y="891"/>
                </a:lnTo>
                <a:lnTo>
                  <a:pt x="1220" y="892"/>
                </a:lnTo>
                <a:lnTo>
                  <a:pt x="1221" y="894"/>
                </a:lnTo>
                <a:lnTo>
                  <a:pt x="1223" y="895"/>
                </a:lnTo>
                <a:lnTo>
                  <a:pt x="1224" y="895"/>
                </a:lnTo>
                <a:lnTo>
                  <a:pt x="1224" y="897"/>
                </a:lnTo>
                <a:lnTo>
                  <a:pt x="1226" y="897"/>
                </a:lnTo>
                <a:lnTo>
                  <a:pt x="1227" y="897"/>
                </a:lnTo>
                <a:lnTo>
                  <a:pt x="1229" y="897"/>
                </a:lnTo>
                <a:lnTo>
                  <a:pt x="1229" y="898"/>
                </a:lnTo>
                <a:lnTo>
                  <a:pt x="1230" y="898"/>
                </a:lnTo>
                <a:lnTo>
                  <a:pt x="1232" y="898"/>
                </a:lnTo>
                <a:lnTo>
                  <a:pt x="1233" y="898"/>
                </a:lnTo>
                <a:lnTo>
                  <a:pt x="1235" y="898"/>
                </a:lnTo>
                <a:lnTo>
                  <a:pt x="1236" y="898"/>
                </a:lnTo>
                <a:lnTo>
                  <a:pt x="1236" y="900"/>
                </a:lnTo>
                <a:lnTo>
                  <a:pt x="1238" y="900"/>
                </a:lnTo>
                <a:lnTo>
                  <a:pt x="1238" y="901"/>
                </a:lnTo>
                <a:lnTo>
                  <a:pt x="1239" y="901"/>
                </a:lnTo>
                <a:lnTo>
                  <a:pt x="1241" y="903"/>
                </a:lnTo>
                <a:lnTo>
                  <a:pt x="1242" y="904"/>
                </a:lnTo>
                <a:lnTo>
                  <a:pt x="1242" y="906"/>
                </a:lnTo>
                <a:lnTo>
                  <a:pt x="1242" y="907"/>
                </a:lnTo>
                <a:lnTo>
                  <a:pt x="1242" y="909"/>
                </a:lnTo>
                <a:lnTo>
                  <a:pt x="1242" y="910"/>
                </a:lnTo>
                <a:lnTo>
                  <a:pt x="1242" y="909"/>
                </a:lnTo>
                <a:lnTo>
                  <a:pt x="1241" y="909"/>
                </a:lnTo>
                <a:lnTo>
                  <a:pt x="1241" y="907"/>
                </a:lnTo>
                <a:lnTo>
                  <a:pt x="1241" y="906"/>
                </a:lnTo>
                <a:lnTo>
                  <a:pt x="1239" y="906"/>
                </a:lnTo>
                <a:lnTo>
                  <a:pt x="1239" y="904"/>
                </a:lnTo>
                <a:lnTo>
                  <a:pt x="1239" y="903"/>
                </a:lnTo>
                <a:lnTo>
                  <a:pt x="1238" y="903"/>
                </a:lnTo>
                <a:lnTo>
                  <a:pt x="1238" y="904"/>
                </a:lnTo>
                <a:lnTo>
                  <a:pt x="1238" y="906"/>
                </a:lnTo>
                <a:lnTo>
                  <a:pt x="1239" y="907"/>
                </a:lnTo>
                <a:lnTo>
                  <a:pt x="1239" y="909"/>
                </a:lnTo>
                <a:lnTo>
                  <a:pt x="1241" y="909"/>
                </a:lnTo>
                <a:lnTo>
                  <a:pt x="1241" y="910"/>
                </a:lnTo>
                <a:lnTo>
                  <a:pt x="1241" y="912"/>
                </a:lnTo>
                <a:lnTo>
                  <a:pt x="1241" y="913"/>
                </a:lnTo>
                <a:lnTo>
                  <a:pt x="1241" y="915"/>
                </a:lnTo>
                <a:lnTo>
                  <a:pt x="1241" y="916"/>
                </a:lnTo>
                <a:lnTo>
                  <a:pt x="1242" y="918"/>
                </a:lnTo>
                <a:lnTo>
                  <a:pt x="1241" y="918"/>
                </a:lnTo>
                <a:lnTo>
                  <a:pt x="1241" y="919"/>
                </a:lnTo>
                <a:lnTo>
                  <a:pt x="1241" y="922"/>
                </a:lnTo>
                <a:lnTo>
                  <a:pt x="1239" y="922"/>
                </a:lnTo>
                <a:lnTo>
                  <a:pt x="1239" y="924"/>
                </a:lnTo>
                <a:lnTo>
                  <a:pt x="1239" y="925"/>
                </a:lnTo>
                <a:lnTo>
                  <a:pt x="1238" y="925"/>
                </a:lnTo>
                <a:lnTo>
                  <a:pt x="1238" y="927"/>
                </a:lnTo>
                <a:lnTo>
                  <a:pt x="1238" y="928"/>
                </a:lnTo>
                <a:lnTo>
                  <a:pt x="1239" y="928"/>
                </a:lnTo>
                <a:lnTo>
                  <a:pt x="1239" y="930"/>
                </a:lnTo>
                <a:lnTo>
                  <a:pt x="1238" y="930"/>
                </a:lnTo>
                <a:lnTo>
                  <a:pt x="1238" y="928"/>
                </a:lnTo>
                <a:lnTo>
                  <a:pt x="1238" y="927"/>
                </a:lnTo>
                <a:lnTo>
                  <a:pt x="1238" y="925"/>
                </a:lnTo>
                <a:lnTo>
                  <a:pt x="1238" y="924"/>
                </a:lnTo>
                <a:lnTo>
                  <a:pt x="1239" y="922"/>
                </a:lnTo>
                <a:lnTo>
                  <a:pt x="1239" y="919"/>
                </a:lnTo>
                <a:lnTo>
                  <a:pt x="1239" y="918"/>
                </a:lnTo>
                <a:lnTo>
                  <a:pt x="1239" y="919"/>
                </a:lnTo>
                <a:lnTo>
                  <a:pt x="1238" y="921"/>
                </a:lnTo>
                <a:lnTo>
                  <a:pt x="1238" y="922"/>
                </a:lnTo>
                <a:lnTo>
                  <a:pt x="1238" y="924"/>
                </a:lnTo>
                <a:lnTo>
                  <a:pt x="1236" y="924"/>
                </a:lnTo>
                <a:lnTo>
                  <a:pt x="1236" y="925"/>
                </a:lnTo>
                <a:lnTo>
                  <a:pt x="1236" y="927"/>
                </a:lnTo>
                <a:lnTo>
                  <a:pt x="1236" y="928"/>
                </a:lnTo>
                <a:lnTo>
                  <a:pt x="1236" y="930"/>
                </a:lnTo>
                <a:lnTo>
                  <a:pt x="1238" y="930"/>
                </a:lnTo>
                <a:lnTo>
                  <a:pt x="1238" y="932"/>
                </a:lnTo>
                <a:lnTo>
                  <a:pt x="1236" y="932"/>
                </a:lnTo>
                <a:lnTo>
                  <a:pt x="1236" y="933"/>
                </a:lnTo>
                <a:lnTo>
                  <a:pt x="1238" y="933"/>
                </a:lnTo>
                <a:lnTo>
                  <a:pt x="1238" y="935"/>
                </a:lnTo>
                <a:lnTo>
                  <a:pt x="1239" y="935"/>
                </a:lnTo>
                <a:lnTo>
                  <a:pt x="1238" y="935"/>
                </a:lnTo>
                <a:lnTo>
                  <a:pt x="1236" y="935"/>
                </a:lnTo>
                <a:lnTo>
                  <a:pt x="1235" y="935"/>
                </a:lnTo>
                <a:lnTo>
                  <a:pt x="1233" y="936"/>
                </a:lnTo>
                <a:lnTo>
                  <a:pt x="1232" y="936"/>
                </a:lnTo>
                <a:lnTo>
                  <a:pt x="1232" y="938"/>
                </a:lnTo>
                <a:lnTo>
                  <a:pt x="1232" y="939"/>
                </a:lnTo>
                <a:lnTo>
                  <a:pt x="1230" y="941"/>
                </a:lnTo>
                <a:lnTo>
                  <a:pt x="1230" y="942"/>
                </a:lnTo>
                <a:lnTo>
                  <a:pt x="1229" y="942"/>
                </a:lnTo>
                <a:lnTo>
                  <a:pt x="1229" y="944"/>
                </a:lnTo>
                <a:lnTo>
                  <a:pt x="1221" y="951"/>
                </a:lnTo>
                <a:lnTo>
                  <a:pt x="1217" y="957"/>
                </a:lnTo>
                <a:lnTo>
                  <a:pt x="1214" y="960"/>
                </a:lnTo>
                <a:lnTo>
                  <a:pt x="1211" y="963"/>
                </a:lnTo>
                <a:lnTo>
                  <a:pt x="1208" y="968"/>
                </a:lnTo>
                <a:lnTo>
                  <a:pt x="1206" y="971"/>
                </a:lnTo>
                <a:lnTo>
                  <a:pt x="1203" y="974"/>
                </a:lnTo>
                <a:lnTo>
                  <a:pt x="1202" y="977"/>
                </a:lnTo>
                <a:lnTo>
                  <a:pt x="1200" y="978"/>
                </a:lnTo>
                <a:lnTo>
                  <a:pt x="1200" y="981"/>
                </a:lnTo>
                <a:lnTo>
                  <a:pt x="1200" y="983"/>
                </a:lnTo>
                <a:lnTo>
                  <a:pt x="1200" y="985"/>
                </a:lnTo>
                <a:lnTo>
                  <a:pt x="1199" y="986"/>
                </a:lnTo>
                <a:lnTo>
                  <a:pt x="1200" y="986"/>
                </a:lnTo>
                <a:lnTo>
                  <a:pt x="1200" y="988"/>
                </a:lnTo>
                <a:lnTo>
                  <a:pt x="1202" y="991"/>
                </a:lnTo>
                <a:lnTo>
                  <a:pt x="1203" y="992"/>
                </a:lnTo>
                <a:lnTo>
                  <a:pt x="1205" y="992"/>
                </a:lnTo>
                <a:lnTo>
                  <a:pt x="1205" y="994"/>
                </a:lnTo>
                <a:lnTo>
                  <a:pt x="1206" y="994"/>
                </a:lnTo>
                <a:lnTo>
                  <a:pt x="1200" y="1000"/>
                </a:lnTo>
                <a:lnTo>
                  <a:pt x="1199" y="1000"/>
                </a:lnTo>
                <a:lnTo>
                  <a:pt x="1191" y="1000"/>
                </a:lnTo>
                <a:lnTo>
                  <a:pt x="1185" y="1000"/>
                </a:lnTo>
                <a:lnTo>
                  <a:pt x="1184" y="1000"/>
                </a:lnTo>
                <a:lnTo>
                  <a:pt x="1181" y="1000"/>
                </a:lnTo>
                <a:lnTo>
                  <a:pt x="1178" y="1000"/>
                </a:lnTo>
                <a:lnTo>
                  <a:pt x="1174" y="1000"/>
                </a:lnTo>
                <a:lnTo>
                  <a:pt x="1171" y="1000"/>
                </a:lnTo>
                <a:lnTo>
                  <a:pt x="1171" y="981"/>
                </a:lnTo>
                <a:lnTo>
                  <a:pt x="1171" y="975"/>
                </a:lnTo>
                <a:lnTo>
                  <a:pt x="1165" y="975"/>
                </a:lnTo>
                <a:lnTo>
                  <a:pt x="1147" y="975"/>
                </a:lnTo>
                <a:lnTo>
                  <a:pt x="1147" y="985"/>
                </a:lnTo>
                <a:lnTo>
                  <a:pt x="1147" y="986"/>
                </a:lnTo>
                <a:lnTo>
                  <a:pt x="1147" y="1000"/>
                </a:lnTo>
                <a:lnTo>
                  <a:pt x="1143" y="1000"/>
                </a:lnTo>
                <a:lnTo>
                  <a:pt x="1140" y="1000"/>
                </a:lnTo>
                <a:lnTo>
                  <a:pt x="1138" y="1000"/>
                </a:lnTo>
                <a:lnTo>
                  <a:pt x="1137" y="1000"/>
                </a:lnTo>
                <a:lnTo>
                  <a:pt x="1131" y="1000"/>
                </a:lnTo>
                <a:lnTo>
                  <a:pt x="1123" y="1000"/>
                </a:lnTo>
                <a:lnTo>
                  <a:pt x="1122" y="1000"/>
                </a:lnTo>
                <a:lnTo>
                  <a:pt x="1099" y="1000"/>
                </a:lnTo>
                <a:lnTo>
                  <a:pt x="1098" y="1000"/>
                </a:lnTo>
                <a:lnTo>
                  <a:pt x="1098" y="1024"/>
                </a:lnTo>
                <a:lnTo>
                  <a:pt x="1073" y="1024"/>
                </a:lnTo>
                <a:lnTo>
                  <a:pt x="1073" y="1013"/>
                </a:lnTo>
                <a:lnTo>
                  <a:pt x="1073" y="1000"/>
                </a:lnTo>
                <a:lnTo>
                  <a:pt x="1067" y="1000"/>
                </a:lnTo>
                <a:lnTo>
                  <a:pt x="1060" y="1000"/>
                </a:lnTo>
                <a:lnTo>
                  <a:pt x="1055" y="1000"/>
                </a:lnTo>
                <a:lnTo>
                  <a:pt x="1040" y="1000"/>
                </a:lnTo>
                <a:lnTo>
                  <a:pt x="1033" y="1000"/>
                </a:lnTo>
                <a:lnTo>
                  <a:pt x="1030" y="1000"/>
                </a:lnTo>
                <a:lnTo>
                  <a:pt x="1027" y="1000"/>
                </a:lnTo>
                <a:lnTo>
                  <a:pt x="1025" y="1000"/>
                </a:lnTo>
                <a:lnTo>
                  <a:pt x="1025" y="998"/>
                </a:lnTo>
                <a:lnTo>
                  <a:pt x="1025" y="997"/>
                </a:lnTo>
                <a:lnTo>
                  <a:pt x="1025" y="995"/>
                </a:lnTo>
                <a:lnTo>
                  <a:pt x="1025" y="992"/>
                </a:lnTo>
                <a:lnTo>
                  <a:pt x="1025" y="978"/>
                </a:lnTo>
                <a:lnTo>
                  <a:pt x="1021" y="978"/>
                </a:lnTo>
                <a:lnTo>
                  <a:pt x="1013" y="978"/>
                </a:lnTo>
                <a:lnTo>
                  <a:pt x="998" y="978"/>
                </a:lnTo>
                <a:lnTo>
                  <a:pt x="980" y="977"/>
                </a:lnTo>
                <a:lnTo>
                  <a:pt x="977" y="977"/>
                </a:lnTo>
                <a:lnTo>
                  <a:pt x="977" y="985"/>
                </a:lnTo>
                <a:lnTo>
                  <a:pt x="977" y="986"/>
                </a:lnTo>
                <a:lnTo>
                  <a:pt x="965" y="989"/>
                </a:lnTo>
                <a:lnTo>
                  <a:pt x="963" y="991"/>
                </a:lnTo>
                <a:lnTo>
                  <a:pt x="959" y="992"/>
                </a:lnTo>
                <a:lnTo>
                  <a:pt x="957" y="992"/>
                </a:lnTo>
                <a:lnTo>
                  <a:pt x="954" y="991"/>
                </a:lnTo>
                <a:lnTo>
                  <a:pt x="944" y="991"/>
                </a:lnTo>
                <a:lnTo>
                  <a:pt x="942" y="991"/>
                </a:lnTo>
                <a:lnTo>
                  <a:pt x="942" y="989"/>
                </a:lnTo>
                <a:lnTo>
                  <a:pt x="941" y="986"/>
                </a:lnTo>
                <a:lnTo>
                  <a:pt x="941" y="985"/>
                </a:lnTo>
                <a:lnTo>
                  <a:pt x="939" y="983"/>
                </a:lnTo>
                <a:lnTo>
                  <a:pt x="941" y="983"/>
                </a:lnTo>
                <a:lnTo>
                  <a:pt x="941" y="985"/>
                </a:lnTo>
                <a:lnTo>
                  <a:pt x="942" y="985"/>
                </a:lnTo>
                <a:lnTo>
                  <a:pt x="953" y="986"/>
                </a:lnTo>
                <a:lnTo>
                  <a:pt x="953" y="983"/>
                </a:lnTo>
                <a:lnTo>
                  <a:pt x="953" y="980"/>
                </a:lnTo>
                <a:lnTo>
                  <a:pt x="953" y="978"/>
                </a:lnTo>
                <a:lnTo>
                  <a:pt x="953" y="977"/>
                </a:lnTo>
                <a:lnTo>
                  <a:pt x="953" y="975"/>
                </a:lnTo>
                <a:lnTo>
                  <a:pt x="953" y="974"/>
                </a:lnTo>
                <a:lnTo>
                  <a:pt x="953" y="972"/>
                </a:lnTo>
                <a:lnTo>
                  <a:pt x="953" y="969"/>
                </a:lnTo>
                <a:lnTo>
                  <a:pt x="953" y="966"/>
                </a:lnTo>
                <a:lnTo>
                  <a:pt x="953" y="962"/>
                </a:lnTo>
                <a:lnTo>
                  <a:pt x="953" y="950"/>
                </a:lnTo>
                <a:lnTo>
                  <a:pt x="951" y="950"/>
                </a:lnTo>
                <a:lnTo>
                  <a:pt x="950" y="950"/>
                </a:lnTo>
                <a:lnTo>
                  <a:pt x="947" y="950"/>
                </a:lnTo>
                <a:lnTo>
                  <a:pt x="948" y="945"/>
                </a:lnTo>
                <a:lnTo>
                  <a:pt x="950" y="938"/>
                </a:lnTo>
                <a:lnTo>
                  <a:pt x="951" y="930"/>
                </a:lnTo>
                <a:lnTo>
                  <a:pt x="954" y="921"/>
                </a:lnTo>
                <a:lnTo>
                  <a:pt x="956" y="912"/>
                </a:lnTo>
                <a:lnTo>
                  <a:pt x="956" y="910"/>
                </a:lnTo>
                <a:lnTo>
                  <a:pt x="957" y="909"/>
                </a:lnTo>
                <a:lnTo>
                  <a:pt x="957" y="906"/>
                </a:lnTo>
                <a:lnTo>
                  <a:pt x="956" y="906"/>
                </a:lnTo>
                <a:lnTo>
                  <a:pt x="953" y="904"/>
                </a:lnTo>
                <a:lnTo>
                  <a:pt x="951" y="904"/>
                </a:lnTo>
                <a:lnTo>
                  <a:pt x="950" y="904"/>
                </a:lnTo>
                <a:lnTo>
                  <a:pt x="948" y="906"/>
                </a:lnTo>
                <a:lnTo>
                  <a:pt x="947" y="906"/>
                </a:lnTo>
                <a:lnTo>
                  <a:pt x="945" y="906"/>
                </a:lnTo>
                <a:lnTo>
                  <a:pt x="944" y="907"/>
                </a:lnTo>
                <a:lnTo>
                  <a:pt x="942" y="907"/>
                </a:lnTo>
                <a:lnTo>
                  <a:pt x="938" y="909"/>
                </a:lnTo>
                <a:lnTo>
                  <a:pt x="933" y="910"/>
                </a:lnTo>
                <a:lnTo>
                  <a:pt x="930" y="912"/>
                </a:lnTo>
                <a:lnTo>
                  <a:pt x="929" y="912"/>
                </a:lnTo>
                <a:lnTo>
                  <a:pt x="927" y="912"/>
                </a:lnTo>
                <a:lnTo>
                  <a:pt x="927" y="913"/>
                </a:lnTo>
                <a:lnTo>
                  <a:pt x="924" y="913"/>
                </a:lnTo>
                <a:lnTo>
                  <a:pt x="923" y="915"/>
                </a:lnTo>
                <a:lnTo>
                  <a:pt x="921" y="915"/>
                </a:lnTo>
                <a:lnTo>
                  <a:pt x="918" y="916"/>
                </a:lnTo>
                <a:lnTo>
                  <a:pt x="912" y="918"/>
                </a:lnTo>
                <a:lnTo>
                  <a:pt x="911" y="919"/>
                </a:lnTo>
                <a:lnTo>
                  <a:pt x="909" y="919"/>
                </a:lnTo>
                <a:lnTo>
                  <a:pt x="908" y="919"/>
                </a:lnTo>
                <a:lnTo>
                  <a:pt x="908" y="921"/>
                </a:lnTo>
                <a:lnTo>
                  <a:pt x="906" y="921"/>
                </a:lnTo>
                <a:lnTo>
                  <a:pt x="905" y="921"/>
                </a:lnTo>
                <a:lnTo>
                  <a:pt x="903" y="921"/>
                </a:lnTo>
                <a:lnTo>
                  <a:pt x="903" y="922"/>
                </a:lnTo>
                <a:lnTo>
                  <a:pt x="902" y="922"/>
                </a:lnTo>
                <a:lnTo>
                  <a:pt x="900" y="922"/>
                </a:lnTo>
                <a:lnTo>
                  <a:pt x="900" y="924"/>
                </a:lnTo>
                <a:lnTo>
                  <a:pt x="899" y="924"/>
                </a:lnTo>
                <a:lnTo>
                  <a:pt x="897" y="924"/>
                </a:lnTo>
                <a:lnTo>
                  <a:pt x="897" y="925"/>
                </a:lnTo>
                <a:lnTo>
                  <a:pt x="896" y="925"/>
                </a:lnTo>
                <a:lnTo>
                  <a:pt x="896" y="927"/>
                </a:lnTo>
                <a:lnTo>
                  <a:pt x="894" y="928"/>
                </a:lnTo>
                <a:lnTo>
                  <a:pt x="894" y="930"/>
                </a:lnTo>
                <a:lnTo>
                  <a:pt x="894" y="932"/>
                </a:lnTo>
                <a:lnTo>
                  <a:pt x="892" y="933"/>
                </a:lnTo>
                <a:lnTo>
                  <a:pt x="891" y="935"/>
                </a:lnTo>
                <a:lnTo>
                  <a:pt x="891" y="936"/>
                </a:lnTo>
                <a:lnTo>
                  <a:pt x="891" y="938"/>
                </a:lnTo>
                <a:lnTo>
                  <a:pt x="891" y="939"/>
                </a:lnTo>
                <a:lnTo>
                  <a:pt x="892" y="939"/>
                </a:lnTo>
                <a:lnTo>
                  <a:pt x="892" y="941"/>
                </a:lnTo>
                <a:lnTo>
                  <a:pt x="894" y="942"/>
                </a:lnTo>
                <a:lnTo>
                  <a:pt x="896" y="944"/>
                </a:lnTo>
                <a:lnTo>
                  <a:pt x="897" y="945"/>
                </a:lnTo>
                <a:lnTo>
                  <a:pt x="899" y="945"/>
                </a:lnTo>
                <a:lnTo>
                  <a:pt x="900" y="947"/>
                </a:lnTo>
                <a:lnTo>
                  <a:pt x="903" y="948"/>
                </a:lnTo>
                <a:lnTo>
                  <a:pt x="903" y="950"/>
                </a:lnTo>
                <a:lnTo>
                  <a:pt x="902" y="956"/>
                </a:lnTo>
                <a:lnTo>
                  <a:pt x="902" y="960"/>
                </a:lnTo>
                <a:lnTo>
                  <a:pt x="900" y="960"/>
                </a:lnTo>
                <a:lnTo>
                  <a:pt x="894" y="960"/>
                </a:lnTo>
                <a:lnTo>
                  <a:pt x="892" y="960"/>
                </a:lnTo>
                <a:lnTo>
                  <a:pt x="888" y="960"/>
                </a:lnTo>
                <a:lnTo>
                  <a:pt x="880" y="960"/>
                </a:lnTo>
                <a:lnTo>
                  <a:pt x="879" y="965"/>
                </a:lnTo>
                <a:lnTo>
                  <a:pt x="879" y="968"/>
                </a:lnTo>
                <a:lnTo>
                  <a:pt x="877" y="969"/>
                </a:lnTo>
                <a:lnTo>
                  <a:pt x="877" y="971"/>
                </a:lnTo>
                <a:lnTo>
                  <a:pt x="879" y="971"/>
                </a:lnTo>
                <a:lnTo>
                  <a:pt x="880" y="971"/>
                </a:lnTo>
                <a:lnTo>
                  <a:pt x="880" y="972"/>
                </a:lnTo>
                <a:lnTo>
                  <a:pt x="880" y="974"/>
                </a:lnTo>
                <a:lnTo>
                  <a:pt x="896" y="975"/>
                </a:lnTo>
                <a:lnTo>
                  <a:pt x="897" y="975"/>
                </a:lnTo>
                <a:lnTo>
                  <a:pt x="900" y="975"/>
                </a:lnTo>
                <a:lnTo>
                  <a:pt x="899" y="977"/>
                </a:lnTo>
                <a:lnTo>
                  <a:pt x="899" y="978"/>
                </a:lnTo>
                <a:lnTo>
                  <a:pt x="889" y="992"/>
                </a:lnTo>
                <a:lnTo>
                  <a:pt x="888" y="992"/>
                </a:lnTo>
                <a:lnTo>
                  <a:pt x="885" y="992"/>
                </a:lnTo>
                <a:lnTo>
                  <a:pt x="885" y="994"/>
                </a:lnTo>
                <a:lnTo>
                  <a:pt x="883" y="994"/>
                </a:lnTo>
                <a:lnTo>
                  <a:pt x="876" y="994"/>
                </a:lnTo>
                <a:lnTo>
                  <a:pt x="876" y="1006"/>
                </a:lnTo>
                <a:lnTo>
                  <a:pt x="876" y="1009"/>
                </a:lnTo>
                <a:lnTo>
                  <a:pt x="876" y="1012"/>
                </a:lnTo>
                <a:lnTo>
                  <a:pt x="873" y="1012"/>
                </a:lnTo>
                <a:lnTo>
                  <a:pt x="870" y="1012"/>
                </a:lnTo>
                <a:lnTo>
                  <a:pt x="868" y="1012"/>
                </a:lnTo>
                <a:lnTo>
                  <a:pt x="867" y="1012"/>
                </a:lnTo>
                <a:lnTo>
                  <a:pt x="865" y="1012"/>
                </a:lnTo>
                <a:lnTo>
                  <a:pt x="864" y="1012"/>
                </a:lnTo>
                <a:lnTo>
                  <a:pt x="862" y="1012"/>
                </a:lnTo>
                <a:lnTo>
                  <a:pt x="862" y="998"/>
                </a:lnTo>
                <a:lnTo>
                  <a:pt x="852" y="998"/>
                </a:lnTo>
                <a:lnTo>
                  <a:pt x="850" y="998"/>
                </a:lnTo>
                <a:lnTo>
                  <a:pt x="849" y="998"/>
                </a:lnTo>
                <a:lnTo>
                  <a:pt x="846" y="998"/>
                </a:lnTo>
                <a:lnTo>
                  <a:pt x="843" y="998"/>
                </a:lnTo>
                <a:lnTo>
                  <a:pt x="838" y="1001"/>
                </a:lnTo>
                <a:lnTo>
                  <a:pt x="835" y="1003"/>
                </a:lnTo>
                <a:lnTo>
                  <a:pt x="828" y="1006"/>
                </a:lnTo>
                <a:lnTo>
                  <a:pt x="826" y="1006"/>
                </a:lnTo>
                <a:lnTo>
                  <a:pt x="826" y="1001"/>
                </a:lnTo>
                <a:lnTo>
                  <a:pt x="826" y="994"/>
                </a:lnTo>
                <a:lnTo>
                  <a:pt x="828" y="968"/>
                </a:lnTo>
                <a:lnTo>
                  <a:pt x="828" y="965"/>
                </a:lnTo>
                <a:lnTo>
                  <a:pt x="828" y="963"/>
                </a:lnTo>
                <a:lnTo>
                  <a:pt x="826" y="963"/>
                </a:lnTo>
                <a:lnTo>
                  <a:pt x="820" y="963"/>
                </a:lnTo>
                <a:lnTo>
                  <a:pt x="816" y="963"/>
                </a:lnTo>
                <a:lnTo>
                  <a:pt x="811" y="963"/>
                </a:lnTo>
                <a:lnTo>
                  <a:pt x="811" y="959"/>
                </a:lnTo>
                <a:lnTo>
                  <a:pt x="810" y="959"/>
                </a:lnTo>
                <a:lnTo>
                  <a:pt x="807" y="959"/>
                </a:lnTo>
                <a:lnTo>
                  <a:pt x="808" y="957"/>
                </a:lnTo>
                <a:lnTo>
                  <a:pt x="810" y="954"/>
                </a:lnTo>
                <a:lnTo>
                  <a:pt x="811" y="951"/>
                </a:lnTo>
                <a:lnTo>
                  <a:pt x="811" y="950"/>
                </a:lnTo>
                <a:lnTo>
                  <a:pt x="813" y="948"/>
                </a:lnTo>
                <a:lnTo>
                  <a:pt x="810" y="945"/>
                </a:lnTo>
                <a:lnTo>
                  <a:pt x="808" y="944"/>
                </a:lnTo>
                <a:lnTo>
                  <a:pt x="808" y="942"/>
                </a:lnTo>
                <a:lnTo>
                  <a:pt x="805" y="941"/>
                </a:lnTo>
                <a:lnTo>
                  <a:pt x="805" y="939"/>
                </a:lnTo>
                <a:lnTo>
                  <a:pt x="804" y="939"/>
                </a:lnTo>
                <a:lnTo>
                  <a:pt x="804" y="938"/>
                </a:lnTo>
                <a:lnTo>
                  <a:pt x="802" y="938"/>
                </a:lnTo>
                <a:lnTo>
                  <a:pt x="797" y="938"/>
                </a:lnTo>
                <a:lnTo>
                  <a:pt x="796" y="938"/>
                </a:lnTo>
                <a:lnTo>
                  <a:pt x="794" y="938"/>
                </a:lnTo>
                <a:lnTo>
                  <a:pt x="794" y="948"/>
                </a:lnTo>
                <a:lnTo>
                  <a:pt x="794" y="956"/>
                </a:lnTo>
                <a:lnTo>
                  <a:pt x="794" y="959"/>
                </a:lnTo>
                <a:lnTo>
                  <a:pt x="790" y="959"/>
                </a:lnTo>
                <a:lnTo>
                  <a:pt x="782" y="959"/>
                </a:lnTo>
                <a:lnTo>
                  <a:pt x="779" y="959"/>
                </a:lnTo>
                <a:lnTo>
                  <a:pt x="778" y="959"/>
                </a:lnTo>
                <a:lnTo>
                  <a:pt x="772" y="959"/>
                </a:lnTo>
                <a:lnTo>
                  <a:pt x="767" y="959"/>
                </a:lnTo>
                <a:lnTo>
                  <a:pt x="767" y="962"/>
                </a:lnTo>
                <a:lnTo>
                  <a:pt x="767" y="966"/>
                </a:lnTo>
                <a:lnTo>
                  <a:pt x="767" y="971"/>
                </a:lnTo>
                <a:lnTo>
                  <a:pt x="767" y="972"/>
                </a:lnTo>
                <a:lnTo>
                  <a:pt x="767" y="977"/>
                </a:lnTo>
                <a:lnTo>
                  <a:pt x="775" y="975"/>
                </a:lnTo>
                <a:lnTo>
                  <a:pt x="776" y="975"/>
                </a:lnTo>
                <a:lnTo>
                  <a:pt x="778" y="975"/>
                </a:lnTo>
                <a:lnTo>
                  <a:pt x="779" y="975"/>
                </a:lnTo>
                <a:lnTo>
                  <a:pt x="784" y="977"/>
                </a:lnTo>
                <a:lnTo>
                  <a:pt x="785" y="977"/>
                </a:lnTo>
                <a:lnTo>
                  <a:pt x="784" y="981"/>
                </a:lnTo>
                <a:lnTo>
                  <a:pt x="784" y="989"/>
                </a:lnTo>
                <a:lnTo>
                  <a:pt x="784" y="991"/>
                </a:lnTo>
                <a:lnTo>
                  <a:pt x="782" y="991"/>
                </a:lnTo>
                <a:lnTo>
                  <a:pt x="781" y="991"/>
                </a:lnTo>
                <a:lnTo>
                  <a:pt x="778" y="991"/>
                </a:lnTo>
                <a:lnTo>
                  <a:pt x="776" y="991"/>
                </a:lnTo>
                <a:lnTo>
                  <a:pt x="775" y="991"/>
                </a:lnTo>
                <a:lnTo>
                  <a:pt x="773" y="991"/>
                </a:lnTo>
                <a:lnTo>
                  <a:pt x="769" y="991"/>
                </a:lnTo>
                <a:lnTo>
                  <a:pt x="764" y="991"/>
                </a:lnTo>
                <a:lnTo>
                  <a:pt x="761" y="991"/>
                </a:lnTo>
                <a:lnTo>
                  <a:pt x="757" y="992"/>
                </a:lnTo>
                <a:lnTo>
                  <a:pt x="755" y="992"/>
                </a:lnTo>
                <a:lnTo>
                  <a:pt x="752" y="992"/>
                </a:lnTo>
                <a:lnTo>
                  <a:pt x="746" y="992"/>
                </a:lnTo>
                <a:lnTo>
                  <a:pt x="739" y="994"/>
                </a:lnTo>
                <a:lnTo>
                  <a:pt x="736" y="994"/>
                </a:lnTo>
                <a:lnTo>
                  <a:pt x="734" y="994"/>
                </a:lnTo>
                <a:lnTo>
                  <a:pt x="731" y="994"/>
                </a:lnTo>
                <a:lnTo>
                  <a:pt x="730" y="994"/>
                </a:lnTo>
                <a:lnTo>
                  <a:pt x="727" y="998"/>
                </a:lnTo>
                <a:lnTo>
                  <a:pt x="725" y="1000"/>
                </a:lnTo>
                <a:lnTo>
                  <a:pt x="725" y="1001"/>
                </a:lnTo>
                <a:lnTo>
                  <a:pt x="725" y="1003"/>
                </a:lnTo>
                <a:lnTo>
                  <a:pt x="724" y="1006"/>
                </a:lnTo>
                <a:lnTo>
                  <a:pt x="722" y="1006"/>
                </a:lnTo>
                <a:lnTo>
                  <a:pt x="721" y="1007"/>
                </a:lnTo>
                <a:lnTo>
                  <a:pt x="718" y="1009"/>
                </a:lnTo>
                <a:lnTo>
                  <a:pt x="716" y="1010"/>
                </a:lnTo>
                <a:lnTo>
                  <a:pt x="713" y="1012"/>
                </a:lnTo>
                <a:lnTo>
                  <a:pt x="712" y="1013"/>
                </a:lnTo>
                <a:lnTo>
                  <a:pt x="709" y="1015"/>
                </a:lnTo>
                <a:lnTo>
                  <a:pt x="704" y="1015"/>
                </a:lnTo>
                <a:lnTo>
                  <a:pt x="701" y="1015"/>
                </a:lnTo>
                <a:lnTo>
                  <a:pt x="698" y="1015"/>
                </a:lnTo>
                <a:lnTo>
                  <a:pt x="696" y="1015"/>
                </a:lnTo>
                <a:lnTo>
                  <a:pt x="693" y="1015"/>
                </a:lnTo>
                <a:lnTo>
                  <a:pt x="692" y="1013"/>
                </a:lnTo>
                <a:lnTo>
                  <a:pt x="689" y="1012"/>
                </a:lnTo>
                <a:lnTo>
                  <a:pt x="687" y="1012"/>
                </a:lnTo>
                <a:lnTo>
                  <a:pt x="686" y="1010"/>
                </a:lnTo>
                <a:lnTo>
                  <a:pt x="683" y="1009"/>
                </a:lnTo>
                <a:lnTo>
                  <a:pt x="677" y="1006"/>
                </a:lnTo>
                <a:lnTo>
                  <a:pt x="677" y="1004"/>
                </a:lnTo>
                <a:lnTo>
                  <a:pt x="677" y="1000"/>
                </a:lnTo>
                <a:lnTo>
                  <a:pt x="677" y="995"/>
                </a:lnTo>
                <a:lnTo>
                  <a:pt x="678" y="980"/>
                </a:lnTo>
                <a:lnTo>
                  <a:pt x="678" y="963"/>
                </a:lnTo>
                <a:lnTo>
                  <a:pt x="678" y="962"/>
                </a:lnTo>
                <a:lnTo>
                  <a:pt x="678" y="957"/>
                </a:lnTo>
                <a:lnTo>
                  <a:pt x="672" y="957"/>
                </a:lnTo>
                <a:lnTo>
                  <a:pt x="654" y="957"/>
                </a:lnTo>
                <a:lnTo>
                  <a:pt x="629" y="957"/>
                </a:lnTo>
                <a:lnTo>
                  <a:pt x="618" y="983"/>
                </a:lnTo>
                <a:lnTo>
                  <a:pt x="617" y="983"/>
                </a:lnTo>
                <a:lnTo>
                  <a:pt x="610" y="981"/>
                </a:lnTo>
                <a:lnTo>
                  <a:pt x="607" y="980"/>
                </a:lnTo>
                <a:lnTo>
                  <a:pt x="607" y="978"/>
                </a:lnTo>
                <a:lnTo>
                  <a:pt x="607" y="977"/>
                </a:lnTo>
                <a:lnTo>
                  <a:pt x="604" y="977"/>
                </a:lnTo>
                <a:lnTo>
                  <a:pt x="604" y="975"/>
                </a:lnTo>
                <a:lnTo>
                  <a:pt x="603" y="977"/>
                </a:lnTo>
                <a:lnTo>
                  <a:pt x="601" y="977"/>
                </a:lnTo>
                <a:lnTo>
                  <a:pt x="601" y="975"/>
                </a:lnTo>
                <a:lnTo>
                  <a:pt x="600" y="975"/>
                </a:lnTo>
                <a:lnTo>
                  <a:pt x="600" y="972"/>
                </a:lnTo>
                <a:lnTo>
                  <a:pt x="598" y="972"/>
                </a:lnTo>
                <a:lnTo>
                  <a:pt x="597" y="974"/>
                </a:lnTo>
                <a:lnTo>
                  <a:pt x="592" y="974"/>
                </a:lnTo>
                <a:lnTo>
                  <a:pt x="591" y="974"/>
                </a:lnTo>
                <a:lnTo>
                  <a:pt x="591" y="971"/>
                </a:lnTo>
                <a:lnTo>
                  <a:pt x="589" y="969"/>
                </a:lnTo>
                <a:lnTo>
                  <a:pt x="589" y="968"/>
                </a:lnTo>
                <a:lnTo>
                  <a:pt x="589" y="966"/>
                </a:lnTo>
                <a:lnTo>
                  <a:pt x="589" y="965"/>
                </a:lnTo>
                <a:lnTo>
                  <a:pt x="592" y="965"/>
                </a:lnTo>
                <a:lnTo>
                  <a:pt x="591" y="957"/>
                </a:lnTo>
                <a:lnTo>
                  <a:pt x="586" y="957"/>
                </a:lnTo>
                <a:lnTo>
                  <a:pt x="582" y="957"/>
                </a:lnTo>
                <a:lnTo>
                  <a:pt x="574" y="957"/>
                </a:lnTo>
                <a:lnTo>
                  <a:pt x="570" y="957"/>
                </a:lnTo>
                <a:lnTo>
                  <a:pt x="565" y="957"/>
                </a:lnTo>
                <a:lnTo>
                  <a:pt x="564" y="957"/>
                </a:lnTo>
                <a:lnTo>
                  <a:pt x="564" y="960"/>
                </a:lnTo>
                <a:lnTo>
                  <a:pt x="564" y="965"/>
                </a:lnTo>
                <a:lnTo>
                  <a:pt x="564" y="966"/>
                </a:lnTo>
                <a:lnTo>
                  <a:pt x="564" y="968"/>
                </a:lnTo>
                <a:lnTo>
                  <a:pt x="564" y="971"/>
                </a:lnTo>
                <a:lnTo>
                  <a:pt x="564" y="974"/>
                </a:lnTo>
                <a:lnTo>
                  <a:pt x="564" y="975"/>
                </a:lnTo>
                <a:lnTo>
                  <a:pt x="564" y="977"/>
                </a:lnTo>
                <a:lnTo>
                  <a:pt x="562" y="1004"/>
                </a:lnTo>
                <a:lnTo>
                  <a:pt x="562" y="1009"/>
                </a:lnTo>
                <a:lnTo>
                  <a:pt x="562" y="1016"/>
                </a:lnTo>
                <a:lnTo>
                  <a:pt x="562" y="1019"/>
                </a:lnTo>
                <a:lnTo>
                  <a:pt x="556" y="1019"/>
                </a:lnTo>
                <a:lnTo>
                  <a:pt x="547" y="1019"/>
                </a:lnTo>
                <a:lnTo>
                  <a:pt x="546" y="1019"/>
                </a:lnTo>
                <a:lnTo>
                  <a:pt x="547" y="1015"/>
                </a:lnTo>
                <a:lnTo>
                  <a:pt x="547" y="1012"/>
                </a:lnTo>
                <a:lnTo>
                  <a:pt x="547" y="1010"/>
                </a:lnTo>
                <a:lnTo>
                  <a:pt x="547" y="1004"/>
                </a:lnTo>
                <a:lnTo>
                  <a:pt x="547" y="991"/>
                </a:lnTo>
                <a:lnTo>
                  <a:pt x="547" y="989"/>
                </a:lnTo>
                <a:lnTo>
                  <a:pt x="547" y="983"/>
                </a:lnTo>
                <a:lnTo>
                  <a:pt x="549" y="974"/>
                </a:lnTo>
                <a:lnTo>
                  <a:pt x="549" y="972"/>
                </a:lnTo>
                <a:lnTo>
                  <a:pt x="549" y="971"/>
                </a:lnTo>
                <a:lnTo>
                  <a:pt x="549" y="969"/>
                </a:lnTo>
                <a:lnTo>
                  <a:pt x="549" y="966"/>
                </a:lnTo>
                <a:lnTo>
                  <a:pt x="549" y="965"/>
                </a:lnTo>
                <a:lnTo>
                  <a:pt x="549" y="963"/>
                </a:lnTo>
                <a:lnTo>
                  <a:pt x="549" y="962"/>
                </a:lnTo>
                <a:lnTo>
                  <a:pt x="546" y="965"/>
                </a:lnTo>
                <a:lnTo>
                  <a:pt x="544" y="965"/>
                </a:lnTo>
                <a:lnTo>
                  <a:pt x="544" y="963"/>
                </a:lnTo>
                <a:lnTo>
                  <a:pt x="543" y="963"/>
                </a:lnTo>
                <a:lnTo>
                  <a:pt x="541" y="962"/>
                </a:lnTo>
                <a:lnTo>
                  <a:pt x="541" y="960"/>
                </a:lnTo>
                <a:lnTo>
                  <a:pt x="541" y="957"/>
                </a:lnTo>
                <a:lnTo>
                  <a:pt x="540" y="957"/>
                </a:lnTo>
                <a:lnTo>
                  <a:pt x="538" y="957"/>
                </a:lnTo>
                <a:lnTo>
                  <a:pt x="537" y="957"/>
                </a:lnTo>
                <a:lnTo>
                  <a:pt x="535" y="957"/>
                </a:lnTo>
                <a:lnTo>
                  <a:pt x="532" y="957"/>
                </a:lnTo>
                <a:lnTo>
                  <a:pt x="532" y="959"/>
                </a:lnTo>
                <a:lnTo>
                  <a:pt x="529" y="959"/>
                </a:lnTo>
                <a:lnTo>
                  <a:pt x="529" y="957"/>
                </a:lnTo>
                <a:lnTo>
                  <a:pt x="525" y="957"/>
                </a:lnTo>
                <a:lnTo>
                  <a:pt x="525" y="962"/>
                </a:lnTo>
                <a:lnTo>
                  <a:pt x="522" y="962"/>
                </a:lnTo>
                <a:lnTo>
                  <a:pt x="522" y="959"/>
                </a:lnTo>
                <a:lnTo>
                  <a:pt x="522" y="956"/>
                </a:lnTo>
                <a:lnTo>
                  <a:pt x="520" y="956"/>
                </a:lnTo>
                <a:lnTo>
                  <a:pt x="517" y="956"/>
                </a:lnTo>
                <a:lnTo>
                  <a:pt x="515" y="956"/>
                </a:lnTo>
                <a:lnTo>
                  <a:pt x="514" y="956"/>
                </a:lnTo>
                <a:lnTo>
                  <a:pt x="514" y="960"/>
                </a:lnTo>
                <a:lnTo>
                  <a:pt x="519" y="960"/>
                </a:lnTo>
                <a:lnTo>
                  <a:pt x="519" y="965"/>
                </a:lnTo>
                <a:lnTo>
                  <a:pt x="522" y="965"/>
                </a:lnTo>
                <a:lnTo>
                  <a:pt x="522" y="966"/>
                </a:lnTo>
                <a:lnTo>
                  <a:pt x="522" y="969"/>
                </a:lnTo>
                <a:lnTo>
                  <a:pt x="525" y="969"/>
                </a:lnTo>
                <a:lnTo>
                  <a:pt x="525" y="971"/>
                </a:lnTo>
                <a:lnTo>
                  <a:pt x="522" y="971"/>
                </a:lnTo>
                <a:lnTo>
                  <a:pt x="522" y="972"/>
                </a:lnTo>
                <a:lnTo>
                  <a:pt x="528" y="972"/>
                </a:lnTo>
                <a:lnTo>
                  <a:pt x="528" y="974"/>
                </a:lnTo>
                <a:lnTo>
                  <a:pt x="526" y="974"/>
                </a:lnTo>
                <a:lnTo>
                  <a:pt x="526" y="975"/>
                </a:lnTo>
                <a:lnTo>
                  <a:pt x="525" y="975"/>
                </a:lnTo>
                <a:lnTo>
                  <a:pt x="523" y="975"/>
                </a:lnTo>
                <a:lnTo>
                  <a:pt x="522" y="975"/>
                </a:lnTo>
                <a:lnTo>
                  <a:pt x="522" y="978"/>
                </a:lnTo>
                <a:lnTo>
                  <a:pt x="522" y="985"/>
                </a:lnTo>
                <a:lnTo>
                  <a:pt x="522" y="986"/>
                </a:lnTo>
                <a:lnTo>
                  <a:pt x="525" y="986"/>
                </a:lnTo>
                <a:lnTo>
                  <a:pt x="523" y="988"/>
                </a:lnTo>
                <a:lnTo>
                  <a:pt x="523" y="989"/>
                </a:lnTo>
                <a:lnTo>
                  <a:pt x="522" y="989"/>
                </a:lnTo>
                <a:lnTo>
                  <a:pt x="511" y="989"/>
                </a:lnTo>
                <a:lnTo>
                  <a:pt x="509" y="989"/>
                </a:lnTo>
                <a:lnTo>
                  <a:pt x="491" y="988"/>
                </a:lnTo>
                <a:lnTo>
                  <a:pt x="482" y="988"/>
                </a:lnTo>
                <a:lnTo>
                  <a:pt x="482" y="991"/>
                </a:lnTo>
                <a:lnTo>
                  <a:pt x="482" y="994"/>
                </a:lnTo>
                <a:lnTo>
                  <a:pt x="481" y="994"/>
                </a:lnTo>
                <a:lnTo>
                  <a:pt x="478" y="994"/>
                </a:lnTo>
                <a:lnTo>
                  <a:pt x="454" y="992"/>
                </a:lnTo>
                <a:lnTo>
                  <a:pt x="436" y="992"/>
                </a:lnTo>
                <a:lnTo>
                  <a:pt x="436" y="995"/>
                </a:lnTo>
                <a:lnTo>
                  <a:pt x="436" y="998"/>
                </a:lnTo>
                <a:lnTo>
                  <a:pt x="436" y="1013"/>
                </a:lnTo>
                <a:lnTo>
                  <a:pt x="436" y="1034"/>
                </a:lnTo>
                <a:lnTo>
                  <a:pt x="436" y="1036"/>
                </a:lnTo>
                <a:lnTo>
                  <a:pt x="436" y="1039"/>
                </a:lnTo>
                <a:lnTo>
                  <a:pt x="436" y="1041"/>
                </a:lnTo>
                <a:lnTo>
                  <a:pt x="436" y="1048"/>
                </a:lnTo>
                <a:lnTo>
                  <a:pt x="436" y="1051"/>
                </a:lnTo>
                <a:lnTo>
                  <a:pt x="436" y="1054"/>
                </a:lnTo>
                <a:lnTo>
                  <a:pt x="436" y="1056"/>
                </a:lnTo>
                <a:lnTo>
                  <a:pt x="436" y="1057"/>
                </a:lnTo>
                <a:lnTo>
                  <a:pt x="434" y="1066"/>
                </a:lnTo>
                <a:lnTo>
                  <a:pt x="434" y="1081"/>
                </a:lnTo>
                <a:lnTo>
                  <a:pt x="434" y="1091"/>
                </a:lnTo>
                <a:lnTo>
                  <a:pt x="434" y="1106"/>
                </a:lnTo>
                <a:lnTo>
                  <a:pt x="434" y="1113"/>
                </a:lnTo>
                <a:lnTo>
                  <a:pt x="434" y="1115"/>
                </a:lnTo>
                <a:lnTo>
                  <a:pt x="420" y="1115"/>
                </a:lnTo>
                <a:lnTo>
                  <a:pt x="419" y="1115"/>
                </a:lnTo>
                <a:lnTo>
                  <a:pt x="410" y="1115"/>
                </a:lnTo>
                <a:lnTo>
                  <a:pt x="410" y="1133"/>
                </a:lnTo>
                <a:lnTo>
                  <a:pt x="410" y="1140"/>
                </a:lnTo>
                <a:lnTo>
                  <a:pt x="407" y="1140"/>
                </a:lnTo>
                <a:lnTo>
                  <a:pt x="399" y="1140"/>
                </a:lnTo>
                <a:lnTo>
                  <a:pt x="399" y="1144"/>
                </a:lnTo>
                <a:lnTo>
                  <a:pt x="399" y="1150"/>
                </a:lnTo>
                <a:lnTo>
                  <a:pt x="399" y="1151"/>
                </a:lnTo>
                <a:lnTo>
                  <a:pt x="396" y="1153"/>
                </a:lnTo>
                <a:lnTo>
                  <a:pt x="393" y="1154"/>
                </a:lnTo>
                <a:lnTo>
                  <a:pt x="392" y="1154"/>
                </a:lnTo>
                <a:lnTo>
                  <a:pt x="390" y="1156"/>
                </a:lnTo>
                <a:lnTo>
                  <a:pt x="387" y="1156"/>
                </a:lnTo>
                <a:lnTo>
                  <a:pt x="384" y="1157"/>
                </a:lnTo>
                <a:lnTo>
                  <a:pt x="377" y="1160"/>
                </a:lnTo>
                <a:lnTo>
                  <a:pt x="377" y="1165"/>
                </a:lnTo>
                <a:lnTo>
                  <a:pt x="378" y="1165"/>
                </a:lnTo>
                <a:lnTo>
                  <a:pt x="378" y="1174"/>
                </a:lnTo>
                <a:lnTo>
                  <a:pt x="377" y="1174"/>
                </a:lnTo>
                <a:lnTo>
                  <a:pt x="375" y="1175"/>
                </a:lnTo>
                <a:lnTo>
                  <a:pt x="368" y="1181"/>
                </a:lnTo>
                <a:lnTo>
                  <a:pt x="365" y="1183"/>
                </a:lnTo>
                <a:lnTo>
                  <a:pt x="363" y="1184"/>
                </a:lnTo>
                <a:lnTo>
                  <a:pt x="360" y="1186"/>
                </a:lnTo>
                <a:lnTo>
                  <a:pt x="360" y="1184"/>
                </a:lnTo>
                <a:lnTo>
                  <a:pt x="360" y="1183"/>
                </a:lnTo>
                <a:lnTo>
                  <a:pt x="360" y="1169"/>
                </a:lnTo>
                <a:lnTo>
                  <a:pt x="359" y="1169"/>
                </a:lnTo>
                <a:lnTo>
                  <a:pt x="353" y="1174"/>
                </a:lnTo>
                <a:lnTo>
                  <a:pt x="351" y="1177"/>
                </a:lnTo>
                <a:lnTo>
                  <a:pt x="350" y="1177"/>
                </a:lnTo>
                <a:lnTo>
                  <a:pt x="350" y="1175"/>
                </a:lnTo>
                <a:lnTo>
                  <a:pt x="353" y="1169"/>
                </a:lnTo>
                <a:lnTo>
                  <a:pt x="351" y="1168"/>
                </a:lnTo>
                <a:lnTo>
                  <a:pt x="353" y="1166"/>
                </a:lnTo>
                <a:lnTo>
                  <a:pt x="353" y="1165"/>
                </a:lnTo>
                <a:lnTo>
                  <a:pt x="351" y="1165"/>
                </a:lnTo>
                <a:lnTo>
                  <a:pt x="350" y="1165"/>
                </a:lnTo>
                <a:lnTo>
                  <a:pt x="336" y="1165"/>
                </a:lnTo>
                <a:lnTo>
                  <a:pt x="335" y="1165"/>
                </a:lnTo>
                <a:lnTo>
                  <a:pt x="325" y="1165"/>
                </a:lnTo>
                <a:lnTo>
                  <a:pt x="324" y="1165"/>
                </a:lnTo>
                <a:lnTo>
                  <a:pt x="319" y="1165"/>
                </a:lnTo>
                <a:lnTo>
                  <a:pt x="318" y="1163"/>
                </a:lnTo>
                <a:lnTo>
                  <a:pt x="309" y="1163"/>
                </a:lnTo>
                <a:lnTo>
                  <a:pt x="306" y="1163"/>
                </a:lnTo>
                <a:lnTo>
                  <a:pt x="304" y="1163"/>
                </a:lnTo>
                <a:lnTo>
                  <a:pt x="304" y="1157"/>
                </a:lnTo>
                <a:lnTo>
                  <a:pt x="297" y="1157"/>
                </a:lnTo>
                <a:lnTo>
                  <a:pt x="297" y="1163"/>
                </a:lnTo>
                <a:lnTo>
                  <a:pt x="295" y="1163"/>
                </a:lnTo>
                <a:lnTo>
                  <a:pt x="288" y="1163"/>
                </a:lnTo>
                <a:lnTo>
                  <a:pt x="274" y="1163"/>
                </a:lnTo>
                <a:lnTo>
                  <a:pt x="273" y="1163"/>
                </a:lnTo>
                <a:lnTo>
                  <a:pt x="273" y="1154"/>
                </a:lnTo>
                <a:lnTo>
                  <a:pt x="273" y="1115"/>
                </a:lnTo>
                <a:lnTo>
                  <a:pt x="264" y="1115"/>
                </a:lnTo>
                <a:lnTo>
                  <a:pt x="244" y="1113"/>
                </a:lnTo>
                <a:lnTo>
                  <a:pt x="243" y="1113"/>
                </a:lnTo>
                <a:lnTo>
                  <a:pt x="238" y="1113"/>
                </a:lnTo>
                <a:lnTo>
                  <a:pt x="240" y="1069"/>
                </a:lnTo>
                <a:lnTo>
                  <a:pt x="244" y="1071"/>
                </a:lnTo>
                <a:lnTo>
                  <a:pt x="244" y="1069"/>
                </a:lnTo>
                <a:lnTo>
                  <a:pt x="246" y="1065"/>
                </a:lnTo>
                <a:lnTo>
                  <a:pt x="244" y="1065"/>
                </a:lnTo>
                <a:lnTo>
                  <a:pt x="238" y="1065"/>
                </a:lnTo>
                <a:lnTo>
                  <a:pt x="237" y="1065"/>
                </a:lnTo>
                <a:lnTo>
                  <a:pt x="230" y="1065"/>
                </a:lnTo>
                <a:lnTo>
                  <a:pt x="226" y="1065"/>
                </a:lnTo>
                <a:lnTo>
                  <a:pt x="223" y="1065"/>
                </a:lnTo>
                <a:lnTo>
                  <a:pt x="215" y="1065"/>
                </a:lnTo>
                <a:lnTo>
                  <a:pt x="214" y="1065"/>
                </a:lnTo>
                <a:lnTo>
                  <a:pt x="214" y="1063"/>
                </a:lnTo>
                <a:lnTo>
                  <a:pt x="214" y="1054"/>
                </a:lnTo>
                <a:lnTo>
                  <a:pt x="214" y="1034"/>
                </a:lnTo>
                <a:lnTo>
                  <a:pt x="214" y="1033"/>
                </a:lnTo>
                <a:lnTo>
                  <a:pt x="218" y="1028"/>
                </a:lnTo>
                <a:lnTo>
                  <a:pt x="220" y="1027"/>
                </a:lnTo>
                <a:lnTo>
                  <a:pt x="221" y="1025"/>
                </a:lnTo>
                <a:lnTo>
                  <a:pt x="224" y="1024"/>
                </a:lnTo>
                <a:lnTo>
                  <a:pt x="226" y="1022"/>
                </a:lnTo>
                <a:lnTo>
                  <a:pt x="230" y="1019"/>
                </a:lnTo>
                <a:lnTo>
                  <a:pt x="232" y="1019"/>
                </a:lnTo>
                <a:lnTo>
                  <a:pt x="237" y="1016"/>
                </a:lnTo>
                <a:lnTo>
                  <a:pt x="238" y="1016"/>
                </a:lnTo>
                <a:lnTo>
                  <a:pt x="238" y="1015"/>
                </a:lnTo>
                <a:lnTo>
                  <a:pt x="230" y="1015"/>
                </a:lnTo>
                <a:lnTo>
                  <a:pt x="229" y="1015"/>
                </a:lnTo>
                <a:lnTo>
                  <a:pt x="215" y="1015"/>
                </a:lnTo>
                <a:lnTo>
                  <a:pt x="214" y="1015"/>
                </a:lnTo>
                <a:lnTo>
                  <a:pt x="214" y="1013"/>
                </a:lnTo>
                <a:lnTo>
                  <a:pt x="197" y="1013"/>
                </a:lnTo>
                <a:lnTo>
                  <a:pt x="197" y="1004"/>
                </a:lnTo>
                <a:lnTo>
                  <a:pt x="191" y="1004"/>
                </a:lnTo>
                <a:lnTo>
                  <a:pt x="190" y="1004"/>
                </a:lnTo>
                <a:lnTo>
                  <a:pt x="190" y="1010"/>
                </a:lnTo>
                <a:lnTo>
                  <a:pt x="190" y="1015"/>
                </a:lnTo>
                <a:lnTo>
                  <a:pt x="190" y="1027"/>
                </a:lnTo>
                <a:lnTo>
                  <a:pt x="190" y="1028"/>
                </a:lnTo>
                <a:lnTo>
                  <a:pt x="190" y="1048"/>
                </a:lnTo>
                <a:lnTo>
                  <a:pt x="190" y="1056"/>
                </a:lnTo>
                <a:lnTo>
                  <a:pt x="190" y="1060"/>
                </a:lnTo>
                <a:lnTo>
                  <a:pt x="190" y="1062"/>
                </a:lnTo>
                <a:lnTo>
                  <a:pt x="190" y="1063"/>
                </a:lnTo>
                <a:lnTo>
                  <a:pt x="187" y="1063"/>
                </a:lnTo>
                <a:lnTo>
                  <a:pt x="182" y="1063"/>
                </a:lnTo>
                <a:lnTo>
                  <a:pt x="179" y="1063"/>
                </a:lnTo>
                <a:lnTo>
                  <a:pt x="175" y="1063"/>
                </a:lnTo>
                <a:lnTo>
                  <a:pt x="169" y="1063"/>
                </a:lnTo>
                <a:lnTo>
                  <a:pt x="166" y="1063"/>
                </a:lnTo>
                <a:lnTo>
                  <a:pt x="163" y="1063"/>
                </a:lnTo>
                <a:lnTo>
                  <a:pt x="155" y="1063"/>
                </a:lnTo>
                <a:lnTo>
                  <a:pt x="151" y="1063"/>
                </a:lnTo>
                <a:lnTo>
                  <a:pt x="145" y="1063"/>
                </a:lnTo>
                <a:lnTo>
                  <a:pt x="140" y="1063"/>
                </a:lnTo>
                <a:lnTo>
                  <a:pt x="134" y="1063"/>
                </a:lnTo>
                <a:lnTo>
                  <a:pt x="129" y="1062"/>
                </a:lnTo>
                <a:lnTo>
                  <a:pt x="128" y="1062"/>
                </a:lnTo>
                <a:lnTo>
                  <a:pt x="122" y="1062"/>
                </a:lnTo>
                <a:lnTo>
                  <a:pt x="119" y="1062"/>
                </a:lnTo>
                <a:lnTo>
                  <a:pt x="117" y="1062"/>
                </a:lnTo>
                <a:lnTo>
                  <a:pt x="116" y="1062"/>
                </a:lnTo>
                <a:lnTo>
                  <a:pt x="116" y="1050"/>
                </a:lnTo>
                <a:lnTo>
                  <a:pt x="92" y="1048"/>
                </a:lnTo>
                <a:lnTo>
                  <a:pt x="92" y="1042"/>
                </a:lnTo>
                <a:lnTo>
                  <a:pt x="68" y="1041"/>
                </a:lnTo>
                <a:lnTo>
                  <a:pt x="68" y="1036"/>
                </a:lnTo>
                <a:lnTo>
                  <a:pt x="68" y="1034"/>
                </a:lnTo>
                <a:lnTo>
                  <a:pt x="68" y="1031"/>
                </a:lnTo>
                <a:lnTo>
                  <a:pt x="68" y="1010"/>
                </a:lnTo>
                <a:lnTo>
                  <a:pt x="92" y="1012"/>
                </a:lnTo>
                <a:lnTo>
                  <a:pt x="93" y="985"/>
                </a:lnTo>
                <a:lnTo>
                  <a:pt x="93" y="983"/>
                </a:lnTo>
                <a:lnTo>
                  <a:pt x="81" y="983"/>
                </a:lnTo>
                <a:lnTo>
                  <a:pt x="75" y="983"/>
                </a:lnTo>
                <a:lnTo>
                  <a:pt x="72" y="983"/>
                </a:lnTo>
                <a:lnTo>
                  <a:pt x="69" y="981"/>
                </a:lnTo>
                <a:lnTo>
                  <a:pt x="69" y="980"/>
                </a:lnTo>
                <a:lnTo>
                  <a:pt x="69" y="965"/>
                </a:lnTo>
                <a:lnTo>
                  <a:pt x="69" y="962"/>
                </a:lnTo>
                <a:lnTo>
                  <a:pt x="39" y="962"/>
                </a:lnTo>
                <a:lnTo>
                  <a:pt x="39" y="953"/>
                </a:lnTo>
                <a:lnTo>
                  <a:pt x="39" y="950"/>
                </a:lnTo>
                <a:lnTo>
                  <a:pt x="39" y="942"/>
                </a:lnTo>
                <a:lnTo>
                  <a:pt x="40" y="936"/>
                </a:lnTo>
                <a:lnTo>
                  <a:pt x="39" y="936"/>
                </a:lnTo>
                <a:lnTo>
                  <a:pt x="22" y="936"/>
                </a:lnTo>
                <a:lnTo>
                  <a:pt x="22" y="933"/>
                </a:lnTo>
                <a:lnTo>
                  <a:pt x="22" y="932"/>
                </a:lnTo>
                <a:lnTo>
                  <a:pt x="22" y="930"/>
                </a:lnTo>
                <a:lnTo>
                  <a:pt x="28" y="930"/>
                </a:lnTo>
                <a:lnTo>
                  <a:pt x="28" y="922"/>
                </a:lnTo>
                <a:lnTo>
                  <a:pt x="31" y="922"/>
                </a:lnTo>
                <a:lnTo>
                  <a:pt x="31" y="912"/>
                </a:lnTo>
                <a:lnTo>
                  <a:pt x="22" y="912"/>
                </a:lnTo>
                <a:lnTo>
                  <a:pt x="22" y="909"/>
                </a:lnTo>
                <a:lnTo>
                  <a:pt x="22" y="907"/>
                </a:lnTo>
                <a:lnTo>
                  <a:pt x="22" y="903"/>
                </a:lnTo>
                <a:lnTo>
                  <a:pt x="22" y="900"/>
                </a:lnTo>
                <a:lnTo>
                  <a:pt x="22" y="894"/>
                </a:lnTo>
                <a:lnTo>
                  <a:pt x="24" y="892"/>
                </a:lnTo>
                <a:lnTo>
                  <a:pt x="24" y="891"/>
                </a:lnTo>
                <a:lnTo>
                  <a:pt x="24" y="888"/>
                </a:lnTo>
                <a:lnTo>
                  <a:pt x="48" y="888"/>
                </a:lnTo>
                <a:lnTo>
                  <a:pt x="63" y="888"/>
                </a:lnTo>
                <a:lnTo>
                  <a:pt x="63" y="891"/>
                </a:lnTo>
                <a:lnTo>
                  <a:pt x="71" y="891"/>
                </a:lnTo>
                <a:lnTo>
                  <a:pt x="71" y="886"/>
                </a:lnTo>
                <a:lnTo>
                  <a:pt x="71" y="880"/>
                </a:lnTo>
                <a:lnTo>
                  <a:pt x="72" y="865"/>
                </a:lnTo>
                <a:lnTo>
                  <a:pt x="72" y="863"/>
                </a:lnTo>
                <a:lnTo>
                  <a:pt x="72" y="862"/>
                </a:lnTo>
                <a:lnTo>
                  <a:pt x="66" y="862"/>
                </a:lnTo>
                <a:lnTo>
                  <a:pt x="57" y="862"/>
                </a:lnTo>
                <a:lnTo>
                  <a:pt x="56" y="862"/>
                </a:lnTo>
                <a:lnTo>
                  <a:pt x="53" y="862"/>
                </a:lnTo>
                <a:lnTo>
                  <a:pt x="51" y="862"/>
                </a:lnTo>
                <a:lnTo>
                  <a:pt x="48" y="862"/>
                </a:lnTo>
                <a:lnTo>
                  <a:pt x="47" y="862"/>
                </a:lnTo>
                <a:lnTo>
                  <a:pt x="42" y="862"/>
                </a:lnTo>
                <a:lnTo>
                  <a:pt x="40" y="862"/>
                </a:lnTo>
                <a:lnTo>
                  <a:pt x="37" y="862"/>
                </a:lnTo>
                <a:lnTo>
                  <a:pt x="27" y="862"/>
                </a:lnTo>
                <a:lnTo>
                  <a:pt x="24" y="862"/>
                </a:lnTo>
                <a:lnTo>
                  <a:pt x="24" y="830"/>
                </a:lnTo>
                <a:lnTo>
                  <a:pt x="24" y="813"/>
                </a:lnTo>
                <a:lnTo>
                  <a:pt x="25" y="783"/>
                </a:lnTo>
                <a:lnTo>
                  <a:pt x="25" y="782"/>
                </a:lnTo>
                <a:lnTo>
                  <a:pt x="25" y="774"/>
                </a:lnTo>
                <a:lnTo>
                  <a:pt x="25" y="763"/>
                </a:lnTo>
                <a:lnTo>
                  <a:pt x="24" y="763"/>
                </a:lnTo>
                <a:lnTo>
                  <a:pt x="18" y="763"/>
                </a:lnTo>
                <a:lnTo>
                  <a:pt x="16" y="763"/>
                </a:lnTo>
                <a:lnTo>
                  <a:pt x="4" y="763"/>
                </a:lnTo>
                <a:lnTo>
                  <a:pt x="4" y="759"/>
                </a:lnTo>
                <a:lnTo>
                  <a:pt x="0" y="759"/>
                </a:lnTo>
                <a:lnTo>
                  <a:pt x="1" y="756"/>
                </a:lnTo>
                <a:close/>
                <a:moveTo>
                  <a:pt x="40" y="842"/>
                </a:moveTo>
                <a:lnTo>
                  <a:pt x="56" y="842"/>
                </a:lnTo>
                <a:lnTo>
                  <a:pt x="57" y="842"/>
                </a:lnTo>
                <a:lnTo>
                  <a:pt x="59" y="841"/>
                </a:lnTo>
                <a:lnTo>
                  <a:pt x="59" y="838"/>
                </a:lnTo>
                <a:lnTo>
                  <a:pt x="59" y="824"/>
                </a:lnTo>
                <a:lnTo>
                  <a:pt x="59" y="822"/>
                </a:lnTo>
                <a:lnTo>
                  <a:pt x="42" y="822"/>
                </a:lnTo>
                <a:lnTo>
                  <a:pt x="42" y="829"/>
                </a:lnTo>
                <a:lnTo>
                  <a:pt x="42" y="832"/>
                </a:lnTo>
                <a:lnTo>
                  <a:pt x="42" y="833"/>
                </a:lnTo>
                <a:lnTo>
                  <a:pt x="42" y="836"/>
                </a:lnTo>
                <a:lnTo>
                  <a:pt x="40" y="839"/>
                </a:lnTo>
                <a:lnTo>
                  <a:pt x="40" y="842"/>
                </a:lnTo>
                <a:close/>
                <a:moveTo>
                  <a:pt x="42" y="663"/>
                </a:moveTo>
                <a:lnTo>
                  <a:pt x="42" y="665"/>
                </a:lnTo>
                <a:lnTo>
                  <a:pt x="50" y="665"/>
                </a:lnTo>
                <a:lnTo>
                  <a:pt x="51" y="665"/>
                </a:lnTo>
                <a:lnTo>
                  <a:pt x="53" y="665"/>
                </a:lnTo>
                <a:lnTo>
                  <a:pt x="59" y="665"/>
                </a:lnTo>
                <a:lnTo>
                  <a:pt x="60" y="665"/>
                </a:lnTo>
                <a:lnTo>
                  <a:pt x="63" y="663"/>
                </a:lnTo>
                <a:lnTo>
                  <a:pt x="66" y="665"/>
                </a:lnTo>
                <a:lnTo>
                  <a:pt x="68" y="663"/>
                </a:lnTo>
                <a:lnTo>
                  <a:pt x="69" y="663"/>
                </a:lnTo>
                <a:lnTo>
                  <a:pt x="72" y="663"/>
                </a:lnTo>
                <a:lnTo>
                  <a:pt x="71" y="660"/>
                </a:lnTo>
                <a:lnTo>
                  <a:pt x="69" y="660"/>
                </a:lnTo>
                <a:lnTo>
                  <a:pt x="69" y="656"/>
                </a:lnTo>
                <a:lnTo>
                  <a:pt x="66" y="656"/>
                </a:lnTo>
                <a:lnTo>
                  <a:pt x="65" y="656"/>
                </a:lnTo>
                <a:lnTo>
                  <a:pt x="65" y="657"/>
                </a:lnTo>
                <a:lnTo>
                  <a:pt x="62" y="657"/>
                </a:lnTo>
                <a:lnTo>
                  <a:pt x="60" y="657"/>
                </a:lnTo>
                <a:lnTo>
                  <a:pt x="60" y="654"/>
                </a:lnTo>
                <a:lnTo>
                  <a:pt x="59" y="654"/>
                </a:lnTo>
                <a:lnTo>
                  <a:pt x="57" y="654"/>
                </a:lnTo>
                <a:lnTo>
                  <a:pt x="56" y="654"/>
                </a:lnTo>
                <a:lnTo>
                  <a:pt x="54" y="654"/>
                </a:lnTo>
                <a:lnTo>
                  <a:pt x="53" y="654"/>
                </a:lnTo>
                <a:lnTo>
                  <a:pt x="53" y="657"/>
                </a:lnTo>
                <a:lnTo>
                  <a:pt x="51" y="657"/>
                </a:lnTo>
                <a:lnTo>
                  <a:pt x="42" y="657"/>
                </a:lnTo>
                <a:lnTo>
                  <a:pt x="42" y="663"/>
                </a:lnTo>
                <a:close/>
                <a:moveTo>
                  <a:pt x="42" y="686"/>
                </a:moveTo>
                <a:lnTo>
                  <a:pt x="43" y="686"/>
                </a:lnTo>
                <a:lnTo>
                  <a:pt x="50" y="686"/>
                </a:lnTo>
                <a:lnTo>
                  <a:pt x="51" y="686"/>
                </a:lnTo>
                <a:lnTo>
                  <a:pt x="51" y="677"/>
                </a:lnTo>
                <a:lnTo>
                  <a:pt x="43" y="677"/>
                </a:lnTo>
                <a:lnTo>
                  <a:pt x="42" y="677"/>
                </a:lnTo>
                <a:lnTo>
                  <a:pt x="42" y="680"/>
                </a:lnTo>
                <a:lnTo>
                  <a:pt x="42" y="685"/>
                </a:lnTo>
                <a:lnTo>
                  <a:pt x="42" y="686"/>
                </a:lnTo>
                <a:close/>
                <a:moveTo>
                  <a:pt x="43" y="769"/>
                </a:moveTo>
                <a:lnTo>
                  <a:pt x="50" y="769"/>
                </a:lnTo>
                <a:lnTo>
                  <a:pt x="51" y="769"/>
                </a:lnTo>
                <a:lnTo>
                  <a:pt x="54" y="769"/>
                </a:lnTo>
                <a:lnTo>
                  <a:pt x="57" y="769"/>
                </a:lnTo>
                <a:lnTo>
                  <a:pt x="59" y="769"/>
                </a:lnTo>
                <a:lnTo>
                  <a:pt x="62" y="769"/>
                </a:lnTo>
                <a:lnTo>
                  <a:pt x="62" y="763"/>
                </a:lnTo>
                <a:lnTo>
                  <a:pt x="54" y="763"/>
                </a:lnTo>
                <a:lnTo>
                  <a:pt x="53" y="763"/>
                </a:lnTo>
                <a:lnTo>
                  <a:pt x="50" y="763"/>
                </a:lnTo>
                <a:lnTo>
                  <a:pt x="43" y="763"/>
                </a:lnTo>
                <a:lnTo>
                  <a:pt x="43" y="769"/>
                </a:lnTo>
                <a:close/>
                <a:moveTo>
                  <a:pt x="71" y="912"/>
                </a:moveTo>
                <a:lnTo>
                  <a:pt x="74" y="912"/>
                </a:lnTo>
                <a:lnTo>
                  <a:pt x="75" y="912"/>
                </a:lnTo>
                <a:lnTo>
                  <a:pt x="78" y="912"/>
                </a:lnTo>
                <a:lnTo>
                  <a:pt x="80" y="912"/>
                </a:lnTo>
                <a:lnTo>
                  <a:pt x="81" y="912"/>
                </a:lnTo>
                <a:lnTo>
                  <a:pt x="84" y="912"/>
                </a:lnTo>
                <a:lnTo>
                  <a:pt x="86" y="912"/>
                </a:lnTo>
                <a:lnTo>
                  <a:pt x="89" y="912"/>
                </a:lnTo>
                <a:lnTo>
                  <a:pt x="107" y="912"/>
                </a:lnTo>
                <a:lnTo>
                  <a:pt x="107" y="909"/>
                </a:lnTo>
                <a:lnTo>
                  <a:pt x="108" y="891"/>
                </a:lnTo>
                <a:lnTo>
                  <a:pt x="108" y="888"/>
                </a:lnTo>
                <a:lnTo>
                  <a:pt x="108" y="886"/>
                </a:lnTo>
                <a:lnTo>
                  <a:pt x="99" y="886"/>
                </a:lnTo>
                <a:lnTo>
                  <a:pt x="99" y="880"/>
                </a:lnTo>
                <a:lnTo>
                  <a:pt x="99" y="871"/>
                </a:lnTo>
                <a:lnTo>
                  <a:pt x="99" y="866"/>
                </a:lnTo>
                <a:lnTo>
                  <a:pt x="99" y="862"/>
                </a:lnTo>
                <a:lnTo>
                  <a:pt x="102" y="862"/>
                </a:lnTo>
                <a:lnTo>
                  <a:pt x="104" y="862"/>
                </a:lnTo>
                <a:lnTo>
                  <a:pt x="105" y="862"/>
                </a:lnTo>
                <a:lnTo>
                  <a:pt x="105" y="868"/>
                </a:lnTo>
                <a:lnTo>
                  <a:pt x="105" y="869"/>
                </a:lnTo>
                <a:lnTo>
                  <a:pt x="111" y="869"/>
                </a:lnTo>
                <a:lnTo>
                  <a:pt x="111" y="872"/>
                </a:lnTo>
                <a:lnTo>
                  <a:pt x="113" y="872"/>
                </a:lnTo>
                <a:lnTo>
                  <a:pt x="114" y="872"/>
                </a:lnTo>
                <a:lnTo>
                  <a:pt x="117" y="872"/>
                </a:lnTo>
                <a:lnTo>
                  <a:pt x="119" y="872"/>
                </a:lnTo>
                <a:lnTo>
                  <a:pt x="120" y="872"/>
                </a:lnTo>
                <a:lnTo>
                  <a:pt x="120" y="862"/>
                </a:lnTo>
                <a:lnTo>
                  <a:pt x="122" y="850"/>
                </a:lnTo>
                <a:lnTo>
                  <a:pt x="120" y="850"/>
                </a:lnTo>
                <a:lnTo>
                  <a:pt x="116" y="850"/>
                </a:lnTo>
                <a:lnTo>
                  <a:pt x="108" y="850"/>
                </a:lnTo>
                <a:lnTo>
                  <a:pt x="102" y="850"/>
                </a:lnTo>
                <a:lnTo>
                  <a:pt x="98" y="850"/>
                </a:lnTo>
                <a:lnTo>
                  <a:pt x="96" y="850"/>
                </a:lnTo>
                <a:lnTo>
                  <a:pt x="96" y="851"/>
                </a:lnTo>
                <a:lnTo>
                  <a:pt x="96" y="859"/>
                </a:lnTo>
                <a:lnTo>
                  <a:pt x="96" y="860"/>
                </a:lnTo>
                <a:lnTo>
                  <a:pt x="96" y="862"/>
                </a:lnTo>
                <a:lnTo>
                  <a:pt x="90" y="862"/>
                </a:lnTo>
                <a:lnTo>
                  <a:pt x="89" y="862"/>
                </a:lnTo>
                <a:lnTo>
                  <a:pt x="87" y="862"/>
                </a:lnTo>
                <a:lnTo>
                  <a:pt x="84" y="862"/>
                </a:lnTo>
                <a:lnTo>
                  <a:pt x="83" y="862"/>
                </a:lnTo>
                <a:lnTo>
                  <a:pt x="83" y="866"/>
                </a:lnTo>
                <a:lnTo>
                  <a:pt x="83" y="869"/>
                </a:lnTo>
                <a:lnTo>
                  <a:pt x="83" y="872"/>
                </a:lnTo>
                <a:lnTo>
                  <a:pt x="83" y="874"/>
                </a:lnTo>
                <a:lnTo>
                  <a:pt x="93" y="872"/>
                </a:lnTo>
                <a:lnTo>
                  <a:pt x="93" y="874"/>
                </a:lnTo>
                <a:lnTo>
                  <a:pt x="93" y="877"/>
                </a:lnTo>
                <a:lnTo>
                  <a:pt x="93" y="885"/>
                </a:lnTo>
                <a:lnTo>
                  <a:pt x="93" y="886"/>
                </a:lnTo>
                <a:lnTo>
                  <a:pt x="81" y="886"/>
                </a:lnTo>
                <a:lnTo>
                  <a:pt x="74" y="886"/>
                </a:lnTo>
                <a:lnTo>
                  <a:pt x="72" y="886"/>
                </a:lnTo>
                <a:lnTo>
                  <a:pt x="72" y="891"/>
                </a:lnTo>
                <a:lnTo>
                  <a:pt x="72" y="894"/>
                </a:lnTo>
                <a:lnTo>
                  <a:pt x="72" y="895"/>
                </a:lnTo>
                <a:lnTo>
                  <a:pt x="72" y="898"/>
                </a:lnTo>
                <a:lnTo>
                  <a:pt x="71" y="904"/>
                </a:lnTo>
                <a:lnTo>
                  <a:pt x="71" y="906"/>
                </a:lnTo>
                <a:lnTo>
                  <a:pt x="71" y="907"/>
                </a:lnTo>
                <a:lnTo>
                  <a:pt x="71" y="912"/>
                </a:lnTo>
                <a:close/>
                <a:moveTo>
                  <a:pt x="75" y="713"/>
                </a:moveTo>
                <a:lnTo>
                  <a:pt x="78" y="713"/>
                </a:lnTo>
                <a:lnTo>
                  <a:pt x="81" y="713"/>
                </a:lnTo>
                <a:lnTo>
                  <a:pt x="90" y="713"/>
                </a:lnTo>
                <a:lnTo>
                  <a:pt x="95" y="713"/>
                </a:lnTo>
                <a:lnTo>
                  <a:pt x="98" y="713"/>
                </a:lnTo>
                <a:lnTo>
                  <a:pt x="99" y="713"/>
                </a:lnTo>
                <a:lnTo>
                  <a:pt x="99" y="712"/>
                </a:lnTo>
                <a:lnTo>
                  <a:pt x="99" y="707"/>
                </a:lnTo>
                <a:lnTo>
                  <a:pt x="99" y="703"/>
                </a:lnTo>
                <a:lnTo>
                  <a:pt x="101" y="689"/>
                </a:lnTo>
                <a:lnTo>
                  <a:pt x="101" y="676"/>
                </a:lnTo>
                <a:lnTo>
                  <a:pt x="101" y="671"/>
                </a:lnTo>
                <a:lnTo>
                  <a:pt x="101" y="670"/>
                </a:lnTo>
                <a:lnTo>
                  <a:pt x="101" y="665"/>
                </a:lnTo>
                <a:lnTo>
                  <a:pt x="101" y="663"/>
                </a:lnTo>
                <a:lnTo>
                  <a:pt x="99" y="663"/>
                </a:lnTo>
                <a:lnTo>
                  <a:pt x="95" y="663"/>
                </a:lnTo>
                <a:lnTo>
                  <a:pt x="93" y="663"/>
                </a:lnTo>
                <a:lnTo>
                  <a:pt x="89" y="663"/>
                </a:lnTo>
                <a:lnTo>
                  <a:pt x="86" y="663"/>
                </a:lnTo>
                <a:lnTo>
                  <a:pt x="84" y="663"/>
                </a:lnTo>
                <a:lnTo>
                  <a:pt x="84" y="656"/>
                </a:lnTo>
                <a:lnTo>
                  <a:pt x="83" y="656"/>
                </a:lnTo>
                <a:lnTo>
                  <a:pt x="81" y="656"/>
                </a:lnTo>
                <a:lnTo>
                  <a:pt x="80" y="656"/>
                </a:lnTo>
                <a:lnTo>
                  <a:pt x="78" y="656"/>
                </a:lnTo>
                <a:lnTo>
                  <a:pt x="77" y="654"/>
                </a:lnTo>
                <a:lnTo>
                  <a:pt x="77" y="657"/>
                </a:lnTo>
                <a:lnTo>
                  <a:pt x="77" y="659"/>
                </a:lnTo>
                <a:lnTo>
                  <a:pt x="77" y="663"/>
                </a:lnTo>
                <a:lnTo>
                  <a:pt x="77" y="665"/>
                </a:lnTo>
                <a:lnTo>
                  <a:pt x="77" y="680"/>
                </a:lnTo>
                <a:lnTo>
                  <a:pt x="77" y="682"/>
                </a:lnTo>
                <a:lnTo>
                  <a:pt x="75" y="689"/>
                </a:lnTo>
                <a:lnTo>
                  <a:pt x="75" y="694"/>
                </a:lnTo>
                <a:lnTo>
                  <a:pt x="75" y="701"/>
                </a:lnTo>
                <a:lnTo>
                  <a:pt x="75" y="703"/>
                </a:lnTo>
                <a:lnTo>
                  <a:pt x="75" y="704"/>
                </a:lnTo>
                <a:lnTo>
                  <a:pt x="75" y="713"/>
                </a:lnTo>
                <a:close/>
                <a:moveTo>
                  <a:pt x="95" y="769"/>
                </a:moveTo>
                <a:lnTo>
                  <a:pt x="96" y="769"/>
                </a:lnTo>
                <a:lnTo>
                  <a:pt x="98" y="769"/>
                </a:lnTo>
                <a:lnTo>
                  <a:pt x="98" y="768"/>
                </a:lnTo>
                <a:lnTo>
                  <a:pt x="98" y="766"/>
                </a:lnTo>
                <a:lnTo>
                  <a:pt x="96" y="766"/>
                </a:lnTo>
                <a:lnTo>
                  <a:pt x="95" y="766"/>
                </a:lnTo>
                <a:lnTo>
                  <a:pt x="95" y="768"/>
                </a:lnTo>
                <a:lnTo>
                  <a:pt x="95" y="769"/>
                </a:lnTo>
                <a:close/>
                <a:moveTo>
                  <a:pt x="98" y="762"/>
                </a:moveTo>
                <a:lnTo>
                  <a:pt x="98" y="763"/>
                </a:lnTo>
                <a:lnTo>
                  <a:pt x="101" y="763"/>
                </a:lnTo>
                <a:lnTo>
                  <a:pt x="105" y="763"/>
                </a:lnTo>
                <a:lnTo>
                  <a:pt x="119" y="763"/>
                </a:lnTo>
                <a:lnTo>
                  <a:pt x="122" y="763"/>
                </a:lnTo>
                <a:lnTo>
                  <a:pt x="123" y="763"/>
                </a:lnTo>
                <a:lnTo>
                  <a:pt x="129" y="763"/>
                </a:lnTo>
                <a:lnTo>
                  <a:pt x="134" y="763"/>
                </a:lnTo>
                <a:lnTo>
                  <a:pt x="137" y="763"/>
                </a:lnTo>
                <a:lnTo>
                  <a:pt x="142" y="763"/>
                </a:lnTo>
                <a:lnTo>
                  <a:pt x="146" y="763"/>
                </a:lnTo>
                <a:lnTo>
                  <a:pt x="146" y="762"/>
                </a:lnTo>
                <a:lnTo>
                  <a:pt x="146" y="759"/>
                </a:lnTo>
                <a:lnTo>
                  <a:pt x="146" y="756"/>
                </a:lnTo>
                <a:lnTo>
                  <a:pt x="146" y="753"/>
                </a:lnTo>
                <a:lnTo>
                  <a:pt x="148" y="738"/>
                </a:lnTo>
                <a:lnTo>
                  <a:pt x="123" y="738"/>
                </a:lnTo>
                <a:lnTo>
                  <a:pt x="99" y="739"/>
                </a:lnTo>
                <a:lnTo>
                  <a:pt x="98" y="754"/>
                </a:lnTo>
                <a:lnTo>
                  <a:pt x="98" y="757"/>
                </a:lnTo>
                <a:lnTo>
                  <a:pt x="98" y="759"/>
                </a:lnTo>
                <a:lnTo>
                  <a:pt x="98" y="760"/>
                </a:lnTo>
                <a:lnTo>
                  <a:pt x="98" y="762"/>
                </a:lnTo>
                <a:close/>
                <a:moveTo>
                  <a:pt x="123" y="720"/>
                </a:moveTo>
                <a:lnTo>
                  <a:pt x="148" y="720"/>
                </a:lnTo>
                <a:lnTo>
                  <a:pt x="157" y="720"/>
                </a:lnTo>
                <a:lnTo>
                  <a:pt x="157" y="713"/>
                </a:lnTo>
                <a:lnTo>
                  <a:pt x="149" y="713"/>
                </a:lnTo>
                <a:lnTo>
                  <a:pt x="146" y="713"/>
                </a:lnTo>
                <a:lnTo>
                  <a:pt x="143" y="713"/>
                </a:lnTo>
                <a:lnTo>
                  <a:pt x="137" y="713"/>
                </a:lnTo>
                <a:lnTo>
                  <a:pt x="137" y="712"/>
                </a:lnTo>
                <a:lnTo>
                  <a:pt x="137" y="707"/>
                </a:lnTo>
                <a:lnTo>
                  <a:pt x="137" y="706"/>
                </a:lnTo>
                <a:lnTo>
                  <a:pt x="125" y="707"/>
                </a:lnTo>
                <a:lnTo>
                  <a:pt x="125" y="712"/>
                </a:lnTo>
                <a:lnTo>
                  <a:pt x="125" y="713"/>
                </a:lnTo>
                <a:lnTo>
                  <a:pt x="123" y="713"/>
                </a:lnTo>
                <a:lnTo>
                  <a:pt x="123" y="720"/>
                </a:lnTo>
                <a:close/>
                <a:moveTo>
                  <a:pt x="145" y="868"/>
                </a:moveTo>
                <a:lnTo>
                  <a:pt x="146" y="868"/>
                </a:lnTo>
                <a:lnTo>
                  <a:pt x="148" y="868"/>
                </a:lnTo>
                <a:lnTo>
                  <a:pt x="148" y="865"/>
                </a:lnTo>
                <a:lnTo>
                  <a:pt x="148" y="862"/>
                </a:lnTo>
                <a:lnTo>
                  <a:pt x="145" y="862"/>
                </a:lnTo>
                <a:lnTo>
                  <a:pt x="145" y="865"/>
                </a:lnTo>
                <a:lnTo>
                  <a:pt x="145" y="868"/>
                </a:lnTo>
                <a:close/>
                <a:moveTo>
                  <a:pt x="145" y="862"/>
                </a:moveTo>
                <a:lnTo>
                  <a:pt x="148" y="862"/>
                </a:lnTo>
                <a:lnTo>
                  <a:pt x="158" y="862"/>
                </a:lnTo>
                <a:lnTo>
                  <a:pt x="158" y="860"/>
                </a:lnTo>
                <a:lnTo>
                  <a:pt x="158" y="859"/>
                </a:lnTo>
                <a:lnTo>
                  <a:pt x="158" y="853"/>
                </a:lnTo>
                <a:lnTo>
                  <a:pt x="155" y="853"/>
                </a:lnTo>
                <a:lnTo>
                  <a:pt x="157" y="850"/>
                </a:lnTo>
                <a:lnTo>
                  <a:pt x="145" y="851"/>
                </a:lnTo>
                <a:lnTo>
                  <a:pt x="145" y="856"/>
                </a:lnTo>
                <a:lnTo>
                  <a:pt x="145" y="862"/>
                </a:lnTo>
                <a:close/>
                <a:moveTo>
                  <a:pt x="170" y="644"/>
                </a:moveTo>
                <a:lnTo>
                  <a:pt x="170" y="645"/>
                </a:lnTo>
                <a:lnTo>
                  <a:pt x="172" y="647"/>
                </a:lnTo>
                <a:lnTo>
                  <a:pt x="172" y="648"/>
                </a:lnTo>
                <a:lnTo>
                  <a:pt x="172" y="638"/>
                </a:lnTo>
                <a:lnTo>
                  <a:pt x="172" y="639"/>
                </a:lnTo>
                <a:lnTo>
                  <a:pt x="170" y="639"/>
                </a:lnTo>
                <a:lnTo>
                  <a:pt x="170" y="641"/>
                </a:lnTo>
                <a:lnTo>
                  <a:pt x="170" y="642"/>
                </a:lnTo>
                <a:lnTo>
                  <a:pt x="170" y="644"/>
                </a:lnTo>
                <a:close/>
                <a:moveTo>
                  <a:pt x="170" y="862"/>
                </a:moveTo>
                <a:lnTo>
                  <a:pt x="173" y="862"/>
                </a:lnTo>
                <a:lnTo>
                  <a:pt x="173" y="860"/>
                </a:lnTo>
                <a:lnTo>
                  <a:pt x="173" y="857"/>
                </a:lnTo>
                <a:lnTo>
                  <a:pt x="173" y="854"/>
                </a:lnTo>
                <a:lnTo>
                  <a:pt x="170" y="854"/>
                </a:lnTo>
                <a:lnTo>
                  <a:pt x="170" y="857"/>
                </a:lnTo>
                <a:lnTo>
                  <a:pt x="170" y="860"/>
                </a:lnTo>
                <a:lnTo>
                  <a:pt x="170" y="862"/>
                </a:lnTo>
                <a:close/>
                <a:moveTo>
                  <a:pt x="172" y="663"/>
                </a:moveTo>
                <a:lnTo>
                  <a:pt x="178" y="663"/>
                </a:lnTo>
                <a:lnTo>
                  <a:pt x="179" y="663"/>
                </a:lnTo>
                <a:lnTo>
                  <a:pt x="182" y="663"/>
                </a:lnTo>
                <a:lnTo>
                  <a:pt x="182" y="659"/>
                </a:lnTo>
                <a:lnTo>
                  <a:pt x="179" y="660"/>
                </a:lnTo>
                <a:lnTo>
                  <a:pt x="178" y="660"/>
                </a:lnTo>
                <a:lnTo>
                  <a:pt x="175" y="660"/>
                </a:lnTo>
                <a:lnTo>
                  <a:pt x="173" y="660"/>
                </a:lnTo>
                <a:lnTo>
                  <a:pt x="172" y="660"/>
                </a:lnTo>
                <a:lnTo>
                  <a:pt x="172" y="663"/>
                </a:lnTo>
                <a:close/>
                <a:moveTo>
                  <a:pt x="185" y="677"/>
                </a:moveTo>
                <a:lnTo>
                  <a:pt x="185" y="680"/>
                </a:lnTo>
                <a:lnTo>
                  <a:pt x="187" y="680"/>
                </a:lnTo>
                <a:lnTo>
                  <a:pt x="188" y="680"/>
                </a:lnTo>
                <a:lnTo>
                  <a:pt x="190" y="680"/>
                </a:lnTo>
                <a:lnTo>
                  <a:pt x="196" y="680"/>
                </a:lnTo>
                <a:lnTo>
                  <a:pt x="196" y="679"/>
                </a:lnTo>
                <a:lnTo>
                  <a:pt x="196" y="677"/>
                </a:lnTo>
                <a:lnTo>
                  <a:pt x="196" y="676"/>
                </a:lnTo>
                <a:lnTo>
                  <a:pt x="196" y="674"/>
                </a:lnTo>
                <a:lnTo>
                  <a:pt x="196" y="673"/>
                </a:lnTo>
                <a:lnTo>
                  <a:pt x="196" y="671"/>
                </a:lnTo>
                <a:lnTo>
                  <a:pt x="196" y="670"/>
                </a:lnTo>
                <a:lnTo>
                  <a:pt x="197" y="668"/>
                </a:lnTo>
                <a:lnTo>
                  <a:pt x="197" y="667"/>
                </a:lnTo>
                <a:lnTo>
                  <a:pt x="197" y="663"/>
                </a:lnTo>
                <a:lnTo>
                  <a:pt x="193" y="663"/>
                </a:lnTo>
                <a:lnTo>
                  <a:pt x="191" y="663"/>
                </a:lnTo>
                <a:lnTo>
                  <a:pt x="190" y="665"/>
                </a:lnTo>
                <a:lnTo>
                  <a:pt x="190" y="667"/>
                </a:lnTo>
                <a:lnTo>
                  <a:pt x="185" y="667"/>
                </a:lnTo>
                <a:lnTo>
                  <a:pt x="185" y="671"/>
                </a:lnTo>
                <a:lnTo>
                  <a:pt x="185" y="673"/>
                </a:lnTo>
                <a:lnTo>
                  <a:pt x="185" y="676"/>
                </a:lnTo>
                <a:lnTo>
                  <a:pt x="185" y="677"/>
                </a:lnTo>
                <a:close/>
                <a:moveTo>
                  <a:pt x="191" y="963"/>
                </a:moveTo>
                <a:lnTo>
                  <a:pt x="200" y="963"/>
                </a:lnTo>
                <a:lnTo>
                  <a:pt x="202" y="963"/>
                </a:lnTo>
                <a:lnTo>
                  <a:pt x="202" y="960"/>
                </a:lnTo>
                <a:lnTo>
                  <a:pt x="194" y="960"/>
                </a:lnTo>
                <a:lnTo>
                  <a:pt x="193" y="960"/>
                </a:lnTo>
                <a:lnTo>
                  <a:pt x="193" y="962"/>
                </a:lnTo>
                <a:lnTo>
                  <a:pt x="191" y="963"/>
                </a:lnTo>
                <a:close/>
                <a:moveTo>
                  <a:pt x="193" y="957"/>
                </a:moveTo>
                <a:lnTo>
                  <a:pt x="194" y="959"/>
                </a:lnTo>
                <a:lnTo>
                  <a:pt x="208" y="959"/>
                </a:lnTo>
                <a:lnTo>
                  <a:pt x="214" y="959"/>
                </a:lnTo>
                <a:lnTo>
                  <a:pt x="218" y="959"/>
                </a:lnTo>
                <a:lnTo>
                  <a:pt x="218" y="957"/>
                </a:lnTo>
                <a:lnTo>
                  <a:pt x="218" y="954"/>
                </a:lnTo>
                <a:lnTo>
                  <a:pt x="217" y="954"/>
                </a:lnTo>
                <a:lnTo>
                  <a:pt x="215" y="954"/>
                </a:lnTo>
                <a:lnTo>
                  <a:pt x="215" y="953"/>
                </a:lnTo>
                <a:lnTo>
                  <a:pt x="215" y="947"/>
                </a:lnTo>
                <a:lnTo>
                  <a:pt x="215" y="945"/>
                </a:lnTo>
                <a:lnTo>
                  <a:pt x="217" y="938"/>
                </a:lnTo>
                <a:lnTo>
                  <a:pt x="217" y="936"/>
                </a:lnTo>
                <a:lnTo>
                  <a:pt x="217" y="935"/>
                </a:lnTo>
                <a:lnTo>
                  <a:pt x="217" y="927"/>
                </a:lnTo>
                <a:lnTo>
                  <a:pt x="217" y="925"/>
                </a:lnTo>
                <a:lnTo>
                  <a:pt x="215" y="925"/>
                </a:lnTo>
                <a:lnTo>
                  <a:pt x="214" y="932"/>
                </a:lnTo>
                <a:lnTo>
                  <a:pt x="214" y="933"/>
                </a:lnTo>
                <a:lnTo>
                  <a:pt x="206" y="935"/>
                </a:lnTo>
                <a:lnTo>
                  <a:pt x="202" y="936"/>
                </a:lnTo>
                <a:lnTo>
                  <a:pt x="197" y="939"/>
                </a:lnTo>
                <a:lnTo>
                  <a:pt x="193" y="944"/>
                </a:lnTo>
                <a:lnTo>
                  <a:pt x="193" y="957"/>
                </a:lnTo>
                <a:close/>
                <a:moveTo>
                  <a:pt x="194" y="910"/>
                </a:moveTo>
                <a:lnTo>
                  <a:pt x="215" y="910"/>
                </a:lnTo>
                <a:lnTo>
                  <a:pt x="217" y="910"/>
                </a:lnTo>
                <a:lnTo>
                  <a:pt x="238" y="910"/>
                </a:lnTo>
                <a:lnTo>
                  <a:pt x="240" y="910"/>
                </a:lnTo>
                <a:lnTo>
                  <a:pt x="241" y="910"/>
                </a:lnTo>
                <a:lnTo>
                  <a:pt x="265" y="909"/>
                </a:lnTo>
                <a:lnTo>
                  <a:pt x="265" y="906"/>
                </a:lnTo>
                <a:lnTo>
                  <a:pt x="267" y="889"/>
                </a:lnTo>
                <a:lnTo>
                  <a:pt x="267" y="886"/>
                </a:lnTo>
                <a:lnTo>
                  <a:pt x="267" y="880"/>
                </a:lnTo>
                <a:lnTo>
                  <a:pt x="267" y="877"/>
                </a:lnTo>
                <a:lnTo>
                  <a:pt x="267" y="875"/>
                </a:lnTo>
                <a:lnTo>
                  <a:pt x="267" y="872"/>
                </a:lnTo>
                <a:lnTo>
                  <a:pt x="267" y="868"/>
                </a:lnTo>
                <a:lnTo>
                  <a:pt x="265" y="868"/>
                </a:lnTo>
                <a:lnTo>
                  <a:pt x="243" y="868"/>
                </a:lnTo>
                <a:lnTo>
                  <a:pt x="214" y="868"/>
                </a:lnTo>
                <a:lnTo>
                  <a:pt x="214" y="875"/>
                </a:lnTo>
                <a:lnTo>
                  <a:pt x="209" y="875"/>
                </a:lnTo>
                <a:lnTo>
                  <a:pt x="200" y="875"/>
                </a:lnTo>
                <a:lnTo>
                  <a:pt x="199" y="875"/>
                </a:lnTo>
                <a:lnTo>
                  <a:pt x="194" y="875"/>
                </a:lnTo>
                <a:lnTo>
                  <a:pt x="194" y="886"/>
                </a:lnTo>
                <a:lnTo>
                  <a:pt x="194" y="894"/>
                </a:lnTo>
                <a:lnTo>
                  <a:pt x="194" y="904"/>
                </a:lnTo>
                <a:lnTo>
                  <a:pt x="194" y="910"/>
                </a:lnTo>
                <a:close/>
                <a:moveTo>
                  <a:pt x="197" y="663"/>
                </a:moveTo>
                <a:lnTo>
                  <a:pt x="200" y="663"/>
                </a:lnTo>
                <a:lnTo>
                  <a:pt x="202" y="662"/>
                </a:lnTo>
                <a:lnTo>
                  <a:pt x="202" y="659"/>
                </a:lnTo>
                <a:lnTo>
                  <a:pt x="197" y="659"/>
                </a:lnTo>
                <a:lnTo>
                  <a:pt x="197" y="662"/>
                </a:lnTo>
                <a:lnTo>
                  <a:pt x="197" y="663"/>
                </a:lnTo>
                <a:close/>
                <a:moveTo>
                  <a:pt x="197" y="860"/>
                </a:moveTo>
                <a:lnTo>
                  <a:pt x="209" y="860"/>
                </a:lnTo>
                <a:lnTo>
                  <a:pt x="214" y="860"/>
                </a:lnTo>
                <a:lnTo>
                  <a:pt x="226" y="860"/>
                </a:lnTo>
                <a:lnTo>
                  <a:pt x="226" y="857"/>
                </a:lnTo>
                <a:lnTo>
                  <a:pt x="227" y="857"/>
                </a:lnTo>
                <a:lnTo>
                  <a:pt x="227" y="860"/>
                </a:lnTo>
                <a:lnTo>
                  <a:pt x="237" y="860"/>
                </a:lnTo>
                <a:lnTo>
                  <a:pt x="243" y="860"/>
                </a:lnTo>
                <a:lnTo>
                  <a:pt x="243" y="854"/>
                </a:lnTo>
                <a:lnTo>
                  <a:pt x="243" y="850"/>
                </a:lnTo>
                <a:lnTo>
                  <a:pt x="249" y="850"/>
                </a:lnTo>
                <a:lnTo>
                  <a:pt x="249" y="848"/>
                </a:lnTo>
                <a:lnTo>
                  <a:pt x="243" y="848"/>
                </a:lnTo>
                <a:lnTo>
                  <a:pt x="243" y="835"/>
                </a:lnTo>
                <a:lnTo>
                  <a:pt x="240" y="836"/>
                </a:lnTo>
                <a:lnTo>
                  <a:pt x="218" y="836"/>
                </a:lnTo>
                <a:lnTo>
                  <a:pt x="211" y="836"/>
                </a:lnTo>
                <a:lnTo>
                  <a:pt x="211" y="838"/>
                </a:lnTo>
                <a:lnTo>
                  <a:pt x="209" y="838"/>
                </a:lnTo>
                <a:lnTo>
                  <a:pt x="206" y="845"/>
                </a:lnTo>
                <a:lnTo>
                  <a:pt x="205" y="847"/>
                </a:lnTo>
                <a:lnTo>
                  <a:pt x="203" y="850"/>
                </a:lnTo>
                <a:lnTo>
                  <a:pt x="202" y="853"/>
                </a:lnTo>
                <a:lnTo>
                  <a:pt x="200" y="857"/>
                </a:lnTo>
                <a:lnTo>
                  <a:pt x="197" y="860"/>
                </a:lnTo>
                <a:close/>
                <a:moveTo>
                  <a:pt x="203" y="968"/>
                </a:moveTo>
                <a:lnTo>
                  <a:pt x="206" y="966"/>
                </a:lnTo>
                <a:lnTo>
                  <a:pt x="208" y="966"/>
                </a:lnTo>
                <a:lnTo>
                  <a:pt x="209" y="966"/>
                </a:lnTo>
                <a:lnTo>
                  <a:pt x="209" y="965"/>
                </a:lnTo>
                <a:lnTo>
                  <a:pt x="209" y="963"/>
                </a:lnTo>
                <a:lnTo>
                  <a:pt x="209" y="962"/>
                </a:lnTo>
                <a:lnTo>
                  <a:pt x="209" y="960"/>
                </a:lnTo>
                <a:lnTo>
                  <a:pt x="208" y="960"/>
                </a:lnTo>
                <a:lnTo>
                  <a:pt x="206" y="960"/>
                </a:lnTo>
                <a:lnTo>
                  <a:pt x="203" y="960"/>
                </a:lnTo>
                <a:lnTo>
                  <a:pt x="203" y="962"/>
                </a:lnTo>
                <a:lnTo>
                  <a:pt x="203" y="968"/>
                </a:lnTo>
                <a:close/>
                <a:moveTo>
                  <a:pt x="215" y="989"/>
                </a:moveTo>
                <a:lnTo>
                  <a:pt x="215" y="988"/>
                </a:lnTo>
                <a:lnTo>
                  <a:pt x="218" y="986"/>
                </a:lnTo>
                <a:lnTo>
                  <a:pt x="218" y="988"/>
                </a:lnTo>
                <a:lnTo>
                  <a:pt x="224" y="988"/>
                </a:lnTo>
                <a:lnTo>
                  <a:pt x="224" y="983"/>
                </a:lnTo>
                <a:lnTo>
                  <a:pt x="224" y="981"/>
                </a:lnTo>
                <a:lnTo>
                  <a:pt x="224" y="980"/>
                </a:lnTo>
                <a:lnTo>
                  <a:pt x="224" y="978"/>
                </a:lnTo>
                <a:lnTo>
                  <a:pt x="230" y="978"/>
                </a:lnTo>
                <a:lnTo>
                  <a:pt x="230" y="980"/>
                </a:lnTo>
                <a:lnTo>
                  <a:pt x="230" y="981"/>
                </a:lnTo>
                <a:lnTo>
                  <a:pt x="230" y="983"/>
                </a:lnTo>
                <a:lnTo>
                  <a:pt x="235" y="983"/>
                </a:lnTo>
                <a:lnTo>
                  <a:pt x="240" y="981"/>
                </a:lnTo>
                <a:lnTo>
                  <a:pt x="240" y="960"/>
                </a:lnTo>
                <a:lnTo>
                  <a:pt x="238" y="960"/>
                </a:lnTo>
                <a:lnTo>
                  <a:pt x="224" y="960"/>
                </a:lnTo>
                <a:lnTo>
                  <a:pt x="226" y="966"/>
                </a:lnTo>
                <a:lnTo>
                  <a:pt x="224" y="966"/>
                </a:lnTo>
                <a:lnTo>
                  <a:pt x="215" y="966"/>
                </a:lnTo>
                <a:lnTo>
                  <a:pt x="215" y="968"/>
                </a:lnTo>
                <a:lnTo>
                  <a:pt x="215" y="969"/>
                </a:lnTo>
                <a:lnTo>
                  <a:pt x="215" y="971"/>
                </a:lnTo>
                <a:lnTo>
                  <a:pt x="215" y="972"/>
                </a:lnTo>
                <a:lnTo>
                  <a:pt x="215" y="974"/>
                </a:lnTo>
                <a:lnTo>
                  <a:pt x="215" y="975"/>
                </a:lnTo>
                <a:lnTo>
                  <a:pt x="215" y="977"/>
                </a:lnTo>
                <a:lnTo>
                  <a:pt x="215" y="978"/>
                </a:lnTo>
                <a:lnTo>
                  <a:pt x="215" y="980"/>
                </a:lnTo>
                <a:lnTo>
                  <a:pt x="215" y="983"/>
                </a:lnTo>
                <a:lnTo>
                  <a:pt x="215" y="985"/>
                </a:lnTo>
                <a:lnTo>
                  <a:pt x="215" y="986"/>
                </a:lnTo>
                <a:lnTo>
                  <a:pt x="215" y="988"/>
                </a:lnTo>
                <a:lnTo>
                  <a:pt x="215" y="989"/>
                </a:lnTo>
                <a:close/>
                <a:moveTo>
                  <a:pt x="240" y="1003"/>
                </a:moveTo>
                <a:lnTo>
                  <a:pt x="244" y="1003"/>
                </a:lnTo>
                <a:lnTo>
                  <a:pt x="244" y="1009"/>
                </a:lnTo>
                <a:lnTo>
                  <a:pt x="244" y="1012"/>
                </a:lnTo>
                <a:lnTo>
                  <a:pt x="247" y="1009"/>
                </a:lnTo>
                <a:lnTo>
                  <a:pt x="249" y="1009"/>
                </a:lnTo>
                <a:lnTo>
                  <a:pt x="250" y="1007"/>
                </a:lnTo>
                <a:lnTo>
                  <a:pt x="259" y="1001"/>
                </a:lnTo>
                <a:lnTo>
                  <a:pt x="265" y="997"/>
                </a:lnTo>
                <a:lnTo>
                  <a:pt x="273" y="992"/>
                </a:lnTo>
                <a:lnTo>
                  <a:pt x="273" y="991"/>
                </a:lnTo>
                <a:lnTo>
                  <a:pt x="268" y="983"/>
                </a:lnTo>
                <a:lnTo>
                  <a:pt x="240" y="985"/>
                </a:lnTo>
                <a:lnTo>
                  <a:pt x="240" y="1003"/>
                </a:lnTo>
                <a:close/>
                <a:moveTo>
                  <a:pt x="244" y="786"/>
                </a:moveTo>
                <a:lnTo>
                  <a:pt x="252" y="786"/>
                </a:lnTo>
                <a:lnTo>
                  <a:pt x="255" y="786"/>
                </a:lnTo>
                <a:lnTo>
                  <a:pt x="253" y="785"/>
                </a:lnTo>
                <a:lnTo>
                  <a:pt x="253" y="783"/>
                </a:lnTo>
                <a:lnTo>
                  <a:pt x="252" y="783"/>
                </a:lnTo>
                <a:lnTo>
                  <a:pt x="252" y="782"/>
                </a:lnTo>
                <a:lnTo>
                  <a:pt x="250" y="780"/>
                </a:lnTo>
                <a:lnTo>
                  <a:pt x="250" y="779"/>
                </a:lnTo>
                <a:lnTo>
                  <a:pt x="249" y="779"/>
                </a:lnTo>
                <a:lnTo>
                  <a:pt x="249" y="777"/>
                </a:lnTo>
                <a:lnTo>
                  <a:pt x="247" y="776"/>
                </a:lnTo>
                <a:lnTo>
                  <a:pt x="247" y="774"/>
                </a:lnTo>
                <a:lnTo>
                  <a:pt x="246" y="773"/>
                </a:lnTo>
                <a:lnTo>
                  <a:pt x="247" y="773"/>
                </a:lnTo>
                <a:lnTo>
                  <a:pt x="246" y="773"/>
                </a:lnTo>
                <a:lnTo>
                  <a:pt x="244" y="769"/>
                </a:lnTo>
                <a:lnTo>
                  <a:pt x="244" y="768"/>
                </a:lnTo>
                <a:lnTo>
                  <a:pt x="244" y="782"/>
                </a:lnTo>
                <a:lnTo>
                  <a:pt x="244" y="786"/>
                </a:lnTo>
                <a:close/>
                <a:moveTo>
                  <a:pt x="259" y="945"/>
                </a:moveTo>
                <a:lnTo>
                  <a:pt x="265" y="945"/>
                </a:lnTo>
                <a:lnTo>
                  <a:pt x="265" y="944"/>
                </a:lnTo>
                <a:lnTo>
                  <a:pt x="265" y="935"/>
                </a:lnTo>
                <a:lnTo>
                  <a:pt x="259" y="936"/>
                </a:lnTo>
                <a:lnTo>
                  <a:pt x="259" y="945"/>
                </a:lnTo>
                <a:close/>
                <a:moveTo>
                  <a:pt x="262" y="957"/>
                </a:moveTo>
                <a:lnTo>
                  <a:pt x="264" y="957"/>
                </a:lnTo>
                <a:lnTo>
                  <a:pt x="264" y="956"/>
                </a:lnTo>
                <a:lnTo>
                  <a:pt x="262" y="956"/>
                </a:lnTo>
                <a:lnTo>
                  <a:pt x="262" y="957"/>
                </a:lnTo>
                <a:close/>
                <a:moveTo>
                  <a:pt x="265" y="942"/>
                </a:moveTo>
                <a:lnTo>
                  <a:pt x="268" y="942"/>
                </a:lnTo>
                <a:lnTo>
                  <a:pt x="268" y="945"/>
                </a:lnTo>
                <a:lnTo>
                  <a:pt x="268" y="947"/>
                </a:lnTo>
                <a:lnTo>
                  <a:pt x="273" y="947"/>
                </a:lnTo>
                <a:lnTo>
                  <a:pt x="274" y="947"/>
                </a:lnTo>
                <a:lnTo>
                  <a:pt x="274" y="945"/>
                </a:lnTo>
                <a:lnTo>
                  <a:pt x="276" y="939"/>
                </a:lnTo>
                <a:lnTo>
                  <a:pt x="274" y="938"/>
                </a:lnTo>
                <a:lnTo>
                  <a:pt x="274" y="935"/>
                </a:lnTo>
                <a:lnTo>
                  <a:pt x="273" y="935"/>
                </a:lnTo>
                <a:lnTo>
                  <a:pt x="271" y="935"/>
                </a:lnTo>
                <a:lnTo>
                  <a:pt x="270" y="935"/>
                </a:lnTo>
                <a:lnTo>
                  <a:pt x="268" y="935"/>
                </a:lnTo>
                <a:lnTo>
                  <a:pt x="265" y="935"/>
                </a:lnTo>
                <a:lnTo>
                  <a:pt x="265" y="942"/>
                </a:lnTo>
                <a:close/>
                <a:moveTo>
                  <a:pt x="270" y="983"/>
                </a:moveTo>
                <a:lnTo>
                  <a:pt x="276" y="991"/>
                </a:lnTo>
                <a:lnTo>
                  <a:pt x="277" y="989"/>
                </a:lnTo>
                <a:lnTo>
                  <a:pt x="283" y="985"/>
                </a:lnTo>
                <a:lnTo>
                  <a:pt x="283" y="983"/>
                </a:lnTo>
                <a:lnTo>
                  <a:pt x="274" y="983"/>
                </a:lnTo>
                <a:lnTo>
                  <a:pt x="270" y="983"/>
                </a:lnTo>
                <a:close/>
                <a:moveTo>
                  <a:pt x="280" y="971"/>
                </a:moveTo>
                <a:lnTo>
                  <a:pt x="282" y="971"/>
                </a:lnTo>
                <a:lnTo>
                  <a:pt x="285" y="971"/>
                </a:lnTo>
                <a:lnTo>
                  <a:pt x="285" y="968"/>
                </a:lnTo>
                <a:lnTo>
                  <a:pt x="285" y="966"/>
                </a:lnTo>
                <a:lnTo>
                  <a:pt x="285" y="963"/>
                </a:lnTo>
                <a:lnTo>
                  <a:pt x="285" y="959"/>
                </a:lnTo>
                <a:lnTo>
                  <a:pt x="283" y="959"/>
                </a:lnTo>
                <a:lnTo>
                  <a:pt x="282" y="959"/>
                </a:lnTo>
                <a:lnTo>
                  <a:pt x="280" y="963"/>
                </a:lnTo>
                <a:lnTo>
                  <a:pt x="282" y="963"/>
                </a:lnTo>
                <a:lnTo>
                  <a:pt x="282" y="965"/>
                </a:lnTo>
                <a:lnTo>
                  <a:pt x="282" y="966"/>
                </a:lnTo>
                <a:lnTo>
                  <a:pt x="282" y="968"/>
                </a:lnTo>
                <a:lnTo>
                  <a:pt x="280" y="969"/>
                </a:lnTo>
                <a:lnTo>
                  <a:pt x="280" y="971"/>
                </a:lnTo>
                <a:close/>
                <a:moveTo>
                  <a:pt x="285" y="957"/>
                </a:moveTo>
                <a:lnTo>
                  <a:pt x="307" y="957"/>
                </a:lnTo>
                <a:lnTo>
                  <a:pt x="312" y="957"/>
                </a:lnTo>
                <a:lnTo>
                  <a:pt x="313" y="957"/>
                </a:lnTo>
                <a:lnTo>
                  <a:pt x="313" y="953"/>
                </a:lnTo>
                <a:lnTo>
                  <a:pt x="313" y="938"/>
                </a:lnTo>
                <a:lnTo>
                  <a:pt x="313" y="933"/>
                </a:lnTo>
                <a:lnTo>
                  <a:pt x="304" y="933"/>
                </a:lnTo>
                <a:lnTo>
                  <a:pt x="295" y="933"/>
                </a:lnTo>
                <a:lnTo>
                  <a:pt x="289" y="933"/>
                </a:lnTo>
                <a:lnTo>
                  <a:pt x="285" y="933"/>
                </a:lnTo>
                <a:lnTo>
                  <a:pt x="285" y="957"/>
                </a:lnTo>
                <a:close/>
                <a:moveTo>
                  <a:pt x="313" y="957"/>
                </a:moveTo>
                <a:lnTo>
                  <a:pt x="316" y="957"/>
                </a:lnTo>
                <a:lnTo>
                  <a:pt x="322" y="957"/>
                </a:lnTo>
                <a:lnTo>
                  <a:pt x="324" y="957"/>
                </a:lnTo>
                <a:lnTo>
                  <a:pt x="328" y="957"/>
                </a:lnTo>
                <a:lnTo>
                  <a:pt x="330" y="957"/>
                </a:lnTo>
                <a:lnTo>
                  <a:pt x="330" y="953"/>
                </a:lnTo>
                <a:lnTo>
                  <a:pt x="330" y="948"/>
                </a:lnTo>
                <a:lnTo>
                  <a:pt x="322" y="948"/>
                </a:lnTo>
                <a:lnTo>
                  <a:pt x="322" y="935"/>
                </a:lnTo>
                <a:lnTo>
                  <a:pt x="322" y="933"/>
                </a:lnTo>
                <a:lnTo>
                  <a:pt x="324" y="933"/>
                </a:lnTo>
                <a:lnTo>
                  <a:pt x="324" y="927"/>
                </a:lnTo>
                <a:lnTo>
                  <a:pt x="324" y="924"/>
                </a:lnTo>
                <a:lnTo>
                  <a:pt x="322" y="924"/>
                </a:lnTo>
                <a:lnTo>
                  <a:pt x="321" y="924"/>
                </a:lnTo>
                <a:lnTo>
                  <a:pt x="319" y="925"/>
                </a:lnTo>
                <a:lnTo>
                  <a:pt x="318" y="925"/>
                </a:lnTo>
                <a:lnTo>
                  <a:pt x="316" y="925"/>
                </a:lnTo>
                <a:lnTo>
                  <a:pt x="316" y="927"/>
                </a:lnTo>
                <a:lnTo>
                  <a:pt x="315" y="927"/>
                </a:lnTo>
                <a:lnTo>
                  <a:pt x="315" y="928"/>
                </a:lnTo>
                <a:lnTo>
                  <a:pt x="315" y="930"/>
                </a:lnTo>
                <a:lnTo>
                  <a:pt x="315" y="932"/>
                </a:lnTo>
                <a:lnTo>
                  <a:pt x="315" y="933"/>
                </a:lnTo>
                <a:lnTo>
                  <a:pt x="315" y="935"/>
                </a:lnTo>
                <a:lnTo>
                  <a:pt x="315" y="936"/>
                </a:lnTo>
                <a:lnTo>
                  <a:pt x="315" y="938"/>
                </a:lnTo>
                <a:lnTo>
                  <a:pt x="315" y="939"/>
                </a:lnTo>
                <a:lnTo>
                  <a:pt x="313" y="957"/>
                </a:lnTo>
                <a:close/>
                <a:moveTo>
                  <a:pt x="347" y="821"/>
                </a:moveTo>
                <a:lnTo>
                  <a:pt x="347" y="832"/>
                </a:lnTo>
                <a:lnTo>
                  <a:pt x="354" y="832"/>
                </a:lnTo>
                <a:lnTo>
                  <a:pt x="357" y="832"/>
                </a:lnTo>
                <a:lnTo>
                  <a:pt x="362" y="832"/>
                </a:lnTo>
                <a:lnTo>
                  <a:pt x="363" y="832"/>
                </a:lnTo>
                <a:lnTo>
                  <a:pt x="366" y="832"/>
                </a:lnTo>
                <a:lnTo>
                  <a:pt x="366" y="827"/>
                </a:lnTo>
                <a:lnTo>
                  <a:pt x="366" y="826"/>
                </a:lnTo>
                <a:lnTo>
                  <a:pt x="368" y="826"/>
                </a:lnTo>
                <a:lnTo>
                  <a:pt x="368" y="832"/>
                </a:lnTo>
                <a:lnTo>
                  <a:pt x="369" y="832"/>
                </a:lnTo>
                <a:lnTo>
                  <a:pt x="371" y="832"/>
                </a:lnTo>
                <a:lnTo>
                  <a:pt x="372" y="832"/>
                </a:lnTo>
                <a:lnTo>
                  <a:pt x="372" y="830"/>
                </a:lnTo>
                <a:lnTo>
                  <a:pt x="372" y="826"/>
                </a:lnTo>
                <a:lnTo>
                  <a:pt x="372" y="821"/>
                </a:lnTo>
                <a:lnTo>
                  <a:pt x="371" y="821"/>
                </a:lnTo>
                <a:lnTo>
                  <a:pt x="366" y="821"/>
                </a:lnTo>
                <a:lnTo>
                  <a:pt x="366" y="813"/>
                </a:lnTo>
                <a:lnTo>
                  <a:pt x="365" y="813"/>
                </a:lnTo>
                <a:lnTo>
                  <a:pt x="360" y="813"/>
                </a:lnTo>
                <a:lnTo>
                  <a:pt x="357" y="813"/>
                </a:lnTo>
                <a:lnTo>
                  <a:pt x="356" y="813"/>
                </a:lnTo>
                <a:lnTo>
                  <a:pt x="354" y="813"/>
                </a:lnTo>
                <a:lnTo>
                  <a:pt x="353" y="815"/>
                </a:lnTo>
                <a:lnTo>
                  <a:pt x="347" y="816"/>
                </a:lnTo>
                <a:lnTo>
                  <a:pt x="347" y="821"/>
                </a:lnTo>
                <a:close/>
                <a:moveTo>
                  <a:pt x="375" y="821"/>
                </a:moveTo>
                <a:lnTo>
                  <a:pt x="377" y="821"/>
                </a:lnTo>
                <a:lnTo>
                  <a:pt x="377" y="824"/>
                </a:lnTo>
                <a:lnTo>
                  <a:pt x="389" y="824"/>
                </a:lnTo>
                <a:lnTo>
                  <a:pt x="390" y="824"/>
                </a:lnTo>
                <a:lnTo>
                  <a:pt x="390" y="813"/>
                </a:lnTo>
                <a:lnTo>
                  <a:pt x="389" y="813"/>
                </a:lnTo>
                <a:lnTo>
                  <a:pt x="381" y="813"/>
                </a:lnTo>
                <a:lnTo>
                  <a:pt x="375" y="813"/>
                </a:lnTo>
                <a:lnTo>
                  <a:pt x="375" y="821"/>
                </a:lnTo>
                <a:close/>
                <a:moveTo>
                  <a:pt x="427" y="857"/>
                </a:moveTo>
                <a:lnTo>
                  <a:pt x="428" y="857"/>
                </a:lnTo>
                <a:lnTo>
                  <a:pt x="430" y="853"/>
                </a:lnTo>
                <a:lnTo>
                  <a:pt x="427" y="853"/>
                </a:lnTo>
                <a:lnTo>
                  <a:pt x="427" y="857"/>
                </a:lnTo>
                <a:close/>
                <a:moveTo>
                  <a:pt x="537" y="654"/>
                </a:moveTo>
                <a:lnTo>
                  <a:pt x="537" y="656"/>
                </a:lnTo>
                <a:lnTo>
                  <a:pt x="537" y="660"/>
                </a:lnTo>
                <a:lnTo>
                  <a:pt x="540" y="659"/>
                </a:lnTo>
                <a:lnTo>
                  <a:pt x="543" y="659"/>
                </a:lnTo>
                <a:lnTo>
                  <a:pt x="546" y="659"/>
                </a:lnTo>
                <a:lnTo>
                  <a:pt x="550" y="659"/>
                </a:lnTo>
                <a:lnTo>
                  <a:pt x="552" y="659"/>
                </a:lnTo>
                <a:lnTo>
                  <a:pt x="555" y="659"/>
                </a:lnTo>
                <a:lnTo>
                  <a:pt x="556" y="659"/>
                </a:lnTo>
                <a:lnTo>
                  <a:pt x="558" y="659"/>
                </a:lnTo>
                <a:lnTo>
                  <a:pt x="559" y="659"/>
                </a:lnTo>
                <a:lnTo>
                  <a:pt x="561" y="660"/>
                </a:lnTo>
                <a:lnTo>
                  <a:pt x="561" y="659"/>
                </a:lnTo>
                <a:lnTo>
                  <a:pt x="561" y="654"/>
                </a:lnTo>
                <a:lnTo>
                  <a:pt x="561" y="653"/>
                </a:lnTo>
                <a:lnTo>
                  <a:pt x="561" y="651"/>
                </a:lnTo>
                <a:lnTo>
                  <a:pt x="562" y="651"/>
                </a:lnTo>
                <a:lnTo>
                  <a:pt x="564" y="651"/>
                </a:lnTo>
                <a:lnTo>
                  <a:pt x="565" y="651"/>
                </a:lnTo>
                <a:lnTo>
                  <a:pt x="567" y="650"/>
                </a:lnTo>
                <a:lnTo>
                  <a:pt x="568" y="650"/>
                </a:lnTo>
                <a:lnTo>
                  <a:pt x="570" y="650"/>
                </a:lnTo>
                <a:lnTo>
                  <a:pt x="571" y="650"/>
                </a:lnTo>
                <a:lnTo>
                  <a:pt x="573" y="648"/>
                </a:lnTo>
                <a:lnTo>
                  <a:pt x="574" y="648"/>
                </a:lnTo>
                <a:lnTo>
                  <a:pt x="576" y="648"/>
                </a:lnTo>
                <a:lnTo>
                  <a:pt x="577" y="648"/>
                </a:lnTo>
                <a:lnTo>
                  <a:pt x="579" y="648"/>
                </a:lnTo>
                <a:lnTo>
                  <a:pt x="580" y="648"/>
                </a:lnTo>
                <a:lnTo>
                  <a:pt x="580" y="647"/>
                </a:lnTo>
                <a:lnTo>
                  <a:pt x="582" y="647"/>
                </a:lnTo>
                <a:lnTo>
                  <a:pt x="583" y="647"/>
                </a:lnTo>
                <a:lnTo>
                  <a:pt x="585" y="647"/>
                </a:lnTo>
                <a:lnTo>
                  <a:pt x="585" y="648"/>
                </a:lnTo>
                <a:lnTo>
                  <a:pt x="583" y="648"/>
                </a:lnTo>
                <a:lnTo>
                  <a:pt x="582" y="648"/>
                </a:lnTo>
                <a:lnTo>
                  <a:pt x="580" y="648"/>
                </a:lnTo>
                <a:lnTo>
                  <a:pt x="579" y="650"/>
                </a:lnTo>
                <a:lnTo>
                  <a:pt x="577" y="650"/>
                </a:lnTo>
                <a:lnTo>
                  <a:pt x="576" y="650"/>
                </a:lnTo>
                <a:lnTo>
                  <a:pt x="576" y="659"/>
                </a:lnTo>
                <a:lnTo>
                  <a:pt x="576" y="660"/>
                </a:lnTo>
                <a:lnTo>
                  <a:pt x="577" y="659"/>
                </a:lnTo>
                <a:lnTo>
                  <a:pt x="580" y="659"/>
                </a:lnTo>
                <a:lnTo>
                  <a:pt x="582" y="659"/>
                </a:lnTo>
                <a:lnTo>
                  <a:pt x="585" y="659"/>
                </a:lnTo>
                <a:lnTo>
                  <a:pt x="586" y="659"/>
                </a:lnTo>
                <a:lnTo>
                  <a:pt x="588" y="659"/>
                </a:lnTo>
                <a:lnTo>
                  <a:pt x="595" y="659"/>
                </a:lnTo>
                <a:lnTo>
                  <a:pt x="598" y="659"/>
                </a:lnTo>
                <a:lnTo>
                  <a:pt x="601" y="659"/>
                </a:lnTo>
                <a:lnTo>
                  <a:pt x="603" y="660"/>
                </a:lnTo>
                <a:lnTo>
                  <a:pt x="609" y="660"/>
                </a:lnTo>
                <a:lnTo>
                  <a:pt x="615" y="660"/>
                </a:lnTo>
                <a:lnTo>
                  <a:pt x="620" y="660"/>
                </a:lnTo>
                <a:lnTo>
                  <a:pt x="624" y="660"/>
                </a:lnTo>
                <a:lnTo>
                  <a:pt x="630" y="660"/>
                </a:lnTo>
                <a:lnTo>
                  <a:pt x="635" y="660"/>
                </a:lnTo>
                <a:lnTo>
                  <a:pt x="644" y="660"/>
                </a:lnTo>
                <a:lnTo>
                  <a:pt x="647" y="660"/>
                </a:lnTo>
                <a:lnTo>
                  <a:pt x="648" y="660"/>
                </a:lnTo>
                <a:lnTo>
                  <a:pt x="651" y="662"/>
                </a:lnTo>
                <a:lnTo>
                  <a:pt x="653" y="662"/>
                </a:lnTo>
                <a:lnTo>
                  <a:pt x="654" y="662"/>
                </a:lnTo>
                <a:lnTo>
                  <a:pt x="656" y="662"/>
                </a:lnTo>
                <a:lnTo>
                  <a:pt x="659" y="663"/>
                </a:lnTo>
                <a:lnTo>
                  <a:pt x="668" y="667"/>
                </a:lnTo>
                <a:lnTo>
                  <a:pt x="672" y="668"/>
                </a:lnTo>
                <a:lnTo>
                  <a:pt x="681" y="673"/>
                </a:lnTo>
                <a:lnTo>
                  <a:pt x="684" y="673"/>
                </a:lnTo>
                <a:lnTo>
                  <a:pt x="684" y="671"/>
                </a:lnTo>
                <a:lnTo>
                  <a:pt x="684" y="670"/>
                </a:lnTo>
                <a:lnTo>
                  <a:pt x="689" y="671"/>
                </a:lnTo>
                <a:lnTo>
                  <a:pt x="690" y="671"/>
                </a:lnTo>
                <a:lnTo>
                  <a:pt x="693" y="673"/>
                </a:lnTo>
                <a:lnTo>
                  <a:pt x="695" y="673"/>
                </a:lnTo>
                <a:lnTo>
                  <a:pt x="698" y="673"/>
                </a:lnTo>
                <a:lnTo>
                  <a:pt x="699" y="673"/>
                </a:lnTo>
                <a:lnTo>
                  <a:pt x="701" y="673"/>
                </a:lnTo>
                <a:lnTo>
                  <a:pt x="702" y="674"/>
                </a:lnTo>
                <a:lnTo>
                  <a:pt x="704" y="674"/>
                </a:lnTo>
                <a:lnTo>
                  <a:pt x="706" y="674"/>
                </a:lnTo>
                <a:lnTo>
                  <a:pt x="707" y="674"/>
                </a:lnTo>
                <a:lnTo>
                  <a:pt x="709" y="674"/>
                </a:lnTo>
                <a:lnTo>
                  <a:pt x="709" y="673"/>
                </a:lnTo>
                <a:lnTo>
                  <a:pt x="709" y="671"/>
                </a:lnTo>
                <a:lnTo>
                  <a:pt x="709" y="670"/>
                </a:lnTo>
                <a:lnTo>
                  <a:pt x="709" y="668"/>
                </a:lnTo>
                <a:lnTo>
                  <a:pt x="709" y="667"/>
                </a:lnTo>
                <a:lnTo>
                  <a:pt x="709" y="662"/>
                </a:lnTo>
                <a:lnTo>
                  <a:pt x="709" y="660"/>
                </a:lnTo>
                <a:lnTo>
                  <a:pt x="709" y="657"/>
                </a:lnTo>
                <a:lnTo>
                  <a:pt x="707" y="657"/>
                </a:lnTo>
                <a:lnTo>
                  <a:pt x="706" y="657"/>
                </a:lnTo>
                <a:lnTo>
                  <a:pt x="695" y="656"/>
                </a:lnTo>
                <a:lnTo>
                  <a:pt x="695" y="651"/>
                </a:lnTo>
                <a:lnTo>
                  <a:pt x="695" y="644"/>
                </a:lnTo>
                <a:lnTo>
                  <a:pt x="695" y="638"/>
                </a:lnTo>
                <a:lnTo>
                  <a:pt x="695" y="636"/>
                </a:lnTo>
                <a:lnTo>
                  <a:pt x="695" y="635"/>
                </a:lnTo>
                <a:lnTo>
                  <a:pt x="693" y="635"/>
                </a:lnTo>
                <a:lnTo>
                  <a:pt x="684" y="636"/>
                </a:lnTo>
                <a:lnTo>
                  <a:pt x="678" y="636"/>
                </a:lnTo>
                <a:lnTo>
                  <a:pt x="674" y="636"/>
                </a:lnTo>
                <a:lnTo>
                  <a:pt x="672" y="636"/>
                </a:lnTo>
                <a:lnTo>
                  <a:pt x="671" y="636"/>
                </a:lnTo>
                <a:lnTo>
                  <a:pt x="669" y="633"/>
                </a:lnTo>
                <a:lnTo>
                  <a:pt x="668" y="630"/>
                </a:lnTo>
                <a:lnTo>
                  <a:pt x="668" y="627"/>
                </a:lnTo>
                <a:lnTo>
                  <a:pt x="668" y="626"/>
                </a:lnTo>
                <a:lnTo>
                  <a:pt x="668" y="624"/>
                </a:lnTo>
                <a:lnTo>
                  <a:pt x="668" y="623"/>
                </a:lnTo>
                <a:lnTo>
                  <a:pt x="668" y="620"/>
                </a:lnTo>
                <a:lnTo>
                  <a:pt x="668" y="618"/>
                </a:lnTo>
                <a:lnTo>
                  <a:pt x="668" y="617"/>
                </a:lnTo>
                <a:lnTo>
                  <a:pt x="668" y="615"/>
                </a:lnTo>
                <a:lnTo>
                  <a:pt x="668" y="614"/>
                </a:lnTo>
                <a:lnTo>
                  <a:pt x="668" y="612"/>
                </a:lnTo>
                <a:lnTo>
                  <a:pt x="669" y="612"/>
                </a:lnTo>
                <a:lnTo>
                  <a:pt x="669" y="610"/>
                </a:lnTo>
                <a:lnTo>
                  <a:pt x="668" y="610"/>
                </a:lnTo>
                <a:lnTo>
                  <a:pt x="666" y="610"/>
                </a:lnTo>
                <a:lnTo>
                  <a:pt x="663" y="610"/>
                </a:lnTo>
                <a:lnTo>
                  <a:pt x="662" y="610"/>
                </a:lnTo>
                <a:lnTo>
                  <a:pt x="657" y="610"/>
                </a:lnTo>
                <a:lnTo>
                  <a:pt x="623" y="610"/>
                </a:lnTo>
                <a:lnTo>
                  <a:pt x="623" y="609"/>
                </a:lnTo>
                <a:lnTo>
                  <a:pt x="623" y="607"/>
                </a:lnTo>
                <a:lnTo>
                  <a:pt x="623" y="606"/>
                </a:lnTo>
                <a:lnTo>
                  <a:pt x="623" y="603"/>
                </a:lnTo>
                <a:lnTo>
                  <a:pt x="624" y="592"/>
                </a:lnTo>
                <a:lnTo>
                  <a:pt x="624" y="588"/>
                </a:lnTo>
                <a:lnTo>
                  <a:pt x="624" y="585"/>
                </a:lnTo>
                <a:lnTo>
                  <a:pt x="624" y="583"/>
                </a:lnTo>
                <a:lnTo>
                  <a:pt x="624" y="579"/>
                </a:lnTo>
                <a:lnTo>
                  <a:pt x="623" y="580"/>
                </a:lnTo>
                <a:lnTo>
                  <a:pt x="621" y="580"/>
                </a:lnTo>
                <a:lnTo>
                  <a:pt x="621" y="582"/>
                </a:lnTo>
                <a:lnTo>
                  <a:pt x="620" y="582"/>
                </a:lnTo>
                <a:lnTo>
                  <a:pt x="618" y="583"/>
                </a:lnTo>
                <a:lnTo>
                  <a:pt x="617" y="583"/>
                </a:lnTo>
                <a:lnTo>
                  <a:pt x="617" y="585"/>
                </a:lnTo>
                <a:lnTo>
                  <a:pt x="615" y="585"/>
                </a:lnTo>
                <a:lnTo>
                  <a:pt x="612" y="586"/>
                </a:lnTo>
                <a:lnTo>
                  <a:pt x="609" y="589"/>
                </a:lnTo>
                <a:lnTo>
                  <a:pt x="601" y="595"/>
                </a:lnTo>
                <a:lnTo>
                  <a:pt x="595" y="600"/>
                </a:lnTo>
                <a:lnTo>
                  <a:pt x="591" y="604"/>
                </a:lnTo>
                <a:lnTo>
                  <a:pt x="585" y="609"/>
                </a:lnTo>
                <a:lnTo>
                  <a:pt x="583" y="609"/>
                </a:lnTo>
                <a:lnTo>
                  <a:pt x="582" y="610"/>
                </a:lnTo>
                <a:lnTo>
                  <a:pt x="580" y="610"/>
                </a:lnTo>
                <a:lnTo>
                  <a:pt x="580" y="612"/>
                </a:lnTo>
                <a:lnTo>
                  <a:pt x="579" y="612"/>
                </a:lnTo>
                <a:lnTo>
                  <a:pt x="577" y="614"/>
                </a:lnTo>
                <a:lnTo>
                  <a:pt x="576" y="614"/>
                </a:lnTo>
                <a:lnTo>
                  <a:pt x="574" y="615"/>
                </a:lnTo>
                <a:lnTo>
                  <a:pt x="573" y="615"/>
                </a:lnTo>
                <a:lnTo>
                  <a:pt x="571" y="615"/>
                </a:lnTo>
                <a:lnTo>
                  <a:pt x="570" y="617"/>
                </a:lnTo>
                <a:lnTo>
                  <a:pt x="568" y="617"/>
                </a:lnTo>
                <a:lnTo>
                  <a:pt x="567" y="618"/>
                </a:lnTo>
                <a:lnTo>
                  <a:pt x="565" y="618"/>
                </a:lnTo>
                <a:lnTo>
                  <a:pt x="564" y="618"/>
                </a:lnTo>
                <a:lnTo>
                  <a:pt x="564" y="620"/>
                </a:lnTo>
                <a:lnTo>
                  <a:pt x="562" y="620"/>
                </a:lnTo>
                <a:lnTo>
                  <a:pt x="561" y="620"/>
                </a:lnTo>
                <a:lnTo>
                  <a:pt x="559" y="620"/>
                </a:lnTo>
                <a:lnTo>
                  <a:pt x="558" y="620"/>
                </a:lnTo>
                <a:lnTo>
                  <a:pt x="556" y="620"/>
                </a:lnTo>
                <a:lnTo>
                  <a:pt x="555" y="620"/>
                </a:lnTo>
                <a:lnTo>
                  <a:pt x="553" y="621"/>
                </a:lnTo>
                <a:lnTo>
                  <a:pt x="552" y="621"/>
                </a:lnTo>
                <a:lnTo>
                  <a:pt x="550" y="621"/>
                </a:lnTo>
                <a:lnTo>
                  <a:pt x="550" y="626"/>
                </a:lnTo>
                <a:lnTo>
                  <a:pt x="547" y="626"/>
                </a:lnTo>
                <a:lnTo>
                  <a:pt x="546" y="626"/>
                </a:lnTo>
                <a:lnTo>
                  <a:pt x="546" y="627"/>
                </a:lnTo>
                <a:lnTo>
                  <a:pt x="544" y="627"/>
                </a:lnTo>
                <a:lnTo>
                  <a:pt x="540" y="626"/>
                </a:lnTo>
                <a:lnTo>
                  <a:pt x="538" y="626"/>
                </a:lnTo>
                <a:lnTo>
                  <a:pt x="537" y="626"/>
                </a:lnTo>
                <a:lnTo>
                  <a:pt x="537" y="639"/>
                </a:lnTo>
                <a:lnTo>
                  <a:pt x="537" y="641"/>
                </a:lnTo>
                <a:lnTo>
                  <a:pt x="537" y="654"/>
                </a:lnTo>
                <a:close/>
                <a:moveTo>
                  <a:pt x="935" y="388"/>
                </a:moveTo>
                <a:lnTo>
                  <a:pt x="935" y="392"/>
                </a:lnTo>
                <a:lnTo>
                  <a:pt x="936" y="392"/>
                </a:lnTo>
                <a:lnTo>
                  <a:pt x="936" y="394"/>
                </a:lnTo>
                <a:lnTo>
                  <a:pt x="936" y="395"/>
                </a:lnTo>
                <a:lnTo>
                  <a:pt x="938" y="395"/>
                </a:lnTo>
                <a:lnTo>
                  <a:pt x="938" y="397"/>
                </a:lnTo>
                <a:lnTo>
                  <a:pt x="939" y="397"/>
                </a:lnTo>
                <a:lnTo>
                  <a:pt x="941" y="398"/>
                </a:lnTo>
                <a:lnTo>
                  <a:pt x="942" y="398"/>
                </a:lnTo>
                <a:lnTo>
                  <a:pt x="942" y="400"/>
                </a:lnTo>
                <a:lnTo>
                  <a:pt x="944" y="402"/>
                </a:lnTo>
                <a:lnTo>
                  <a:pt x="947" y="403"/>
                </a:lnTo>
                <a:lnTo>
                  <a:pt x="948" y="403"/>
                </a:lnTo>
                <a:lnTo>
                  <a:pt x="951" y="405"/>
                </a:lnTo>
                <a:lnTo>
                  <a:pt x="953" y="405"/>
                </a:lnTo>
                <a:lnTo>
                  <a:pt x="954" y="405"/>
                </a:lnTo>
                <a:lnTo>
                  <a:pt x="956" y="405"/>
                </a:lnTo>
                <a:lnTo>
                  <a:pt x="957" y="405"/>
                </a:lnTo>
                <a:lnTo>
                  <a:pt x="959" y="405"/>
                </a:lnTo>
                <a:lnTo>
                  <a:pt x="960" y="405"/>
                </a:lnTo>
                <a:lnTo>
                  <a:pt x="962" y="405"/>
                </a:lnTo>
                <a:lnTo>
                  <a:pt x="963" y="405"/>
                </a:lnTo>
                <a:lnTo>
                  <a:pt x="965" y="405"/>
                </a:lnTo>
                <a:lnTo>
                  <a:pt x="966" y="405"/>
                </a:lnTo>
                <a:lnTo>
                  <a:pt x="968" y="403"/>
                </a:lnTo>
                <a:lnTo>
                  <a:pt x="969" y="403"/>
                </a:lnTo>
                <a:lnTo>
                  <a:pt x="971" y="403"/>
                </a:lnTo>
                <a:lnTo>
                  <a:pt x="972" y="403"/>
                </a:lnTo>
                <a:lnTo>
                  <a:pt x="974" y="403"/>
                </a:lnTo>
                <a:lnTo>
                  <a:pt x="975" y="403"/>
                </a:lnTo>
                <a:lnTo>
                  <a:pt x="977" y="403"/>
                </a:lnTo>
                <a:lnTo>
                  <a:pt x="978" y="403"/>
                </a:lnTo>
                <a:lnTo>
                  <a:pt x="980" y="405"/>
                </a:lnTo>
                <a:lnTo>
                  <a:pt x="981" y="405"/>
                </a:lnTo>
                <a:lnTo>
                  <a:pt x="984" y="408"/>
                </a:lnTo>
                <a:lnTo>
                  <a:pt x="986" y="408"/>
                </a:lnTo>
                <a:lnTo>
                  <a:pt x="988" y="408"/>
                </a:lnTo>
                <a:lnTo>
                  <a:pt x="988" y="409"/>
                </a:lnTo>
                <a:lnTo>
                  <a:pt x="989" y="409"/>
                </a:lnTo>
                <a:lnTo>
                  <a:pt x="989" y="411"/>
                </a:lnTo>
                <a:lnTo>
                  <a:pt x="991" y="412"/>
                </a:lnTo>
                <a:lnTo>
                  <a:pt x="992" y="414"/>
                </a:lnTo>
                <a:lnTo>
                  <a:pt x="994" y="415"/>
                </a:lnTo>
                <a:lnTo>
                  <a:pt x="994" y="417"/>
                </a:lnTo>
                <a:lnTo>
                  <a:pt x="995" y="418"/>
                </a:lnTo>
                <a:lnTo>
                  <a:pt x="995" y="420"/>
                </a:lnTo>
                <a:lnTo>
                  <a:pt x="997" y="424"/>
                </a:lnTo>
                <a:lnTo>
                  <a:pt x="998" y="426"/>
                </a:lnTo>
                <a:lnTo>
                  <a:pt x="998" y="427"/>
                </a:lnTo>
                <a:lnTo>
                  <a:pt x="1000" y="429"/>
                </a:lnTo>
                <a:lnTo>
                  <a:pt x="1000" y="430"/>
                </a:lnTo>
                <a:lnTo>
                  <a:pt x="1000" y="432"/>
                </a:lnTo>
                <a:lnTo>
                  <a:pt x="1000" y="433"/>
                </a:lnTo>
                <a:lnTo>
                  <a:pt x="1000" y="435"/>
                </a:lnTo>
                <a:lnTo>
                  <a:pt x="1001" y="436"/>
                </a:lnTo>
                <a:lnTo>
                  <a:pt x="1001" y="438"/>
                </a:lnTo>
                <a:lnTo>
                  <a:pt x="1001" y="439"/>
                </a:lnTo>
                <a:lnTo>
                  <a:pt x="1001" y="441"/>
                </a:lnTo>
                <a:lnTo>
                  <a:pt x="1003" y="442"/>
                </a:lnTo>
                <a:lnTo>
                  <a:pt x="1003" y="444"/>
                </a:lnTo>
                <a:lnTo>
                  <a:pt x="1003" y="445"/>
                </a:lnTo>
                <a:lnTo>
                  <a:pt x="1003" y="447"/>
                </a:lnTo>
                <a:lnTo>
                  <a:pt x="1004" y="451"/>
                </a:lnTo>
                <a:lnTo>
                  <a:pt x="1004" y="453"/>
                </a:lnTo>
                <a:lnTo>
                  <a:pt x="1004" y="455"/>
                </a:lnTo>
                <a:lnTo>
                  <a:pt x="1004" y="456"/>
                </a:lnTo>
                <a:lnTo>
                  <a:pt x="1004" y="458"/>
                </a:lnTo>
                <a:lnTo>
                  <a:pt x="1006" y="458"/>
                </a:lnTo>
                <a:lnTo>
                  <a:pt x="1006" y="459"/>
                </a:lnTo>
                <a:lnTo>
                  <a:pt x="1006" y="461"/>
                </a:lnTo>
                <a:lnTo>
                  <a:pt x="1007" y="461"/>
                </a:lnTo>
                <a:lnTo>
                  <a:pt x="1009" y="461"/>
                </a:lnTo>
                <a:lnTo>
                  <a:pt x="1010" y="461"/>
                </a:lnTo>
                <a:lnTo>
                  <a:pt x="1010" y="459"/>
                </a:lnTo>
                <a:lnTo>
                  <a:pt x="1010" y="458"/>
                </a:lnTo>
                <a:lnTo>
                  <a:pt x="1012" y="458"/>
                </a:lnTo>
                <a:lnTo>
                  <a:pt x="1013" y="458"/>
                </a:lnTo>
                <a:lnTo>
                  <a:pt x="1013" y="459"/>
                </a:lnTo>
                <a:lnTo>
                  <a:pt x="1015" y="459"/>
                </a:lnTo>
                <a:lnTo>
                  <a:pt x="1015" y="461"/>
                </a:lnTo>
                <a:lnTo>
                  <a:pt x="1015" y="462"/>
                </a:lnTo>
                <a:lnTo>
                  <a:pt x="1013" y="462"/>
                </a:lnTo>
                <a:lnTo>
                  <a:pt x="1013" y="464"/>
                </a:lnTo>
                <a:lnTo>
                  <a:pt x="1013" y="465"/>
                </a:lnTo>
                <a:lnTo>
                  <a:pt x="1012" y="467"/>
                </a:lnTo>
                <a:lnTo>
                  <a:pt x="1012" y="468"/>
                </a:lnTo>
                <a:lnTo>
                  <a:pt x="1012" y="470"/>
                </a:lnTo>
                <a:lnTo>
                  <a:pt x="1010" y="470"/>
                </a:lnTo>
                <a:lnTo>
                  <a:pt x="1010" y="471"/>
                </a:lnTo>
                <a:lnTo>
                  <a:pt x="1009" y="470"/>
                </a:lnTo>
                <a:lnTo>
                  <a:pt x="1010" y="470"/>
                </a:lnTo>
                <a:lnTo>
                  <a:pt x="1009" y="468"/>
                </a:lnTo>
                <a:lnTo>
                  <a:pt x="1007" y="468"/>
                </a:lnTo>
                <a:lnTo>
                  <a:pt x="1007" y="470"/>
                </a:lnTo>
                <a:lnTo>
                  <a:pt x="1006" y="471"/>
                </a:lnTo>
                <a:lnTo>
                  <a:pt x="1006" y="473"/>
                </a:lnTo>
                <a:lnTo>
                  <a:pt x="1006" y="474"/>
                </a:lnTo>
                <a:lnTo>
                  <a:pt x="1009" y="473"/>
                </a:lnTo>
                <a:lnTo>
                  <a:pt x="1013" y="473"/>
                </a:lnTo>
                <a:lnTo>
                  <a:pt x="1015" y="473"/>
                </a:lnTo>
                <a:lnTo>
                  <a:pt x="1016" y="473"/>
                </a:lnTo>
                <a:lnTo>
                  <a:pt x="1024" y="473"/>
                </a:lnTo>
                <a:lnTo>
                  <a:pt x="1027" y="473"/>
                </a:lnTo>
                <a:lnTo>
                  <a:pt x="1028" y="473"/>
                </a:lnTo>
                <a:lnTo>
                  <a:pt x="1030" y="473"/>
                </a:lnTo>
                <a:lnTo>
                  <a:pt x="1030" y="471"/>
                </a:lnTo>
                <a:lnTo>
                  <a:pt x="1030" y="470"/>
                </a:lnTo>
                <a:lnTo>
                  <a:pt x="1030" y="462"/>
                </a:lnTo>
                <a:lnTo>
                  <a:pt x="1030" y="458"/>
                </a:lnTo>
                <a:lnTo>
                  <a:pt x="1030" y="448"/>
                </a:lnTo>
                <a:lnTo>
                  <a:pt x="1030" y="445"/>
                </a:lnTo>
                <a:lnTo>
                  <a:pt x="1033" y="445"/>
                </a:lnTo>
                <a:lnTo>
                  <a:pt x="1036" y="445"/>
                </a:lnTo>
                <a:lnTo>
                  <a:pt x="1039" y="445"/>
                </a:lnTo>
                <a:lnTo>
                  <a:pt x="1039" y="442"/>
                </a:lnTo>
                <a:lnTo>
                  <a:pt x="1037" y="438"/>
                </a:lnTo>
                <a:lnTo>
                  <a:pt x="1036" y="435"/>
                </a:lnTo>
                <a:lnTo>
                  <a:pt x="1034" y="430"/>
                </a:lnTo>
                <a:lnTo>
                  <a:pt x="1031" y="423"/>
                </a:lnTo>
                <a:lnTo>
                  <a:pt x="1030" y="421"/>
                </a:lnTo>
                <a:lnTo>
                  <a:pt x="1028" y="417"/>
                </a:lnTo>
                <a:lnTo>
                  <a:pt x="1028" y="415"/>
                </a:lnTo>
                <a:lnTo>
                  <a:pt x="1027" y="414"/>
                </a:lnTo>
                <a:lnTo>
                  <a:pt x="1025" y="411"/>
                </a:lnTo>
                <a:lnTo>
                  <a:pt x="1021" y="402"/>
                </a:lnTo>
                <a:lnTo>
                  <a:pt x="1019" y="395"/>
                </a:lnTo>
                <a:lnTo>
                  <a:pt x="1018" y="392"/>
                </a:lnTo>
                <a:lnTo>
                  <a:pt x="1015" y="385"/>
                </a:lnTo>
                <a:lnTo>
                  <a:pt x="1013" y="383"/>
                </a:lnTo>
                <a:lnTo>
                  <a:pt x="1013" y="382"/>
                </a:lnTo>
                <a:lnTo>
                  <a:pt x="1012" y="377"/>
                </a:lnTo>
                <a:lnTo>
                  <a:pt x="1010" y="374"/>
                </a:lnTo>
                <a:lnTo>
                  <a:pt x="1009" y="374"/>
                </a:lnTo>
                <a:lnTo>
                  <a:pt x="1007" y="370"/>
                </a:lnTo>
                <a:lnTo>
                  <a:pt x="1007" y="368"/>
                </a:lnTo>
                <a:lnTo>
                  <a:pt x="1004" y="364"/>
                </a:lnTo>
                <a:lnTo>
                  <a:pt x="1004" y="361"/>
                </a:lnTo>
                <a:lnTo>
                  <a:pt x="1003" y="358"/>
                </a:lnTo>
                <a:lnTo>
                  <a:pt x="1000" y="352"/>
                </a:lnTo>
                <a:lnTo>
                  <a:pt x="997" y="347"/>
                </a:lnTo>
                <a:lnTo>
                  <a:pt x="994" y="341"/>
                </a:lnTo>
                <a:lnTo>
                  <a:pt x="991" y="338"/>
                </a:lnTo>
                <a:lnTo>
                  <a:pt x="986" y="332"/>
                </a:lnTo>
                <a:lnTo>
                  <a:pt x="983" y="327"/>
                </a:lnTo>
                <a:lnTo>
                  <a:pt x="981" y="327"/>
                </a:lnTo>
                <a:lnTo>
                  <a:pt x="978" y="327"/>
                </a:lnTo>
                <a:lnTo>
                  <a:pt x="971" y="327"/>
                </a:lnTo>
                <a:lnTo>
                  <a:pt x="971" y="329"/>
                </a:lnTo>
                <a:lnTo>
                  <a:pt x="971" y="330"/>
                </a:lnTo>
                <a:lnTo>
                  <a:pt x="971" y="332"/>
                </a:lnTo>
                <a:lnTo>
                  <a:pt x="971" y="333"/>
                </a:lnTo>
                <a:lnTo>
                  <a:pt x="971" y="335"/>
                </a:lnTo>
                <a:lnTo>
                  <a:pt x="971" y="336"/>
                </a:lnTo>
                <a:lnTo>
                  <a:pt x="969" y="336"/>
                </a:lnTo>
                <a:lnTo>
                  <a:pt x="969" y="338"/>
                </a:lnTo>
                <a:lnTo>
                  <a:pt x="968" y="339"/>
                </a:lnTo>
                <a:lnTo>
                  <a:pt x="966" y="339"/>
                </a:lnTo>
                <a:lnTo>
                  <a:pt x="966" y="341"/>
                </a:lnTo>
                <a:lnTo>
                  <a:pt x="965" y="341"/>
                </a:lnTo>
                <a:lnTo>
                  <a:pt x="963" y="341"/>
                </a:lnTo>
                <a:lnTo>
                  <a:pt x="963" y="342"/>
                </a:lnTo>
                <a:lnTo>
                  <a:pt x="962" y="342"/>
                </a:lnTo>
                <a:lnTo>
                  <a:pt x="962" y="344"/>
                </a:lnTo>
                <a:lnTo>
                  <a:pt x="960" y="344"/>
                </a:lnTo>
                <a:lnTo>
                  <a:pt x="960" y="345"/>
                </a:lnTo>
                <a:lnTo>
                  <a:pt x="960" y="347"/>
                </a:lnTo>
                <a:lnTo>
                  <a:pt x="959" y="347"/>
                </a:lnTo>
                <a:lnTo>
                  <a:pt x="959" y="348"/>
                </a:lnTo>
                <a:lnTo>
                  <a:pt x="957" y="348"/>
                </a:lnTo>
                <a:lnTo>
                  <a:pt x="957" y="350"/>
                </a:lnTo>
                <a:lnTo>
                  <a:pt x="957" y="352"/>
                </a:lnTo>
                <a:lnTo>
                  <a:pt x="956" y="352"/>
                </a:lnTo>
                <a:lnTo>
                  <a:pt x="956" y="353"/>
                </a:lnTo>
                <a:lnTo>
                  <a:pt x="956" y="355"/>
                </a:lnTo>
                <a:lnTo>
                  <a:pt x="954" y="355"/>
                </a:lnTo>
                <a:lnTo>
                  <a:pt x="954" y="356"/>
                </a:lnTo>
                <a:lnTo>
                  <a:pt x="953" y="356"/>
                </a:lnTo>
                <a:lnTo>
                  <a:pt x="953" y="358"/>
                </a:lnTo>
                <a:lnTo>
                  <a:pt x="951" y="358"/>
                </a:lnTo>
                <a:lnTo>
                  <a:pt x="951" y="359"/>
                </a:lnTo>
                <a:lnTo>
                  <a:pt x="951" y="361"/>
                </a:lnTo>
                <a:lnTo>
                  <a:pt x="951" y="362"/>
                </a:lnTo>
                <a:lnTo>
                  <a:pt x="951" y="364"/>
                </a:lnTo>
                <a:lnTo>
                  <a:pt x="951" y="365"/>
                </a:lnTo>
                <a:lnTo>
                  <a:pt x="950" y="365"/>
                </a:lnTo>
                <a:lnTo>
                  <a:pt x="948" y="367"/>
                </a:lnTo>
                <a:lnTo>
                  <a:pt x="947" y="367"/>
                </a:lnTo>
                <a:lnTo>
                  <a:pt x="947" y="368"/>
                </a:lnTo>
                <a:lnTo>
                  <a:pt x="945" y="368"/>
                </a:lnTo>
                <a:lnTo>
                  <a:pt x="944" y="368"/>
                </a:lnTo>
                <a:lnTo>
                  <a:pt x="944" y="370"/>
                </a:lnTo>
                <a:lnTo>
                  <a:pt x="942" y="370"/>
                </a:lnTo>
                <a:lnTo>
                  <a:pt x="942" y="371"/>
                </a:lnTo>
                <a:lnTo>
                  <a:pt x="942" y="373"/>
                </a:lnTo>
                <a:lnTo>
                  <a:pt x="941" y="373"/>
                </a:lnTo>
                <a:lnTo>
                  <a:pt x="941" y="374"/>
                </a:lnTo>
                <a:lnTo>
                  <a:pt x="941" y="376"/>
                </a:lnTo>
                <a:lnTo>
                  <a:pt x="939" y="376"/>
                </a:lnTo>
                <a:lnTo>
                  <a:pt x="939" y="377"/>
                </a:lnTo>
                <a:lnTo>
                  <a:pt x="938" y="379"/>
                </a:lnTo>
                <a:lnTo>
                  <a:pt x="938" y="380"/>
                </a:lnTo>
                <a:lnTo>
                  <a:pt x="936" y="382"/>
                </a:lnTo>
                <a:lnTo>
                  <a:pt x="935" y="383"/>
                </a:lnTo>
                <a:lnTo>
                  <a:pt x="935" y="385"/>
                </a:lnTo>
                <a:lnTo>
                  <a:pt x="935" y="386"/>
                </a:lnTo>
                <a:lnTo>
                  <a:pt x="935" y="388"/>
                </a:lnTo>
                <a:close/>
                <a:moveTo>
                  <a:pt x="997" y="509"/>
                </a:moveTo>
                <a:lnTo>
                  <a:pt x="998" y="511"/>
                </a:lnTo>
                <a:lnTo>
                  <a:pt x="1000" y="511"/>
                </a:lnTo>
                <a:lnTo>
                  <a:pt x="1001" y="511"/>
                </a:lnTo>
                <a:lnTo>
                  <a:pt x="1003" y="511"/>
                </a:lnTo>
                <a:lnTo>
                  <a:pt x="1003" y="512"/>
                </a:lnTo>
                <a:lnTo>
                  <a:pt x="1009" y="512"/>
                </a:lnTo>
                <a:lnTo>
                  <a:pt x="1010" y="509"/>
                </a:lnTo>
                <a:lnTo>
                  <a:pt x="1012" y="506"/>
                </a:lnTo>
                <a:lnTo>
                  <a:pt x="1013" y="504"/>
                </a:lnTo>
                <a:lnTo>
                  <a:pt x="1013" y="503"/>
                </a:lnTo>
                <a:lnTo>
                  <a:pt x="1015" y="500"/>
                </a:lnTo>
                <a:lnTo>
                  <a:pt x="1019" y="492"/>
                </a:lnTo>
                <a:lnTo>
                  <a:pt x="1019" y="491"/>
                </a:lnTo>
                <a:lnTo>
                  <a:pt x="1021" y="489"/>
                </a:lnTo>
                <a:lnTo>
                  <a:pt x="1021" y="488"/>
                </a:lnTo>
                <a:lnTo>
                  <a:pt x="1022" y="485"/>
                </a:lnTo>
                <a:lnTo>
                  <a:pt x="1024" y="483"/>
                </a:lnTo>
                <a:lnTo>
                  <a:pt x="1024" y="482"/>
                </a:lnTo>
                <a:lnTo>
                  <a:pt x="1022" y="482"/>
                </a:lnTo>
                <a:lnTo>
                  <a:pt x="1018" y="482"/>
                </a:lnTo>
                <a:lnTo>
                  <a:pt x="1016" y="482"/>
                </a:lnTo>
                <a:lnTo>
                  <a:pt x="1015" y="482"/>
                </a:lnTo>
                <a:lnTo>
                  <a:pt x="1015" y="483"/>
                </a:lnTo>
                <a:lnTo>
                  <a:pt x="1009" y="483"/>
                </a:lnTo>
                <a:lnTo>
                  <a:pt x="1009" y="482"/>
                </a:lnTo>
                <a:lnTo>
                  <a:pt x="1007" y="482"/>
                </a:lnTo>
                <a:lnTo>
                  <a:pt x="1004" y="482"/>
                </a:lnTo>
                <a:lnTo>
                  <a:pt x="1004" y="483"/>
                </a:lnTo>
                <a:lnTo>
                  <a:pt x="1003" y="483"/>
                </a:lnTo>
                <a:lnTo>
                  <a:pt x="1003" y="485"/>
                </a:lnTo>
                <a:lnTo>
                  <a:pt x="1001" y="486"/>
                </a:lnTo>
                <a:lnTo>
                  <a:pt x="1001" y="488"/>
                </a:lnTo>
                <a:lnTo>
                  <a:pt x="1000" y="489"/>
                </a:lnTo>
                <a:lnTo>
                  <a:pt x="1000" y="491"/>
                </a:lnTo>
                <a:lnTo>
                  <a:pt x="998" y="491"/>
                </a:lnTo>
                <a:lnTo>
                  <a:pt x="998" y="492"/>
                </a:lnTo>
                <a:lnTo>
                  <a:pt x="998" y="494"/>
                </a:lnTo>
                <a:lnTo>
                  <a:pt x="998" y="495"/>
                </a:lnTo>
                <a:lnTo>
                  <a:pt x="998" y="497"/>
                </a:lnTo>
                <a:lnTo>
                  <a:pt x="998" y="498"/>
                </a:lnTo>
                <a:lnTo>
                  <a:pt x="998" y="500"/>
                </a:lnTo>
                <a:lnTo>
                  <a:pt x="998" y="501"/>
                </a:lnTo>
                <a:lnTo>
                  <a:pt x="998" y="503"/>
                </a:lnTo>
                <a:lnTo>
                  <a:pt x="998" y="504"/>
                </a:lnTo>
                <a:lnTo>
                  <a:pt x="997" y="506"/>
                </a:lnTo>
                <a:lnTo>
                  <a:pt x="997" y="508"/>
                </a:lnTo>
                <a:lnTo>
                  <a:pt x="997" y="509"/>
                </a:lnTo>
                <a:close/>
                <a:moveTo>
                  <a:pt x="1036" y="183"/>
                </a:moveTo>
                <a:lnTo>
                  <a:pt x="1039" y="183"/>
                </a:lnTo>
                <a:lnTo>
                  <a:pt x="1039" y="182"/>
                </a:lnTo>
                <a:lnTo>
                  <a:pt x="1036" y="180"/>
                </a:lnTo>
                <a:lnTo>
                  <a:pt x="1036" y="183"/>
                </a:lnTo>
                <a:close/>
                <a:moveTo>
                  <a:pt x="1076" y="863"/>
                </a:moveTo>
                <a:lnTo>
                  <a:pt x="1078" y="865"/>
                </a:lnTo>
                <a:lnTo>
                  <a:pt x="1079" y="862"/>
                </a:lnTo>
                <a:lnTo>
                  <a:pt x="1078" y="860"/>
                </a:lnTo>
                <a:lnTo>
                  <a:pt x="1078" y="862"/>
                </a:lnTo>
                <a:lnTo>
                  <a:pt x="1076" y="862"/>
                </a:lnTo>
                <a:lnTo>
                  <a:pt x="1076" y="863"/>
                </a:lnTo>
                <a:close/>
                <a:moveTo>
                  <a:pt x="1170" y="489"/>
                </a:moveTo>
                <a:lnTo>
                  <a:pt x="1178" y="483"/>
                </a:lnTo>
                <a:lnTo>
                  <a:pt x="1182" y="480"/>
                </a:lnTo>
                <a:lnTo>
                  <a:pt x="1188" y="476"/>
                </a:lnTo>
                <a:lnTo>
                  <a:pt x="1194" y="471"/>
                </a:lnTo>
                <a:lnTo>
                  <a:pt x="1194" y="477"/>
                </a:lnTo>
                <a:lnTo>
                  <a:pt x="1196" y="477"/>
                </a:lnTo>
                <a:lnTo>
                  <a:pt x="1199" y="474"/>
                </a:lnTo>
                <a:lnTo>
                  <a:pt x="1203" y="471"/>
                </a:lnTo>
                <a:lnTo>
                  <a:pt x="1205" y="470"/>
                </a:lnTo>
                <a:lnTo>
                  <a:pt x="1205" y="468"/>
                </a:lnTo>
                <a:lnTo>
                  <a:pt x="1205" y="465"/>
                </a:lnTo>
                <a:lnTo>
                  <a:pt x="1206" y="464"/>
                </a:lnTo>
                <a:lnTo>
                  <a:pt x="1208" y="462"/>
                </a:lnTo>
                <a:lnTo>
                  <a:pt x="1208" y="461"/>
                </a:lnTo>
                <a:lnTo>
                  <a:pt x="1208" y="459"/>
                </a:lnTo>
                <a:lnTo>
                  <a:pt x="1208" y="456"/>
                </a:lnTo>
                <a:lnTo>
                  <a:pt x="1208" y="455"/>
                </a:lnTo>
                <a:lnTo>
                  <a:pt x="1211" y="455"/>
                </a:lnTo>
                <a:lnTo>
                  <a:pt x="1211" y="453"/>
                </a:lnTo>
                <a:lnTo>
                  <a:pt x="1212" y="453"/>
                </a:lnTo>
                <a:lnTo>
                  <a:pt x="1212" y="451"/>
                </a:lnTo>
                <a:lnTo>
                  <a:pt x="1212" y="450"/>
                </a:lnTo>
                <a:lnTo>
                  <a:pt x="1214" y="450"/>
                </a:lnTo>
                <a:lnTo>
                  <a:pt x="1214" y="448"/>
                </a:lnTo>
                <a:lnTo>
                  <a:pt x="1214" y="447"/>
                </a:lnTo>
                <a:lnTo>
                  <a:pt x="1211" y="447"/>
                </a:lnTo>
                <a:lnTo>
                  <a:pt x="1209" y="447"/>
                </a:lnTo>
                <a:lnTo>
                  <a:pt x="1202" y="447"/>
                </a:lnTo>
                <a:lnTo>
                  <a:pt x="1196" y="447"/>
                </a:lnTo>
                <a:lnTo>
                  <a:pt x="1194" y="447"/>
                </a:lnTo>
                <a:lnTo>
                  <a:pt x="1193" y="447"/>
                </a:lnTo>
                <a:lnTo>
                  <a:pt x="1191" y="447"/>
                </a:lnTo>
                <a:lnTo>
                  <a:pt x="1187" y="447"/>
                </a:lnTo>
                <a:lnTo>
                  <a:pt x="1184" y="445"/>
                </a:lnTo>
                <a:lnTo>
                  <a:pt x="1181" y="445"/>
                </a:lnTo>
                <a:lnTo>
                  <a:pt x="1171" y="445"/>
                </a:lnTo>
                <a:lnTo>
                  <a:pt x="1171" y="447"/>
                </a:lnTo>
                <a:lnTo>
                  <a:pt x="1171" y="448"/>
                </a:lnTo>
                <a:lnTo>
                  <a:pt x="1171" y="451"/>
                </a:lnTo>
                <a:lnTo>
                  <a:pt x="1171" y="453"/>
                </a:lnTo>
                <a:lnTo>
                  <a:pt x="1171" y="459"/>
                </a:lnTo>
                <a:lnTo>
                  <a:pt x="1171" y="461"/>
                </a:lnTo>
                <a:lnTo>
                  <a:pt x="1171" y="462"/>
                </a:lnTo>
                <a:lnTo>
                  <a:pt x="1170" y="468"/>
                </a:lnTo>
                <a:lnTo>
                  <a:pt x="1170" y="474"/>
                </a:lnTo>
                <a:lnTo>
                  <a:pt x="1170" y="479"/>
                </a:lnTo>
                <a:lnTo>
                  <a:pt x="1170" y="482"/>
                </a:lnTo>
                <a:lnTo>
                  <a:pt x="1170" y="483"/>
                </a:lnTo>
                <a:lnTo>
                  <a:pt x="1170" y="486"/>
                </a:lnTo>
                <a:lnTo>
                  <a:pt x="1170" y="489"/>
                </a:lnTo>
                <a:close/>
                <a:moveTo>
                  <a:pt x="1221" y="291"/>
                </a:moveTo>
                <a:lnTo>
                  <a:pt x="1221" y="295"/>
                </a:lnTo>
                <a:lnTo>
                  <a:pt x="1221" y="299"/>
                </a:lnTo>
                <a:lnTo>
                  <a:pt x="1223" y="299"/>
                </a:lnTo>
                <a:lnTo>
                  <a:pt x="1233" y="299"/>
                </a:lnTo>
                <a:lnTo>
                  <a:pt x="1239" y="299"/>
                </a:lnTo>
                <a:lnTo>
                  <a:pt x="1239" y="294"/>
                </a:lnTo>
                <a:lnTo>
                  <a:pt x="1238" y="280"/>
                </a:lnTo>
                <a:lnTo>
                  <a:pt x="1233" y="274"/>
                </a:lnTo>
                <a:lnTo>
                  <a:pt x="1227" y="274"/>
                </a:lnTo>
                <a:lnTo>
                  <a:pt x="1226" y="274"/>
                </a:lnTo>
                <a:lnTo>
                  <a:pt x="1221" y="274"/>
                </a:lnTo>
                <a:lnTo>
                  <a:pt x="1221" y="286"/>
                </a:lnTo>
                <a:lnTo>
                  <a:pt x="1221" y="291"/>
                </a:lnTo>
                <a:close/>
                <a:moveTo>
                  <a:pt x="1242" y="56"/>
                </a:moveTo>
                <a:lnTo>
                  <a:pt x="1244" y="56"/>
                </a:lnTo>
                <a:lnTo>
                  <a:pt x="1248" y="56"/>
                </a:lnTo>
                <a:lnTo>
                  <a:pt x="1248" y="52"/>
                </a:lnTo>
                <a:lnTo>
                  <a:pt x="1244" y="52"/>
                </a:lnTo>
                <a:lnTo>
                  <a:pt x="1242" y="52"/>
                </a:lnTo>
                <a:lnTo>
                  <a:pt x="1242" y="56"/>
                </a:lnTo>
                <a:close/>
                <a:moveTo>
                  <a:pt x="1244" y="504"/>
                </a:moveTo>
                <a:lnTo>
                  <a:pt x="1245" y="503"/>
                </a:lnTo>
                <a:lnTo>
                  <a:pt x="1248" y="503"/>
                </a:lnTo>
                <a:lnTo>
                  <a:pt x="1251" y="503"/>
                </a:lnTo>
                <a:lnTo>
                  <a:pt x="1250" y="497"/>
                </a:lnTo>
                <a:lnTo>
                  <a:pt x="1244" y="497"/>
                </a:lnTo>
                <a:lnTo>
                  <a:pt x="1244" y="504"/>
                </a:lnTo>
                <a:close/>
                <a:moveTo>
                  <a:pt x="1244" y="489"/>
                </a:moveTo>
                <a:lnTo>
                  <a:pt x="1247" y="489"/>
                </a:lnTo>
                <a:lnTo>
                  <a:pt x="1250" y="489"/>
                </a:lnTo>
                <a:lnTo>
                  <a:pt x="1250" y="486"/>
                </a:lnTo>
                <a:lnTo>
                  <a:pt x="1250" y="485"/>
                </a:lnTo>
                <a:lnTo>
                  <a:pt x="1250" y="482"/>
                </a:lnTo>
                <a:lnTo>
                  <a:pt x="1250" y="480"/>
                </a:lnTo>
                <a:lnTo>
                  <a:pt x="1250" y="479"/>
                </a:lnTo>
                <a:lnTo>
                  <a:pt x="1251" y="479"/>
                </a:lnTo>
                <a:lnTo>
                  <a:pt x="1262" y="479"/>
                </a:lnTo>
                <a:lnTo>
                  <a:pt x="1262" y="480"/>
                </a:lnTo>
                <a:lnTo>
                  <a:pt x="1262" y="483"/>
                </a:lnTo>
                <a:lnTo>
                  <a:pt x="1263" y="483"/>
                </a:lnTo>
                <a:lnTo>
                  <a:pt x="1263" y="485"/>
                </a:lnTo>
                <a:lnTo>
                  <a:pt x="1263" y="486"/>
                </a:lnTo>
                <a:lnTo>
                  <a:pt x="1263" y="491"/>
                </a:lnTo>
                <a:lnTo>
                  <a:pt x="1263" y="497"/>
                </a:lnTo>
                <a:lnTo>
                  <a:pt x="1263" y="500"/>
                </a:lnTo>
                <a:lnTo>
                  <a:pt x="1262" y="503"/>
                </a:lnTo>
                <a:lnTo>
                  <a:pt x="1265" y="503"/>
                </a:lnTo>
                <a:lnTo>
                  <a:pt x="1266" y="503"/>
                </a:lnTo>
                <a:lnTo>
                  <a:pt x="1266" y="501"/>
                </a:lnTo>
                <a:lnTo>
                  <a:pt x="1268" y="501"/>
                </a:lnTo>
                <a:lnTo>
                  <a:pt x="1270" y="501"/>
                </a:lnTo>
                <a:lnTo>
                  <a:pt x="1274" y="501"/>
                </a:lnTo>
                <a:lnTo>
                  <a:pt x="1276" y="501"/>
                </a:lnTo>
                <a:lnTo>
                  <a:pt x="1277" y="501"/>
                </a:lnTo>
                <a:lnTo>
                  <a:pt x="1279" y="501"/>
                </a:lnTo>
                <a:lnTo>
                  <a:pt x="1280" y="501"/>
                </a:lnTo>
                <a:lnTo>
                  <a:pt x="1282" y="501"/>
                </a:lnTo>
                <a:lnTo>
                  <a:pt x="1282" y="500"/>
                </a:lnTo>
                <a:lnTo>
                  <a:pt x="1282" y="498"/>
                </a:lnTo>
                <a:lnTo>
                  <a:pt x="1282" y="495"/>
                </a:lnTo>
                <a:lnTo>
                  <a:pt x="1282" y="489"/>
                </a:lnTo>
                <a:lnTo>
                  <a:pt x="1282" y="488"/>
                </a:lnTo>
                <a:lnTo>
                  <a:pt x="1282" y="486"/>
                </a:lnTo>
                <a:lnTo>
                  <a:pt x="1282" y="483"/>
                </a:lnTo>
                <a:lnTo>
                  <a:pt x="1282" y="482"/>
                </a:lnTo>
                <a:lnTo>
                  <a:pt x="1266" y="483"/>
                </a:lnTo>
                <a:lnTo>
                  <a:pt x="1265" y="483"/>
                </a:lnTo>
                <a:lnTo>
                  <a:pt x="1263" y="483"/>
                </a:lnTo>
                <a:lnTo>
                  <a:pt x="1263" y="479"/>
                </a:lnTo>
                <a:lnTo>
                  <a:pt x="1262" y="479"/>
                </a:lnTo>
                <a:lnTo>
                  <a:pt x="1256" y="479"/>
                </a:lnTo>
                <a:lnTo>
                  <a:pt x="1253" y="479"/>
                </a:lnTo>
                <a:lnTo>
                  <a:pt x="1251" y="479"/>
                </a:lnTo>
                <a:lnTo>
                  <a:pt x="1245" y="479"/>
                </a:lnTo>
                <a:lnTo>
                  <a:pt x="1244" y="489"/>
                </a:lnTo>
                <a:close/>
                <a:moveTo>
                  <a:pt x="1271" y="174"/>
                </a:moveTo>
                <a:lnTo>
                  <a:pt x="1273" y="174"/>
                </a:lnTo>
                <a:lnTo>
                  <a:pt x="1282" y="174"/>
                </a:lnTo>
                <a:lnTo>
                  <a:pt x="1289" y="174"/>
                </a:lnTo>
                <a:lnTo>
                  <a:pt x="1295" y="174"/>
                </a:lnTo>
                <a:lnTo>
                  <a:pt x="1295" y="182"/>
                </a:lnTo>
                <a:lnTo>
                  <a:pt x="1298" y="182"/>
                </a:lnTo>
                <a:lnTo>
                  <a:pt x="1304" y="182"/>
                </a:lnTo>
                <a:lnTo>
                  <a:pt x="1310" y="182"/>
                </a:lnTo>
                <a:lnTo>
                  <a:pt x="1321" y="182"/>
                </a:lnTo>
                <a:lnTo>
                  <a:pt x="1325" y="182"/>
                </a:lnTo>
                <a:lnTo>
                  <a:pt x="1325" y="177"/>
                </a:lnTo>
                <a:lnTo>
                  <a:pt x="1334" y="177"/>
                </a:lnTo>
                <a:lnTo>
                  <a:pt x="1331" y="174"/>
                </a:lnTo>
                <a:lnTo>
                  <a:pt x="1330" y="170"/>
                </a:lnTo>
                <a:lnTo>
                  <a:pt x="1328" y="167"/>
                </a:lnTo>
                <a:lnTo>
                  <a:pt x="1327" y="164"/>
                </a:lnTo>
                <a:lnTo>
                  <a:pt x="1325" y="161"/>
                </a:lnTo>
                <a:lnTo>
                  <a:pt x="1324" y="159"/>
                </a:lnTo>
                <a:lnTo>
                  <a:pt x="1324" y="156"/>
                </a:lnTo>
                <a:lnTo>
                  <a:pt x="1322" y="155"/>
                </a:lnTo>
                <a:lnTo>
                  <a:pt x="1322" y="153"/>
                </a:lnTo>
                <a:lnTo>
                  <a:pt x="1322" y="152"/>
                </a:lnTo>
                <a:lnTo>
                  <a:pt x="1321" y="152"/>
                </a:lnTo>
                <a:lnTo>
                  <a:pt x="1321" y="150"/>
                </a:lnTo>
                <a:lnTo>
                  <a:pt x="1319" y="143"/>
                </a:lnTo>
                <a:lnTo>
                  <a:pt x="1316" y="129"/>
                </a:lnTo>
                <a:lnTo>
                  <a:pt x="1318" y="129"/>
                </a:lnTo>
                <a:lnTo>
                  <a:pt x="1319" y="129"/>
                </a:lnTo>
                <a:lnTo>
                  <a:pt x="1322" y="129"/>
                </a:lnTo>
                <a:lnTo>
                  <a:pt x="1322" y="127"/>
                </a:lnTo>
                <a:lnTo>
                  <a:pt x="1322" y="126"/>
                </a:lnTo>
                <a:lnTo>
                  <a:pt x="1322" y="124"/>
                </a:lnTo>
                <a:lnTo>
                  <a:pt x="1322" y="121"/>
                </a:lnTo>
                <a:lnTo>
                  <a:pt x="1322" y="118"/>
                </a:lnTo>
                <a:lnTo>
                  <a:pt x="1322" y="117"/>
                </a:lnTo>
                <a:lnTo>
                  <a:pt x="1322" y="115"/>
                </a:lnTo>
                <a:lnTo>
                  <a:pt x="1322" y="111"/>
                </a:lnTo>
                <a:lnTo>
                  <a:pt x="1328" y="111"/>
                </a:lnTo>
                <a:lnTo>
                  <a:pt x="1328" y="106"/>
                </a:lnTo>
                <a:lnTo>
                  <a:pt x="1327" y="106"/>
                </a:lnTo>
                <a:lnTo>
                  <a:pt x="1325" y="106"/>
                </a:lnTo>
                <a:lnTo>
                  <a:pt x="1322" y="106"/>
                </a:lnTo>
                <a:lnTo>
                  <a:pt x="1322" y="108"/>
                </a:lnTo>
                <a:lnTo>
                  <a:pt x="1322" y="111"/>
                </a:lnTo>
                <a:lnTo>
                  <a:pt x="1322" y="112"/>
                </a:lnTo>
                <a:lnTo>
                  <a:pt x="1322" y="114"/>
                </a:lnTo>
                <a:lnTo>
                  <a:pt x="1321" y="114"/>
                </a:lnTo>
                <a:lnTo>
                  <a:pt x="1321" y="115"/>
                </a:lnTo>
                <a:lnTo>
                  <a:pt x="1321" y="117"/>
                </a:lnTo>
                <a:lnTo>
                  <a:pt x="1321" y="118"/>
                </a:lnTo>
                <a:lnTo>
                  <a:pt x="1319" y="118"/>
                </a:lnTo>
                <a:lnTo>
                  <a:pt x="1319" y="120"/>
                </a:lnTo>
                <a:lnTo>
                  <a:pt x="1319" y="121"/>
                </a:lnTo>
                <a:lnTo>
                  <a:pt x="1316" y="111"/>
                </a:lnTo>
                <a:lnTo>
                  <a:pt x="1313" y="105"/>
                </a:lnTo>
                <a:lnTo>
                  <a:pt x="1312" y="100"/>
                </a:lnTo>
                <a:lnTo>
                  <a:pt x="1312" y="99"/>
                </a:lnTo>
                <a:lnTo>
                  <a:pt x="1310" y="97"/>
                </a:lnTo>
                <a:lnTo>
                  <a:pt x="1310" y="96"/>
                </a:lnTo>
                <a:lnTo>
                  <a:pt x="1310" y="94"/>
                </a:lnTo>
                <a:lnTo>
                  <a:pt x="1309" y="93"/>
                </a:lnTo>
                <a:lnTo>
                  <a:pt x="1309" y="91"/>
                </a:lnTo>
                <a:lnTo>
                  <a:pt x="1309" y="90"/>
                </a:lnTo>
                <a:lnTo>
                  <a:pt x="1307" y="90"/>
                </a:lnTo>
                <a:lnTo>
                  <a:pt x="1307" y="88"/>
                </a:lnTo>
                <a:lnTo>
                  <a:pt x="1307" y="87"/>
                </a:lnTo>
                <a:lnTo>
                  <a:pt x="1307" y="85"/>
                </a:lnTo>
                <a:lnTo>
                  <a:pt x="1306" y="85"/>
                </a:lnTo>
                <a:lnTo>
                  <a:pt x="1306" y="83"/>
                </a:lnTo>
                <a:lnTo>
                  <a:pt x="1306" y="82"/>
                </a:lnTo>
                <a:lnTo>
                  <a:pt x="1304" y="82"/>
                </a:lnTo>
                <a:lnTo>
                  <a:pt x="1304" y="80"/>
                </a:lnTo>
                <a:lnTo>
                  <a:pt x="1322" y="80"/>
                </a:lnTo>
                <a:lnTo>
                  <a:pt x="1322" y="82"/>
                </a:lnTo>
                <a:lnTo>
                  <a:pt x="1322" y="83"/>
                </a:lnTo>
                <a:lnTo>
                  <a:pt x="1321" y="83"/>
                </a:lnTo>
                <a:lnTo>
                  <a:pt x="1321" y="88"/>
                </a:lnTo>
                <a:lnTo>
                  <a:pt x="1322" y="88"/>
                </a:lnTo>
                <a:lnTo>
                  <a:pt x="1324" y="88"/>
                </a:lnTo>
                <a:lnTo>
                  <a:pt x="1337" y="88"/>
                </a:lnTo>
                <a:lnTo>
                  <a:pt x="1337" y="87"/>
                </a:lnTo>
                <a:lnTo>
                  <a:pt x="1339" y="76"/>
                </a:lnTo>
                <a:lnTo>
                  <a:pt x="1348" y="76"/>
                </a:lnTo>
                <a:lnTo>
                  <a:pt x="1348" y="55"/>
                </a:lnTo>
                <a:lnTo>
                  <a:pt x="1349" y="55"/>
                </a:lnTo>
                <a:lnTo>
                  <a:pt x="1349" y="52"/>
                </a:lnTo>
                <a:lnTo>
                  <a:pt x="1349" y="50"/>
                </a:lnTo>
                <a:lnTo>
                  <a:pt x="1351" y="50"/>
                </a:lnTo>
                <a:lnTo>
                  <a:pt x="1352" y="50"/>
                </a:lnTo>
                <a:lnTo>
                  <a:pt x="1352" y="47"/>
                </a:lnTo>
                <a:lnTo>
                  <a:pt x="1348" y="47"/>
                </a:lnTo>
                <a:lnTo>
                  <a:pt x="1348" y="46"/>
                </a:lnTo>
                <a:lnTo>
                  <a:pt x="1348" y="35"/>
                </a:lnTo>
                <a:lnTo>
                  <a:pt x="1348" y="26"/>
                </a:lnTo>
                <a:lnTo>
                  <a:pt x="1348" y="24"/>
                </a:lnTo>
                <a:lnTo>
                  <a:pt x="1348" y="23"/>
                </a:lnTo>
                <a:lnTo>
                  <a:pt x="1348" y="20"/>
                </a:lnTo>
                <a:lnTo>
                  <a:pt x="1342" y="20"/>
                </a:lnTo>
                <a:lnTo>
                  <a:pt x="1342" y="32"/>
                </a:lnTo>
                <a:lnTo>
                  <a:pt x="1336" y="32"/>
                </a:lnTo>
                <a:lnTo>
                  <a:pt x="1336" y="38"/>
                </a:lnTo>
                <a:lnTo>
                  <a:pt x="1324" y="38"/>
                </a:lnTo>
                <a:lnTo>
                  <a:pt x="1324" y="40"/>
                </a:lnTo>
                <a:lnTo>
                  <a:pt x="1318" y="40"/>
                </a:lnTo>
                <a:lnTo>
                  <a:pt x="1318" y="46"/>
                </a:lnTo>
                <a:lnTo>
                  <a:pt x="1319" y="46"/>
                </a:lnTo>
                <a:lnTo>
                  <a:pt x="1324" y="46"/>
                </a:lnTo>
                <a:lnTo>
                  <a:pt x="1324" y="47"/>
                </a:lnTo>
                <a:lnTo>
                  <a:pt x="1324" y="49"/>
                </a:lnTo>
                <a:lnTo>
                  <a:pt x="1324" y="52"/>
                </a:lnTo>
                <a:lnTo>
                  <a:pt x="1318" y="52"/>
                </a:lnTo>
                <a:lnTo>
                  <a:pt x="1312" y="52"/>
                </a:lnTo>
                <a:lnTo>
                  <a:pt x="1309" y="52"/>
                </a:lnTo>
                <a:lnTo>
                  <a:pt x="1309" y="59"/>
                </a:lnTo>
                <a:lnTo>
                  <a:pt x="1312" y="59"/>
                </a:lnTo>
                <a:lnTo>
                  <a:pt x="1318" y="59"/>
                </a:lnTo>
                <a:lnTo>
                  <a:pt x="1322" y="59"/>
                </a:lnTo>
                <a:lnTo>
                  <a:pt x="1324" y="59"/>
                </a:lnTo>
                <a:lnTo>
                  <a:pt x="1322" y="74"/>
                </a:lnTo>
                <a:lnTo>
                  <a:pt x="1316" y="74"/>
                </a:lnTo>
                <a:lnTo>
                  <a:pt x="1316" y="76"/>
                </a:lnTo>
                <a:lnTo>
                  <a:pt x="1301" y="76"/>
                </a:lnTo>
                <a:lnTo>
                  <a:pt x="1300" y="76"/>
                </a:lnTo>
                <a:lnTo>
                  <a:pt x="1298" y="76"/>
                </a:lnTo>
                <a:lnTo>
                  <a:pt x="1298" y="77"/>
                </a:lnTo>
                <a:lnTo>
                  <a:pt x="1298" y="90"/>
                </a:lnTo>
                <a:lnTo>
                  <a:pt x="1298" y="100"/>
                </a:lnTo>
                <a:lnTo>
                  <a:pt x="1286" y="100"/>
                </a:lnTo>
                <a:lnTo>
                  <a:pt x="1285" y="111"/>
                </a:lnTo>
                <a:lnTo>
                  <a:pt x="1285" y="120"/>
                </a:lnTo>
                <a:lnTo>
                  <a:pt x="1285" y="126"/>
                </a:lnTo>
                <a:lnTo>
                  <a:pt x="1280" y="126"/>
                </a:lnTo>
                <a:lnTo>
                  <a:pt x="1273" y="126"/>
                </a:lnTo>
                <a:lnTo>
                  <a:pt x="1273" y="127"/>
                </a:lnTo>
                <a:lnTo>
                  <a:pt x="1273" y="138"/>
                </a:lnTo>
                <a:lnTo>
                  <a:pt x="1273" y="150"/>
                </a:lnTo>
                <a:lnTo>
                  <a:pt x="1271" y="162"/>
                </a:lnTo>
                <a:lnTo>
                  <a:pt x="1271" y="174"/>
                </a:lnTo>
                <a:close/>
                <a:moveTo>
                  <a:pt x="1292" y="688"/>
                </a:moveTo>
                <a:lnTo>
                  <a:pt x="1297" y="688"/>
                </a:lnTo>
                <a:lnTo>
                  <a:pt x="1298" y="688"/>
                </a:lnTo>
                <a:lnTo>
                  <a:pt x="1300" y="688"/>
                </a:lnTo>
                <a:lnTo>
                  <a:pt x="1298" y="679"/>
                </a:lnTo>
                <a:lnTo>
                  <a:pt x="1298" y="674"/>
                </a:lnTo>
                <a:lnTo>
                  <a:pt x="1295" y="673"/>
                </a:lnTo>
                <a:lnTo>
                  <a:pt x="1292" y="673"/>
                </a:lnTo>
                <a:lnTo>
                  <a:pt x="1292" y="685"/>
                </a:lnTo>
                <a:lnTo>
                  <a:pt x="1292" y="688"/>
                </a:lnTo>
                <a:close/>
                <a:moveTo>
                  <a:pt x="1357" y="65"/>
                </a:moveTo>
                <a:lnTo>
                  <a:pt x="1360" y="65"/>
                </a:lnTo>
                <a:lnTo>
                  <a:pt x="1360" y="52"/>
                </a:lnTo>
                <a:lnTo>
                  <a:pt x="1360" y="50"/>
                </a:lnTo>
                <a:lnTo>
                  <a:pt x="1363" y="50"/>
                </a:lnTo>
                <a:lnTo>
                  <a:pt x="1363" y="49"/>
                </a:lnTo>
                <a:lnTo>
                  <a:pt x="1363" y="44"/>
                </a:lnTo>
                <a:lnTo>
                  <a:pt x="1360" y="44"/>
                </a:lnTo>
                <a:lnTo>
                  <a:pt x="1357" y="46"/>
                </a:lnTo>
                <a:lnTo>
                  <a:pt x="1357" y="50"/>
                </a:lnTo>
                <a:lnTo>
                  <a:pt x="1357" y="52"/>
                </a:lnTo>
                <a:lnTo>
                  <a:pt x="1357" y="65"/>
                </a:lnTo>
                <a:close/>
                <a:moveTo>
                  <a:pt x="1363" y="374"/>
                </a:moveTo>
                <a:lnTo>
                  <a:pt x="1365" y="374"/>
                </a:lnTo>
                <a:lnTo>
                  <a:pt x="1366" y="374"/>
                </a:lnTo>
                <a:lnTo>
                  <a:pt x="1368" y="374"/>
                </a:lnTo>
                <a:lnTo>
                  <a:pt x="1368" y="373"/>
                </a:lnTo>
                <a:lnTo>
                  <a:pt x="1368" y="367"/>
                </a:lnTo>
                <a:lnTo>
                  <a:pt x="1368" y="365"/>
                </a:lnTo>
                <a:lnTo>
                  <a:pt x="1368" y="364"/>
                </a:lnTo>
                <a:lnTo>
                  <a:pt x="1368" y="362"/>
                </a:lnTo>
                <a:lnTo>
                  <a:pt x="1366" y="362"/>
                </a:lnTo>
                <a:lnTo>
                  <a:pt x="1365" y="362"/>
                </a:lnTo>
                <a:lnTo>
                  <a:pt x="1365" y="371"/>
                </a:lnTo>
                <a:lnTo>
                  <a:pt x="1365" y="373"/>
                </a:lnTo>
                <a:lnTo>
                  <a:pt x="1363" y="374"/>
                </a:lnTo>
                <a:close/>
                <a:moveTo>
                  <a:pt x="1390" y="748"/>
                </a:moveTo>
                <a:lnTo>
                  <a:pt x="1414" y="747"/>
                </a:lnTo>
                <a:lnTo>
                  <a:pt x="1414" y="745"/>
                </a:lnTo>
                <a:lnTo>
                  <a:pt x="1414" y="733"/>
                </a:lnTo>
                <a:lnTo>
                  <a:pt x="1414" y="732"/>
                </a:lnTo>
                <a:lnTo>
                  <a:pt x="1413" y="732"/>
                </a:lnTo>
                <a:lnTo>
                  <a:pt x="1410" y="730"/>
                </a:lnTo>
                <a:lnTo>
                  <a:pt x="1407" y="729"/>
                </a:lnTo>
                <a:lnTo>
                  <a:pt x="1404" y="727"/>
                </a:lnTo>
                <a:lnTo>
                  <a:pt x="1401" y="727"/>
                </a:lnTo>
                <a:lnTo>
                  <a:pt x="1401" y="726"/>
                </a:lnTo>
                <a:lnTo>
                  <a:pt x="1398" y="726"/>
                </a:lnTo>
                <a:lnTo>
                  <a:pt x="1395" y="724"/>
                </a:lnTo>
                <a:lnTo>
                  <a:pt x="1395" y="723"/>
                </a:lnTo>
                <a:lnTo>
                  <a:pt x="1392" y="723"/>
                </a:lnTo>
                <a:lnTo>
                  <a:pt x="1390" y="721"/>
                </a:lnTo>
                <a:lnTo>
                  <a:pt x="1390" y="729"/>
                </a:lnTo>
                <a:lnTo>
                  <a:pt x="1390" y="738"/>
                </a:lnTo>
                <a:lnTo>
                  <a:pt x="1390" y="739"/>
                </a:lnTo>
                <a:lnTo>
                  <a:pt x="1395" y="739"/>
                </a:lnTo>
                <a:lnTo>
                  <a:pt x="1396" y="739"/>
                </a:lnTo>
                <a:lnTo>
                  <a:pt x="1396" y="736"/>
                </a:lnTo>
                <a:lnTo>
                  <a:pt x="1396" y="733"/>
                </a:lnTo>
                <a:lnTo>
                  <a:pt x="1396" y="732"/>
                </a:lnTo>
                <a:lnTo>
                  <a:pt x="1402" y="732"/>
                </a:lnTo>
                <a:lnTo>
                  <a:pt x="1402" y="739"/>
                </a:lnTo>
                <a:lnTo>
                  <a:pt x="1401" y="739"/>
                </a:lnTo>
                <a:lnTo>
                  <a:pt x="1399" y="741"/>
                </a:lnTo>
                <a:lnTo>
                  <a:pt x="1396" y="741"/>
                </a:lnTo>
                <a:lnTo>
                  <a:pt x="1395" y="741"/>
                </a:lnTo>
                <a:lnTo>
                  <a:pt x="1390" y="741"/>
                </a:lnTo>
                <a:lnTo>
                  <a:pt x="1390" y="747"/>
                </a:lnTo>
                <a:lnTo>
                  <a:pt x="1390" y="748"/>
                </a:lnTo>
                <a:close/>
                <a:moveTo>
                  <a:pt x="1438" y="841"/>
                </a:moveTo>
                <a:lnTo>
                  <a:pt x="1438" y="844"/>
                </a:lnTo>
                <a:lnTo>
                  <a:pt x="1440" y="842"/>
                </a:lnTo>
                <a:lnTo>
                  <a:pt x="1441" y="841"/>
                </a:lnTo>
                <a:lnTo>
                  <a:pt x="1443" y="839"/>
                </a:lnTo>
                <a:lnTo>
                  <a:pt x="1447" y="836"/>
                </a:lnTo>
                <a:lnTo>
                  <a:pt x="1449" y="836"/>
                </a:lnTo>
                <a:lnTo>
                  <a:pt x="1449" y="835"/>
                </a:lnTo>
                <a:lnTo>
                  <a:pt x="1449" y="829"/>
                </a:lnTo>
                <a:lnTo>
                  <a:pt x="1444" y="829"/>
                </a:lnTo>
                <a:lnTo>
                  <a:pt x="1444" y="826"/>
                </a:lnTo>
                <a:lnTo>
                  <a:pt x="1444" y="822"/>
                </a:lnTo>
                <a:lnTo>
                  <a:pt x="1444" y="821"/>
                </a:lnTo>
                <a:lnTo>
                  <a:pt x="1440" y="821"/>
                </a:lnTo>
                <a:lnTo>
                  <a:pt x="1438" y="821"/>
                </a:lnTo>
                <a:lnTo>
                  <a:pt x="1438" y="822"/>
                </a:lnTo>
                <a:lnTo>
                  <a:pt x="1438" y="826"/>
                </a:lnTo>
                <a:lnTo>
                  <a:pt x="1438" y="832"/>
                </a:lnTo>
                <a:lnTo>
                  <a:pt x="1438" y="838"/>
                </a:lnTo>
                <a:lnTo>
                  <a:pt x="1438" y="839"/>
                </a:lnTo>
                <a:lnTo>
                  <a:pt x="1438" y="841"/>
                </a:lnTo>
                <a:close/>
                <a:moveTo>
                  <a:pt x="1446" y="345"/>
                </a:moveTo>
                <a:lnTo>
                  <a:pt x="1447" y="345"/>
                </a:lnTo>
                <a:lnTo>
                  <a:pt x="1450" y="345"/>
                </a:lnTo>
                <a:lnTo>
                  <a:pt x="1450" y="342"/>
                </a:lnTo>
                <a:lnTo>
                  <a:pt x="1449" y="342"/>
                </a:lnTo>
                <a:lnTo>
                  <a:pt x="1447" y="345"/>
                </a:lnTo>
                <a:lnTo>
                  <a:pt x="1446" y="345"/>
                </a:lnTo>
                <a:close/>
                <a:moveTo>
                  <a:pt x="1464" y="432"/>
                </a:moveTo>
                <a:lnTo>
                  <a:pt x="1469" y="432"/>
                </a:lnTo>
                <a:lnTo>
                  <a:pt x="1469" y="429"/>
                </a:lnTo>
                <a:lnTo>
                  <a:pt x="1469" y="426"/>
                </a:lnTo>
                <a:lnTo>
                  <a:pt x="1469" y="424"/>
                </a:lnTo>
                <a:lnTo>
                  <a:pt x="1469" y="421"/>
                </a:lnTo>
                <a:lnTo>
                  <a:pt x="1467" y="421"/>
                </a:lnTo>
                <a:lnTo>
                  <a:pt x="1464" y="421"/>
                </a:lnTo>
                <a:lnTo>
                  <a:pt x="1464" y="430"/>
                </a:lnTo>
                <a:lnTo>
                  <a:pt x="1464" y="432"/>
                </a:lnTo>
                <a:close/>
                <a:moveTo>
                  <a:pt x="1472" y="869"/>
                </a:moveTo>
                <a:lnTo>
                  <a:pt x="1476" y="872"/>
                </a:lnTo>
                <a:lnTo>
                  <a:pt x="1478" y="874"/>
                </a:lnTo>
                <a:lnTo>
                  <a:pt x="1478" y="875"/>
                </a:lnTo>
                <a:lnTo>
                  <a:pt x="1479" y="875"/>
                </a:lnTo>
                <a:lnTo>
                  <a:pt x="1479" y="874"/>
                </a:lnTo>
                <a:lnTo>
                  <a:pt x="1481" y="874"/>
                </a:lnTo>
                <a:lnTo>
                  <a:pt x="1482" y="874"/>
                </a:lnTo>
                <a:lnTo>
                  <a:pt x="1496" y="874"/>
                </a:lnTo>
                <a:lnTo>
                  <a:pt x="1497" y="863"/>
                </a:lnTo>
                <a:lnTo>
                  <a:pt x="1485" y="863"/>
                </a:lnTo>
                <a:lnTo>
                  <a:pt x="1484" y="863"/>
                </a:lnTo>
                <a:lnTo>
                  <a:pt x="1481" y="863"/>
                </a:lnTo>
                <a:lnTo>
                  <a:pt x="1478" y="865"/>
                </a:lnTo>
                <a:lnTo>
                  <a:pt x="1476" y="865"/>
                </a:lnTo>
                <a:lnTo>
                  <a:pt x="1475" y="865"/>
                </a:lnTo>
                <a:lnTo>
                  <a:pt x="1473" y="866"/>
                </a:lnTo>
                <a:lnTo>
                  <a:pt x="1472" y="868"/>
                </a:lnTo>
                <a:lnTo>
                  <a:pt x="1472" y="869"/>
                </a:lnTo>
                <a:close/>
                <a:moveTo>
                  <a:pt x="1478" y="879"/>
                </a:moveTo>
                <a:lnTo>
                  <a:pt x="1478" y="880"/>
                </a:lnTo>
                <a:lnTo>
                  <a:pt x="1478" y="882"/>
                </a:lnTo>
                <a:lnTo>
                  <a:pt x="1484" y="880"/>
                </a:lnTo>
                <a:lnTo>
                  <a:pt x="1484" y="879"/>
                </a:lnTo>
                <a:lnTo>
                  <a:pt x="1478" y="879"/>
                </a:lnTo>
                <a:close/>
                <a:moveTo>
                  <a:pt x="1488" y="600"/>
                </a:moveTo>
                <a:lnTo>
                  <a:pt x="1488" y="601"/>
                </a:lnTo>
                <a:lnTo>
                  <a:pt x="1488" y="627"/>
                </a:lnTo>
                <a:lnTo>
                  <a:pt x="1488" y="629"/>
                </a:lnTo>
                <a:lnTo>
                  <a:pt x="1488" y="641"/>
                </a:lnTo>
                <a:lnTo>
                  <a:pt x="1488" y="642"/>
                </a:lnTo>
                <a:lnTo>
                  <a:pt x="1488" y="645"/>
                </a:lnTo>
                <a:lnTo>
                  <a:pt x="1490" y="645"/>
                </a:lnTo>
                <a:lnTo>
                  <a:pt x="1491" y="645"/>
                </a:lnTo>
                <a:lnTo>
                  <a:pt x="1494" y="645"/>
                </a:lnTo>
                <a:lnTo>
                  <a:pt x="1496" y="645"/>
                </a:lnTo>
                <a:lnTo>
                  <a:pt x="1497" y="645"/>
                </a:lnTo>
                <a:lnTo>
                  <a:pt x="1499" y="645"/>
                </a:lnTo>
                <a:lnTo>
                  <a:pt x="1499" y="642"/>
                </a:lnTo>
                <a:lnTo>
                  <a:pt x="1502" y="642"/>
                </a:lnTo>
                <a:lnTo>
                  <a:pt x="1506" y="642"/>
                </a:lnTo>
                <a:lnTo>
                  <a:pt x="1506" y="641"/>
                </a:lnTo>
                <a:lnTo>
                  <a:pt x="1508" y="639"/>
                </a:lnTo>
                <a:lnTo>
                  <a:pt x="1508" y="638"/>
                </a:lnTo>
                <a:lnTo>
                  <a:pt x="1509" y="635"/>
                </a:lnTo>
                <a:lnTo>
                  <a:pt x="1511" y="633"/>
                </a:lnTo>
                <a:lnTo>
                  <a:pt x="1511" y="632"/>
                </a:lnTo>
                <a:lnTo>
                  <a:pt x="1511" y="630"/>
                </a:lnTo>
                <a:lnTo>
                  <a:pt x="1511" y="629"/>
                </a:lnTo>
                <a:lnTo>
                  <a:pt x="1511" y="626"/>
                </a:lnTo>
                <a:lnTo>
                  <a:pt x="1511" y="624"/>
                </a:lnTo>
                <a:lnTo>
                  <a:pt x="1511" y="621"/>
                </a:lnTo>
                <a:lnTo>
                  <a:pt x="1511" y="620"/>
                </a:lnTo>
                <a:lnTo>
                  <a:pt x="1511" y="617"/>
                </a:lnTo>
                <a:lnTo>
                  <a:pt x="1511" y="614"/>
                </a:lnTo>
                <a:lnTo>
                  <a:pt x="1511" y="612"/>
                </a:lnTo>
                <a:lnTo>
                  <a:pt x="1511" y="609"/>
                </a:lnTo>
                <a:lnTo>
                  <a:pt x="1511" y="607"/>
                </a:lnTo>
                <a:lnTo>
                  <a:pt x="1511" y="606"/>
                </a:lnTo>
                <a:lnTo>
                  <a:pt x="1511" y="604"/>
                </a:lnTo>
                <a:lnTo>
                  <a:pt x="1508" y="604"/>
                </a:lnTo>
                <a:lnTo>
                  <a:pt x="1505" y="604"/>
                </a:lnTo>
                <a:lnTo>
                  <a:pt x="1503" y="606"/>
                </a:lnTo>
                <a:lnTo>
                  <a:pt x="1503" y="607"/>
                </a:lnTo>
                <a:lnTo>
                  <a:pt x="1502" y="607"/>
                </a:lnTo>
                <a:lnTo>
                  <a:pt x="1491" y="607"/>
                </a:lnTo>
                <a:lnTo>
                  <a:pt x="1491" y="604"/>
                </a:lnTo>
                <a:lnTo>
                  <a:pt x="1491" y="603"/>
                </a:lnTo>
                <a:lnTo>
                  <a:pt x="1493" y="601"/>
                </a:lnTo>
                <a:lnTo>
                  <a:pt x="1493" y="600"/>
                </a:lnTo>
                <a:lnTo>
                  <a:pt x="1490" y="600"/>
                </a:lnTo>
                <a:lnTo>
                  <a:pt x="1488" y="600"/>
                </a:lnTo>
                <a:close/>
                <a:moveTo>
                  <a:pt x="1493" y="532"/>
                </a:moveTo>
                <a:lnTo>
                  <a:pt x="1493" y="533"/>
                </a:lnTo>
                <a:lnTo>
                  <a:pt x="1494" y="535"/>
                </a:lnTo>
                <a:lnTo>
                  <a:pt x="1496" y="535"/>
                </a:lnTo>
                <a:lnTo>
                  <a:pt x="1496" y="536"/>
                </a:lnTo>
                <a:lnTo>
                  <a:pt x="1497" y="536"/>
                </a:lnTo>
                <a:lnTo>
                  <a:pt x="1499" y="535"/>
                </a:lnTo>
                <a:lnTo>
                  <a:pt x="1502" y="535"/>
                </a:lnTo>
                <a:lnTo>
                  <a:pt x="1502" y="538"/>
                </a:lnTo>
                <a:lnTo>
                  <a:pt x="1503" y="542"/>
                </a:lnTo>
                <a:lnTo>
                  <a:pt x="1503" y="545"/>
                </a:lnTo>
                <a:lnTo>
                  <a:pt x="1505" y="545"/>
                </a:lnTo>
                <a:lnTo>
                  <a:pt x="1508" y="545"/>
                </a:lnTo>
                <a:lnTo>
                  <a:pt x="1509" y="545"/>
                </a:lnTo>
                <a:lnTo>
                  <a:pt x="1512" y="545"/>
                </a:lnTo>
                <a:lnTo>
                  <a:pt x="1512" y="535"/>
                </a:lnTo>
                <a:lnTo>
                  <a:pt x="1512" y="527"/>
                </a:lnTo>
                <a:lnTo>
                  <a:pt x="1512" y="526"/>
                </a:lnTo>
                <a:lnTo>
                  <a:pt x="1512" y="523"/>
                </a:lnTo>
                <a:lnTo>
                  <a:pt x="1512" y="521"/>
                </a:lnTo>
                <a:lnTo>
                  <a:pt x="1511" y="521"/>
                </a:lnTo>
                <a:lnTo>
                  <a:pt x="1511" y="520"/>
                </a:lnTo>
                <a:lnTo>
                  <a:pt x="1508" y="518"/>
                </a:lnTo>
                <a:lnTo>
                  <a:pt x="1508" y="517"/>
                </a:lnTo>
                <a:lnTo>
                  <a:pt x="1505" y="514"/>
                </a:lnTo>
                <a:lnTo>
                  <a:pt x="1503" y="511"/>
                </a:lnTo>
                <a:lnTo>
                  <a:pt x="1502" y="509"/>
                </a:lnTo>
                <a:lnTo>
                  <a:pt x="1500" y="508"/>
                </a:lnTo>
                <a:lnTo>
                  <a:pt x="1499" y="508"/>
                </a:lnTo>
                <a:lnTo>
                  <a:pt x="1494" y="509"/>
                </a:lnTo>
                <a:lnTo>
                  <a:pt x="1494" y="512"/>
                </a:lnTo>
                <a:lnTo>
                  <a:pt x="1494" y="514"/>
                </a:lnTo>
                <a:lnTo>
                  <a:pt x="1494" y="515"/>
                </a:lnTo>
                <a:lnTo>
                  <a:pt x="1496" y="517"/>
                </a:lnTo>
                <a:lnTo>
                  <a:pt x="1496" y="520"/>
                </a:lnTo>
                <a:lnTo>
                  <a:pt x="1496" y="521"/>
                </a:lnTo>
                <a:lnTo>
                  <a:pt x="1496" y="523"/>
                </a:lnTo>
                <a:lnTo>
                  <a:pt x="1494" y="523"/>
                </a:lnTo>
                <a:lnTo>
                  <a:pt x="1494" y="524"/>
                </a:lnTo>
                <a:lnTo>
                  <a:pt x="1494" y="526"/>
                </a:lnTo>
                <a:lnTo>
                  <a:pt x="1493" y="529"/>
                </a:lnTo>
                <a:lnTo>
                  <a:pt x="1493" y="530"/>
                </a:lnTo>
                <a:lnTo>
                  <a:pt x="1493" y="532"/>
                </a:lnTo>
                <a:close/>
                <a:moveTo>
                  <a:pt x="1499" y="660"/>
                </a:moveTo>
                <a:lnTo>
                  <a:pt x="1502" y="662"/>
                </a:lnTo>
                <a:lnTo>
                  <a:pt x="1502" y="660"/>
                </a:lnTo>
                <a:lnTo>
                  <a:pt x="1503" y="662"/>
                </a:lnTo>
                <a:lnTo>
                  <a:pt x="1503" y="660"/>
                </a:lnTo>
                <a:lnTo>
                  <a:pt x="1505" y="659"/>
                </a:lnTo>
                <a:lnTo>
                  <a:pt x="1508" y="659"/>
                </a:lnTo>
                <a:lnTo>
                  <a:pt x="1509" y="659"/>
                </a:lnTo>
                <a:lnTo>
                  <a:pt x="1509" y="663"/>
                </a:lnTo>
                <a:lnTo>
                  <a:pt x="1511" y="663"/>
                </a:lnTo>
                <a:lnTo>
                  <a:pt x="1512" y="663"/>
                </a:lnTo>
                <a:lnTo>
                  <a:pt x="1512" y="653"/>
                </a:lnTo>
                <a:lnTo>
                  <a:pt x="1514" y="650"/>
                </a:lnTo>
                <a:lnTo>
                  <a:pt x="1523" y="636"/>
                </a:lnTo>
                <a:lnTo>
                  <a:pt x="1524" y="635"/>
                </a:lnTo>
                <a:lnTo>
                  <a:pt x="1526" y="632"/>
                </a:lnTo>
                <a:lnTo>
                  <a:pt x="1529" y="626"/>
                </a:lnTo>
                <a:lnTo>
                  <a:pt x="1530" y="620"/>
                </a:lnTo>
                <a:lnTo>
                  <a:pt x="1512" y="620"/>
                </a:lnTo>
                <a:lnTo>
                  <a:pt x="1512" y="623"/>
                </a:lnTo>
                <a:lnTo>
                  <a:pt x="1514" y="623"/>
                </a:lnTo>
                <a:lnTo>
                  <a:pt x="1514" y="624"/>
                </a:lnTo>
                <a:lnTo>
                  <a:pt x="1514" y="629"/>
                </a:lnTo>
                <a:lnTo>
                  <a:pt x="1512" y="629"/>
                </a:lnTo>
                <a:lnTo>
                  <a:pt x="1512" y="630"/>
                </a:lnTo>
                <a:lnTo>
                  <a:pt x="1512" y="632"/>
                </a:lnTo>
                <a:lnTo>
                  <a:pt x="1512" y="633"/>
                </a:lnTo>
                <a:lnTo>
                  <a:pt x="1511" y="633"/>
                </a:lnTo>
                <a:lnTo>
                  <a:pt x="1511" y="635"/>
                </a:lnTo>
                <a:lnTo>
                  <a:pt x="1509" y="639"/>
                </a:lnTo>
                <a:lnTo>
                  <a:pt x="1508" y="641"/>
                </a:lnTo>
                <a:lnTo>
                  <a:pt x="1508" y="642"/>
                </a:lnTo>
                <a:lnTo>
                  <a:pt x="1506" y="644"/>
                </a:lnTo>
                <a:lnTo>
                  <a:pt x="1505" y="647"/>
                </a:lnTo>
                <a:lnTo>
                  <a:pt x="1505" y="648"/>
                </a:lnTo>
                <a:lnTo>
                  <a:pt x="1503" y="650"/>
                </a:lnTo>
                <a:lnTo>
                  <a:pt x="1503" y="651"/>
                </a:lnTo>
                <a:lnTo>
                  <a:pt x="1502" y="653"/>
                </a:lnTo>
                <a:lnTo>
                  <a:pt x="1500" y="656"/>
                </a:lnTo>
                <a:lnTo>
                  <a:pt x="1500" y="657"/>
                </a:lnTo>
                <a:lnTo>
                  <a:pt x="1499" y="660"/>
                </a:lnTo>
                <a:close/>
                <a:moveTo>
                  <a:pt x="1503" y="508"/>
                </a:moveTo>
                <a:lnTo>
                  <a:pt x="1505" y="509"/>
                </a:lnTo>
                <a:lnTo>
                  <a:pt x="1506" y="511"/>
                </a:lnTo>
                <a:lnTo>
                  <a:pt x="1508" y="512"/>
                </a:lnTo>
                <a:lnTo>
                  <a:pt x="1508" y="514"/>
                </a:lnTo>
                <a:lnTo>
                  <a:pt x="1509" y="515"/>
                </a:lnTo>
                <a:lnTo>
                  <a:pt x="1511" y="518"/>
                </a:lnTo>
                <a:lnTo>
                  <a:pt x="1512" y="520"/>
                </a:lnTo>
                <a:lnTo>
                  <a:pt x="1512" y="518"/>
                </a:lnTo>
                <a:lnTo>
                  <a:pt x="1512" y="512"/>
                </a:lnTo>
                <a:lnTo>
                  <a:pt x="1512" y="509"/>
                </a:lnTo>
                <a:lnTo>
                  <a:pt x="1512" y="508"/>
                </a:lnTo>
                <a:lnTo>
                  <a:pt x="1512" y="504"/>
                </a:lnTo>
                <a:lnTo>
                  <a:pt x="1511" y="504"/>
                </a:lnTo>
                <a:lnTo>
                  <a:pt x="1503" y="504"/>
                </a:lnTo>
                <a:lnTo>
                  <a:pt x="1503" y="508"/>
                </a:lnTo>
                <a:close/>
                <a:moveTo>
                  <a:pt x="1505" y="859"/>
                </a:moveTo>
                <a:lnTo>
                  <a:pt x="1508" y="860"/>
                </a:lnTo>
                <a:lnTo>
                  <a:pt x="1508" y="856"/>
                </a:lnTo>
                <a:lnTo>
                  <a:pt x="1511" y="856"/>
                </a:lnTo>
                <a:lnTo>
                  <a:pt x="1511" y="853"/>
                </a:lnTo>
                <a:lnTo>
                  <a:pt x="1505" y="851"/>
                </a:lnTo>
                <a:lnTo>
                  <a:pt x="1505" y="859"/>
                </a:lnTo>
                <a:close/>
                <a:moveTo>
                  <a:pt x="1368" y="362"/>
                </a:moveTo>
                <a:lnTo>
                  <a:pt x="1369" y="362"/>
                </a:lnTo>
                <a:lnTo>
                  <a:pt x="1374" y="362"/>
                </a:lnTo>
                <a:lnTo>
                  <a:pt x="1374" y="353"/>
                </a:lnTo>
                <a:lnTo>
                  <a:pt x="1372" y="353"/>
                </a:lnTo>
                <a:lnTo>
                  <a:pt x="1369" y="353"/>
                </a:lnTo>
                <a:lnTo>
                  <a:pt x="1368" y="353"/>
                </a:lnTo>
                <a:lnTo>
                  <a:pt x="1368" y="355"/>
                </a:lnTo>
                <a:lnTo>
                  <a:pt x="1368" y="356"/>
                </a:lnTo>
                <a:lnTo>
                  <a:pt x="1368" y="359"/>
                </a:lnTo>
                <a:lnTo>
                  <a:pt x="1368" y="362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16">
            <a:extLst>
              <a:ext uri="{FF2B5EF4-FFF2-40B4-BE49-F238E27FC236}">
                <a16:creationId xmlns:a16="http://schemas.microsoft.com/office/drawing/2014/main" id="{1E25712D-AECB-7FC6-92E6-75864B5DB4DD}"/>
              </a:ext>
            </a:extLst>
          </p:cNvPr>
          <p:cNvSpPr>
            <a:spLocks noEditPoints="1"/>
          </p:cNvSpPr>
          <p:nvPr/>
        </p:nvSpPr>
        <p:spPr bwMode="auto">
          <a:xfrm>
            <a:off x="5292080" y="1707654"/>
            <a:ext cx="3275696" cy="2304256"/>
          </a:xfrm>
          <a:custGeom>
            <a:avLst/>
            <a:gdLst>
              <a:gd name="T0" fmla="*/ 1 w 1686"/>
              <a:gd name="T1" fmla="*/ 738 h 1186"/>
              <a:gd name="T2" fmla="*/ 175 w 1686"/>
              <a:gd name="T3" fmla="*/ 595 h 1186"/>
              <a:gd name="T4" fmla="*/ 342 w 1686"/>
              <a:gd name="T5" fmla="*/ 586 h 1186"/>
              <a:gd name="T6" fmla="*/ 427 w 1686"/>
              <a:gd name="T7" fmla="*/ 529 h 1186"/>
              <a:gd name="T8" fmla="*/ 466 w 1686"/>
              <a:gd name="T9" fmla="*/ 455 h 1186"/>
              <a:gd name="T10" fmla="*/ 567 w 1686"/>
              <a:gd name="T11" fmla="*/ 426 h 1186"/>
              <a:gd name="T12" fmla="*/ 805 w 1686"/>
              <a:gd name="T13" fmla="*/ 276 h 1186"/>
              <a:gd name="T14" fmla="*/ 804 w 1686"/>
              <a:gd name="T15" fmla="*/ 215 h 1186"/>
              <a:gd name="T16" fmla="*/ 948 w 1686"/>
              <a:gd name="T17" fmla="*/ 32 h 1186"/>
              <a:gd name="T18" fmla="*/ 1000 w 1686"/>
              <a:gd name="T19" fmla="*/ 106 h 1186"/>
              <a:gd name="T20" fmla="*/ 1066 w 1686"/>
              <a:gd name="T21" fmla="*/ 146 h 1186"/>
              <a:gd name="T22" fmla="*/ 1149 w 1686"/>
              <a:gd name="T23" fmla="*/ 143 h 1186"/>
              <a:gd name="T24" fmla="*/ 1276 w 1686"/>
              <a:gd name="T25" fmla="*/ 21 h 1186"/>
              <a:gd name="T26" fmla="*/ 1456 w 1686"/>
              <a:gd name="T27" fmla="*/ 206 h 1186"/>
              <a:gd name="T28" fmla="*/ 1490 w 1686"/>
              <a:gd name="T29" fmla="*/ 321 h 1186"/>
              <a:gd name="T30" fmla="*/ 1435 w 1686"/>
              <a:gd name="T31" fmla="*/ 345 h 1186"/>
              <a:gd name="T32" fmla="*/ 1402 w 1686"/>
              <a:gd name="T33" fmla="*/ 447 h 1186"/>
              <a:gd name="T34" fmla="*/ 1520 w 1686"/>
              <a:gd name="T35" fmla="*/ 271 h 1186"/>
              <a:gd name="T36" fmla="*/ 1561 w 1686"/>
              <a:gd name="T37" fmla="*/ 426 h 1186"/>
              <a:gd name="T38" fmla="*/ 1610 w 1686"/>
              <a:gd name="T39" fmla="*/ 841 h 1186"/>
              <a:gd name="T40" fmla="*/ 1610 w 1686"/>
              <a:gd name="T41" fmla="*/ 956 h 1186"/>
              <a:gd name="T42" fmla="*/ 1491 w 1686"/>
              <a:gd name="T43" fmla="*/ 992 h 1186"/>
              <a:gd name="T44" fmla="*/ 1416 w 1686"/>
              <a:gd name="T45" fmla="*/ 959 h 1186"/>
              <a:gd name="T46" fmla="*/ 1309 w 1686"/>
              <a:gd name="T47" fmla="*/ 847 h 1186"/>
              <a:gd name="T48" fmla="*/ 1232 w 1686"/>
              <a:gd name="T49" fmla="*/ 689 h 1186"/>
              <a:gd name="T50" fmla="*/ 1220 w 1686"/>
              <a:gd name="T51" fmla="*/ 638 h 1186"/>
              <a:gd name="T52" fmla="*/ 1138 w 1686"/>
              <a:gd name="T53" fmla="*/ 700 h 1186"/>
              <a:gd name="T54" fmla="*/ 1092 w 1686"/>
              <a:gd name="T55" fmla="*/ 766 h 1186"/>
              <a:gd name="T56" fmla="*/ 1158 w 1686"/>
              <a:gd name="T57" fmla="*/ 792 h 1186"/>
              <a:gd name="T58" fmla="*/ 1054 w 1686"/>
              <a:gd name="T59" fmla="*/ 875 h 1186"/>
              <a:gd name="T60" fmla="*/ 1212 w 1686"/>
              <a:gd name="T61" fmla="*/ 892 h 1186"/>
              <a:gd name="T62" fmla="*/ 1238 w 1686"/>
              <a:gd name="T63" fmla="*/ 922 h 1186"/>
              <a:gd name="T64" fmla="*/ 1073 w 1686"/>
              <a:gd name="T65" fmla="*/ 1013 h 1186"/>
              <a:gd name="T66" fmla="*/ 927 w 1686"/>
              <a:gd name="T67" fmla="*/ 912 h 1186"/>
              <a:gd name="T68" fmla="*/ 867 w 1686"/>
              <a:gd name="T69" fmla="*/ 1012 h 1186"/>
              <a:gd name="T70" fmla="*/ 764 w 1686"/>
              <a:gd name="T71" fmla="*/ 991 h 1186"/>
              <a:gd name="T72" fmla="*/ 565 w 1686"/>
              <a:gd name="T73" fmla="*/ 957 h 1186"/>
              <a:gd name="T74" fmla="*/ 522 w 1686"/>
              <a:gd name="T75" fmla="*/ 975 h 1186"/>
              <a:gd name="T76" fmla="*/ 353 w 1686"/>
              <a:gd name="T77" fmla="*/ 1166 h 1186"/>
              <a:gd name="T78" fmla="*/ 179 w 1686"/>
              <a:gd name="T79" fmla="*/ 1063 h 1186"/>
              <a:gd name="T80" fmla="*/ 47 w 1686"/>
              <a:gd name="T81" fmla="*/ 862 h 1186"/>
              <a:gd name="T82" fmla="*/ 42 w 1686"/>
              <a:gd name="T83" fmla="*/ 686 h 1186"/>
              <a:gd name="T84" fmla="*/ 74 w 1686"/>
              <a:gd name="T85" fmla="*/ 886 h 1186"/>
              <a:gd name="T86" fmla="*/ 146 w 1686"/>
              <a:gd name="T87" fmla="*/ 759 h 1186"/>
              <a:gd name="T88" fmla="*/ 175 w 1686"/>
              <a:gd name="T89" fmla="*/ 660 h 1186"/>
              <a:gd name="T90" fmla="*/ 267 w 1686"/>
              <a:gd name="T91" fmla="*/ 880 h 1186"/>
              <a:gd name="T92" fmla="*/ 230 w 1686"/>
              <a:gd name="T93" fmla="*/ 978 h 1186"/>
              <a:gd name="T94" fmla="*/ 268 w 1686"/>
              <a:gd name="T95" fmla="*/ 942 h 1186"/>
              <a:gd name="T96" fmla="*/ 315 w 1686"/>
              <a:gd name="T97" fmla="*/ 930 h 1186"/>
              <a:gd name="T98" fmla="*/ 568 w 1686"/>
              <a:gd name="T99" fmla="*/ 650 h 1186"/>
              <a:gd name="T100" fmla="*/ 707 w 1686"/>
              <a:gd name="T101" fmla="*/ 657 h 1186"/>
              <a:gd name="T102" fmla="*/ 564 w 1686"/>
              <a:gd name="T103" fmla="*/ 620 h 1186"/>
              <a:gd name="T104" fmla="*/ 1000 w 1686"/>
              <a:gd name="T105" fmla="*/ 430 h 1186"/>
              <a:gd name="T106" fmla="*/ 1027 w 1686"/>
              <a:gd name="T107" fmla="*/ 414 h 1186"/>
              <a:gd name="T108" fmla="*/ 941 w 1686"/>
              <a:gd name="T109" fmla="*/ 373 h 1186"/>
              <a:gd name="T110" fmla="*/ 1170 w 1686"/>
              <a:gd name="T111" fmla="*/ 489 h 1186"/>
              <a:gd name="T112" fmla="*/ 1244 w 1686"/>
              <a:gd name="T113" fmla="*/ 504 h 1186"/>
              <a:gd name="T114" fmla="*/ 1325 w 1686"/>
              <a:gd name="T115" fmla="*/ 161 h 1186"/>
              <a:gd name="T116" fmla="*/ 1352 w 1686"/>
              <a:gd name="T117" fmla="*/ 50 h 1186"/>
              <a:gd name="T118" fmla="*/ 1363 w 1686"/>
              <a:gd name="T119" fmla="*/ 374 h 1186"/>
              <a:gd name="T120" fmla="*/ 1449 w 1686"/>
              <a:gd name="T121" fmla="*/ 342 h 1186"/>
              <a:gd name="T122" fmla="*/ 1511 w 1686"/>
              <a:gd name="T123" fmla="*/ 604 h 1186"/>
              <a:gd name="T124" fmla="*/ 1529 w 1686"/>
              <a:gd name="T125" fmla="*/ 626 h 1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686" h="1186">
                <a:moveTo>
                  <a:pt x="1440" y="382"/>
                </a:moveTo>
                <a:lnTo>
                  <a:pt x="1440" y="376"/>
                </a:lnTo>
                <a:lnTo>
                  <a:pt x="1444" y="376"/>
                </a:lnTo>
                <a:lnTo>
                  <a:pt x="1447" y="382"/>
                </a:lnTo>
                <a:lnTo>
                  <a:pt x="1446" y="382"/>
                </a:lnTo>
                <a:lnTo>
                  <a:pt x="1464" y="382"/>
                </a:lnTo>
                <a:lnTo>
                  <a:pt x="1464" y="383"/>
                </a:lnTo>
                <a:lnTo>
                  <a:pt x="1440" y="383"/>
                </a:lnTo>
                <a:lnTo>
                  <a:pt x="1440" y="382"/>
                </a:lnTo>
                <a:close/>
                <a:moveTo>
                  <a:pt x="1416" y="1027"/>
                </a:moveTo>
                <a:lnTo>
                  <a:pt x="1420" y="1027"/>
                </a:lnTo>
                <a:lnTo>
                  <a:pt x="1420" y="1030"/>
                </a:lnTo>
                <a:lnTo>
                  <a:pt x="1416" y="1030"/>
                </a:lnTo>
                <a:lnTo>
                  <a:pt x="1416" y="1028"/>
                </a:lnTo>
                <a:lnTo>
                  <a:pt x="1416" y="1027"/>
                </a:lnTo>
                <a:close/>
                <a:moveTo>
                  <a:pt x="1239" y="936"/>
                </a:moveTo>
                <a:lnTo>
                  <a:pt x="1241" y="935"/>
                </a:lnTo>
                <a:lnTo>
                  <a:pt x="1241" y="936"/>
                </a:lnTo>
                <a:lnTo>
                  <a:pt x="1242" y="936"/>
                </a:lnTo>
                <a:lnTo>
                  <a:pt x="1242" y="938"/>
                </a:lnTo>
                <a:lnTo>
                  <a:pt x="1244" y="938"/>
                </a:lnTo>
                <a:lnTo>
                  <a:pt x="1245" y="939"/>
                </a:lnTo>
                <a:lnTo>
                  <a:pt x="1247" y="939"/>
                </a:lnTo>
                <a:lnTo>
                  <a:pt x="1247" y="941"/>
                </a:lnTo>
                <a:lnTo>
                  <a:pt x="1248" y="941"/>
                </a:lnTo>
                <a:lnTo>
                  <a:pt x="1248" y="942"/>
                </a:lnTo>
                <a:lnTo>
                  <a:pt x="1250" y="942"/>
                </a:lnTo>
                <a:lnTo>
                  <a:pt x="1251" y="944"/>
                </a:lnTo>
                <a:lnTo>
                  <a:pt x="1253" y="944"/>
                </a:lnTo>
                <a:lnTo>
                  <a:pt x="1253" y="945"/>
                </a:lnTo>
                <a:lnTo>
                  <a:pt x="1254" y="945"/>
                </a:lnTo>
                <a:lnTo>
                  <a:pt x="1256" y="947"/>
                </a:lnTo>
                <a:lnTo>
                  <a:pt x="1257" y="947"/>
                </a:lnTo>
                <a:lnTo>
                  <a:pt x="1259" y="947"/>
                </a:lnTo>
                <a:lnTo>
                  <a:pt x="1260" y="947"/>
                </a:lnTo>
                <a:lnTo>
                  <a:pt x="1262" y="947"/>
                </a:lnTo>
                <a:lnTo>
                  <a:pt x="1263" y="945"/>
                </a:lnTo>
                <a:lnTo>
                  <a:pt x="1265" y="945"/>
                </a:lnTo>
                <a:lnTo>
                  <a:pt x="1265" y="944"/>
                </a:lnTo>
                <a:lnTo>
                  <a:pt x="1266" y="944"/>
                </a:lnTo>
                <a:lnTo>
                  <a:pt x="1266" y="948"/>
                </a:lnTo>
                <a:lnTo>
                  <a:pt x="1266" y="954"/>
                </a:lnTo>
                <a:lnTo>
                  <a:pt x="1266" y="956"/>
                </a:lnTo>
                <a:lnTo>
                  <a:pt x="1266" y="957"/>
                </a:lnTo>
                <a:lnTo>
                  <a:pt x="1265" y="956"/>
                </a:lnTo>
                <a:lnTo>
                  <a:pt x="1260" y="953"/>
                </a:lnTo>
                <a:lnTo>
                  <a:pt x="1259" y="953"/>
                </a:lnTo>
                <a:lnTo>
                  <a:pt x="1259" y="951"/>
                </a:lnTo>
                <a:lnTo>
                  <a:pt x="1257" y="951"/>
                </a:lnTo>
                <a:lnTo>
                  <a:pt x="1256" y="950"/>
                </a:lnTo>
                <a:lnTo>
                  <a:pt x="1254" y="950"/>
                </a:lnTo>
                <a:lnTo>
                  <a:pt x="1254" y="948"/>
                </a:lnTo>
                <a:lnTo>
                  <a:pt x="1253" y="948"/>
                </a:lnTo>
                <a:lnTo>
                  <a:pt x="1253" y="947"/>
                </a:lnTo>
                <a:lnTo>
                  <a:pt x="1251" y="947"/>
                </a:lnTo>
                <a:lnTo>
                  <a:pt x="1250" y="945"/>
                </a:lnTo>
                <a:lnTo>
                  <a:pt x="1250" y="944"/>
                </a:lnTo>
                <a:lnTo>
                  <a:pt x="1248" y="944"/>
                </a:lnTo>
                <a:lnTo>
                  <a:pt x="1247" y="942"/>
                </a:lnTo>
                <a:lnTo>
                  <a:pt x="1245" y="941"/>
                </a:lnTo>
                <a:lnTo>
                  <a:pt x="1244" y="941"/>
                </a:lnTo>
                <a:lnTo>
                  <a:pt x="1244" y="939"/>
                </a:lnTo>
                <a:lnTo>
                  <a:pt x="1242" y="939"/>
                </a:lnTo>
                <a:lnTo>
                  <a:pt x="1241" y="938"/>
                </a:lnTo>
                <a:lnTo>
                  <a:pt x="1239" y="938"/>
                </a:lnTo>
                <a:lnTo>
                  <a:pt x="1239" y="936"/>
                </a:lnTo>
                <a:close/>
                <a:moveTo>
                  <a:pt x="1" y="756"/>
                </a:moveTo>
                <a:lnTo>
                  <a:pt x="1" y="751"/>
                </a:lnTo>
                <a:lnTo>
                  <a:pt x="1" y="748"/>
                </a:lnTo>
                <a:lnTo>
                  <a:pt x="1" y="747"/>
                </a:lnTo>
                <a:lnTo>
                  <a:pt x="1" y="739"/>
                </a:lnTo>
                <a:lnTo>
                  <a:pt x="1" y="738"/>
                </a:lnTo>
                <a:lnTo>
                  <a:pt x="12" y="738"/>
                </a:lnTo>
                <a:lnTo>
                  <a:pt x="12" y="713"/>
                </a:lnTo>
                <a:lnTo>
                  <a:pt x="7" y="713"/>
                </a:lnTo>
                <a:lnTo>
                  <a:pt x="7" y="710"/>
                </a:lnTo>
                <a:lnTo>
                  <a:pt x="1" y="710"/>
                </a:lnTo>
                <a:lnTo>
                  <a:pt x="1" y="707"/>
                </a:lnTo>
                <a:lnTo>
                  <a:pt x="1" y="704"/>
                </a:lnTo>
                <a:lnTo>
                  <a:pt x="1" y="701"/>
                </a:lnTo>
                <a:lnTo>
                  <a:pt x="1" y="700"/>
                </a:lnTo>
                <a:lnTo>
                  <a:pt x="1" y="698"/>
                </a:lnTo>
                <a:lnTo>
                  <a:pt x="3" y="694"/>
                </a:lnTo>
                <a:lnTo>
                  <a:pt x="3" y="692"/>
                </a:lnTo>
                <a:lnTo>
                  <a:pt x="3" y="691"/>
                </a:lnTo>
                <a:lnTo>
                  <a:pt x="3" y="686"/>
                </a:lnTo>
                <a:lnTo>
                  <a:pt x="3" y="679"/>
                </a:lnTo>
                <a:lnTo>
                  <a:pt x="3" y="677"/>
                </a:lnTo>
                <a:lnTo>
                  <a:pt x="3" y="676"/>
                </a:lnTo>
                <a:lnTo>
                  <a:pt x="3" y="673"/>
                </a:lnTo>
                <a:lnTo>
                  <a:pt x="3" y="665"/>
                </a:lnTo>
                <a:lnTo>
                  <a:pt x="10" y="665"/>
                </a:lnTo>
                <a:lnTo>
                  <a:pt x="12" y="665"/>
                </a:lnTo>
                <a:lnTo>
                  <a:pt x="15" y="665"/>
                </a:lnTo>
                <a:lnTo>
                  <a:pt x="21" y="665"/>
                </a:lnTo>
                <a:lnTo>
                  <a:pt x="25" y="665"/>
                </a:lnTo>
                <a:lnTo>
                  <a:pt x="27" y="665"/>
                </a:lnTo>
                <a:lnTo>
                  <a:pt x="31" y="665"/>
                </a:lnTo>
                <a:lnTo>
                  <a:pt x="33" y="665"/>
                </a:lnTo>
                <a:lnTo>
                  <a:pt x="33" y="663"/>
                </a:lnTo>
                <a:lnTo>
                  <a:pt x="33" y="662"/>
                </a:lnTo>
                <a:lnTo>
                  <a:pt x="33" y="653"/>
                </a:lnTo>
                <a:lnTo>
                  <a:pt x="36" y="639"/>
                </a:lnTo>
                <a:lnTo>
                  <a:pt x="39" y="630"/>
                </a:lnTo>
                <a:lnTo>
                  <a:pt x="39" y="623"/>
                </a:lnTo>
                <a:lnTo>
                  <a:pt x="45" y="623"/>
                </a:lnTo>
                <a:lnTo>
                  <a:pt x="45" y="618"/>
                </a:lnTo>
                <a:lnTo>
                  <a:pt x="45" y="617"/>
                </a:lnTo>
                <a:lnTo>
                  <a:pt x="45" y="615"/>
                </a:lnTo>
                <a:lnTo>
                  <a:pt x="47" y="615"/>
                </a:lnTo>
                <a:lnTo>
                  <a:pt x="47" y="623"/>
                </a:lnTo>
                <a:lnTo>
                  <a:pt x="51" y="623"/>
                </a:lnTo>
                <a:lnTo>
                  <a:pt x="53" y="623"/>
                </a:lnTo>
                <a:lnTo>
                  <a:pt x="53" y="627"/>
                </a:lnTo>
                <a:lnTo>
                  <a:pt x="59" y="627"/>
                </a:lnTo>
                <a:lnTo>
                  <a:pt x="59" y="615"/>
                </a:lnTo>
                <a:lnTo>
                  <a:pt x="66" y="615"/>
                </a:lnTo>
                <a:lnTo>
                  <a:pt x="75" y="615"/>
                </a:lnTo>
                <a:lnTo>
                  <a:pt x="86" y="615"/>
                </a:lnTo>
                <a:lnTo>
                  <a:pt x="89" y="615"/>
                </a:lnTo>
                <a:lnTo>
                  <a:pt x="92" y="615"/>
                </a:lnTo>
                <a:lnTo>
                  <a:pt x="95" y="615"/>
                </a:lnTo>
                <a:lnTo>
                  <a:pt x="96" y="615"/>
                </a:lnTo>
                <a:lnTo>
                  <a:pt x="101" y="615"/>
                </a:lnTo>
                <a:lnTo>
                  <a:pt x="102" y="615"/>
                </a:lnTo>
                <a:lnTo>
                  <a:pt x="104" y="615"/>
                </a:lnTo>
                <a:lnTo>
                  <a:pt x="108" y="615"/>
                </a:lnTo>
                <a:lnTo>
                  <a:pt x="125" y="615"/>
                </a:lnTo>
                <a:lnTo>
                  <a:pt x="140" y="615"/>
                </a:lnTo>
                <a:lnTo>
                  <a:pt x="149" y="614"/>
                </a:lnTo>
                <a:lnTo>
                  <a:pt x="151" y="614"/>
                </a:lnTo>
                <a:lnTo>
                  <a:pt x="155" y="614"/>
                </a:lnTo>
                <a:lnTo>
                  <a:pt x="158" y="614"/>
                </a:lnTo>
                <a:lnTo>
                  <a:pt x="160" y="614"/>
                </a:lnTo>
                <a:lnTo>
                  <a:pt x="161" y="614"/>
                </a:lnTo>
                <a:lnTo>
                  <a:pt x="164" y="614"/>
                </a:lnTo>
                <a:lnTo>
                  <a:pt x="167" y="614"/>
                </a:lnTo>
                <a:lnTo>
                  <a:pt x="172" y="614"/>
                </a:lnTo>
                <a:lnTo>
                  <a:pt x="173" y="614"/>
                </a:lnTo>
                <a:lnTo>
                  <a:pt x="175" y="609"/>
                </a:lnTo>
                <a:lnTo>
                  <a:pt x="175" y="607"/>
                </a:lnTo>
                <a:lnTo>
                  <a:pt x="175" y="604"/>
                </a:lnTo>
                <a:lnTo>
                  <a:pt x="175" y="598"/>
                </a:lnTo>
                <a:lnTo>
                  <a:pt x="175" y="595"/>
                </a:lnTo>
                <a:lnTo>
                  <a:pt x="175" y="594"/>
                </a:lnTo>
                <a:lnTo>
                  <a:pt x="176" y="594"/>
                </a:lnTo>
                <a:lnTo>
                  <a:pt x="176" y="592"/>
                </a:lnTo>
                <a:lnTo>
                  <a:pt x="179" y="592"/>
                </a:lnTo>
                <a:lnTo>
                  <a:pt x="181" y="592"/>
                </a:lnTo>
                <a:lnTo>
                  <a:pt x="182" y="592"/>
                </a:lnTo>
                <a:lnTo>
                  <a:pt x="184" y="591"/>
                </a:lnTo>
                <a:lnTo>
                  <a:pt x="185" y="591"/>
                </a:lnTo>
                <a:lnTo>
                  <a:pt x="187" y="589"/>
                </a:lnTo>
                <a:lnTo>
                  <a:pt x="187" y="588"/>
                </a:lnTo>
                <a:lnTo>
                  <a:pt x="188" y="586"/>
                </a:lnTo>
                <a:lnTo>
                  <a:pt x="191" y="588"/>
                </a:lnTo>
                <a:lnTo>
                  <a:pt x="193" y="591"/>
                </a:lnTo>
                <a:lnTo>
                  <a:pt x="194" y="592"/>
                </a:lnTo>
                <a:lnTo>
                  <a:pt x="197" y="591"/>
                </a:lnTo>
                <a:lnTo>
                  <a:pt x="199" y="591"/>
                </a:lnTo>
                <a:lnTo>
                  <a:pt x="202" y="591"/>
                </a:lnTo>
                <a:lnTo>
                  <a:pt x="202" y="589"/>
                </a:lnTo>
                <a:lnTo>
                  <a:pt x="202" y="582"/>
                </a:lnTo>
                <a:lnTo>
                  <a:pt x="202" y="580"/>
                </a:lnTo>
                <a:lnTo>
                  <a:pt x="206" y="580"/>
                </a:lnTo>
                <a:lnTo>
                  <a:pt x="208" y="580"/>
                </a:lnTo>
                <a:lnTo>
                  <a:pt x="215" y="580"/>
                </a:lnTo>
                <a:lnTo>
                  <a:pt x="227" y="580"/>
                </a:lnTo>
                <a:lnTo>
                  <a:pt x="233" y="580"/>
                </a:lnTo>
                <a:lnTo>
                  <a:pt x="237" y="580"/>
                </a:lnTo>
                <a:lnTo>
                  <a:pt x="247" y="580"/>
                </a:lnTo>
                <a:lnTo>
                  <a:pt x="249" y="580"/>
                </a:lnTo>
                <a:lnTo>
                  <a:pt x="250" y="580"/>
                </a:lnTo>
                <a:lnTo>
                  <a:pt x="252" y="580"/>
                </a:lnTo>
                <a:lnTo>
                  <a:pt x="252" y="583"/>
                </a:lnTo>
                <a:lnTo>
                  <a:pt x="252" y="585"/>
                </a:lnTo>
                <a:lnTo>
                  <a:pt x="252" y="588"/>
                </a:lnTo>
                <a:lnTo>
                  <a:pt x="252" y="592"/>
                </a:lnTo>
                <a:lnTo>
                  <a:pt x="252" y="595"/>
                </a:lnTo>
                <a:lnTo>
                  <a:pt x="252" y="598"/>
                </a:lnTo>
                <a:lnTo>
                  <a:pt x="252" y="600"/>
                </a:lnTo>
                <a:lnTo>
                  <a:pt x="252" y="601"/>
                </a:lnTo>
                <a:lnTo>
                  <a:pt x="253" y="603"/>
                </a:lnTo>
                <a:lnTo>
                  <a:pt x="256" y="603"/>
                </a:lnTo>
                <a:lnTo>
                  <a:pt x="258" y="603"/>
                </a:lnTo>
                <a:lnTo>
                  <a:pt x="259" y="603"/>
                </a:lnTo>
                <a:lnTo>
                  <a:pt x="261" y="603"/>
                </a:lnTo>
                <a:lnTo>
                  <a:pt x="262" y="603"/>
                </a:lnTo>
                <a:lnTo>
                  <a:pt x="264" y="603"/>
                </a:lnTo>
                <a:lnTo>
                  <a:pt x="265" y="603"/>
                </a:lnTo>
                <a:lnTo>
                  <a:pt x="267" y="603"/>
                </a:lnTo>
                <a:lnTo>
                  <a:pt x="270" y="603"/>
                </a:lnTo>
                <a:lnTo>
                  <a:pt x="271" y="603"/>
                </a:lnTo>
                <a:lnTo>
                  <a:pt x="271" y="601"/>
                </a:lnTo>
                <a:lnTo>
                  <a:pt x="273" y="601"/>
                </a:lnTo>
                <a:lnTo>
                  <a:pt x="274" y="600"/>
                </a:lnTo>
                <a:lnTo>
                  <a:pt x="276" y="598"/>
                </a:lnTo>
                <a:lnTo>
                  <a:pt x="279" y="597"/>
                </a:lnTo>
                <a:lnTo>
                  <a:pt x="280" y="597"/>
                </a:lnTo>
                <a:lnTo>
                  <a:pt x="282" y="597"/>
                </a:lnTo>
                <a:lnTo>
                  <a:pt x="285" y="597"/>
                </a:lnTo>
                <a:lnTo>
                  <a:pt x="286" y="597"/>
                </a:lnTo>
                <a:lnTo>
                  <a:pt x="288" y="595"/>
                </a:lnTo>
                <a:lnTo>
                  <a:pt x="289" y="592"/>
                </a:lnTo>
                <a:lnTo>
                  <a:pt x="291" y="591"/>
                </a:lnTo>
                <a:lnTo>
                  <a:pt x="292" y="591"/>
                </a:lnTo>
                <a:lnTo>
                  <a:pt x="292" y="589"/>
                </a:lnTo>
                <a:lnTo>
                  <a:pt x="295" y="588"/>
                </a:lnTo>
                <a:lnTo>
                  <a:pt x="303" y="588"/>
                </a:lnTo>
                <a:lnTo>
                  <a:pt x="307" y="588"/>
                </a:lnTo>
                <a:lnTo>
                  <a:pt x="318" y="588"/>
                </a:lnTo>
                <a:lnTo>
                  <a:pt x="321" y="586"/>
                </a:lnTo>
                <a:lnTo>
                  <a:pt x="324" y="586"/>
                </a:lnTo>
                <a:lnTo>
                  <a:pt x="332" y="586"/>
                </a:lnTo>
                <a:lnTo>
                  <a:pt x="338" y="586"/>
                </a:lnTo>
                <a:lnTo>
                  <a:pt x="342" y="586"/>
                </a:lnTo>
                <a:lnTo>
                  <a:pt x="345" y="586"/>
                </a:lnTo>
                <a:lnTo>
                  <a:pt x="345" y="597"/>
                </a:lnTo>
                <a:lnTo>
                  <a:pt x="345" y="603"/>
                </a:lnTo>
                <a:lnTo>
                  <a:pt x="345" y="610"/>
                </a:lnTo>
                <a:lnTo>
                  <a:pt x="347" y="610"/>
                </a:lnTo>
                <a:lnTo>
                  <a:pt x="353" y="610"/>
                </a:lnTo>
                <a:lnTo>
                  <a:pt x="362" y="612"/>
                </a:lnTo>
                <a:lnTo>
                  <a:pt x="366" y="612"/>
                </a:lnTo>
                <a:lnTo>
                  <a:pt x="374" y="612"/>
                </a:lnTo>
                <a:lnTo>
                  <a:pt x="389" y="612"/>
                </a:lnTo>
                <a:lnTo>
                  <a:pt x="393" y="612"/>
                </a:lnTo>
                <a:lnTo>
                  <a:pt x="393" y="609"/>
                </a:lnTo>
                <a:lnTo>
                  <a:pt x="395" y="588"/>
                </a:lnTo>
                <a:lnTo>
                  <a:pt x="395" y="586"/>
                </a:lnTo>
                <a:lnTo>
                  <a:pt x="405" y="586"/>
                </a:lnTo>
                <a:lnTo>
                  <a:pt x="407" y="586"/>
                </a:lnTo>
                <a:lnTo>
                  <a:pt x="408" y="588"/>
                </a:lnTo>
                <a:lnTo>
                  <a:pt x="410" y="589"/>
                </a:lnTo>
                <a:lnTo>
                  <a:pt x="411" y="591"/>
                </a:lnTo>
                <a:lnTo>
                  <a:pt x="414" y="592"/>
                </a:lnTo>
                <a:lnTo>
                  <a:pt x="414" y="594"/>
                </a:lnTo>
                <a:lnTo>
                  <a:pt x="416" y="594"/>
                </a:lnTo>
                <a:lnTo>
                  <a:pt x="419" y="591"/>
                </a:lnTo>
                <a:lnTo>
                  <a:pt x="419" y="589"/>
                </a:lnTo>
                <a:lnTo>
                  <a:pt x="419" y="585"/>
                </a:lnTo>
                <a:lnTo>
                  <a:pt x="419" y="580"/>
                </a:lnTo>
                <a:lnTo>
                  <a:pt x="419" y="577"/>
                </a:lnTo>
                <a:lnTo>
                  <a:pt x="419" y="576"/>
                </a:lnTo>
                <a:lnTo>
                  <a:pt x="416" y="574"/>
                </a:lnTo>
                <a:lnTo>
                  <a:pt x="410" y="570"/>
                </a:lnTo>
                <a:lnTo>
                  <a:pt x="408" y="568"/>
                </a:lnTo>
                <a:lnTo>
                  <a:pt x="407" y="567"/>
                </a:lnTo>
                <a:lnTo>
                  <a:pt x="405" y="565"/>
                </a:lnTo>
                <a:lnTo>
                  <a:pt x="404" y="565"/>
                </a:lnTo>
                <a:lnTo>
                  <a:pt x="404" y="564"/>
                </a:lnTo>
                <a:lnTo>
                  <a:pt x="402" y="564"/>
                </a:lnTo>
                <a:lnTo>
                  <a:pt x="402" y="562"/>
                </a:lnTo>
                <a:lnTo>
                  <a:pt x="401" y="561"/>
                </a:lnTo>
                <a:lnTo>
                  <a:pt x="399" y="559"/>
                </a:lnTo>
                <a:lnTo>
                  <a:pt x="401" y="559"/>
                </a:lnTo>
                <a:lnTo>
                  <a:pt x="402" y="557"/>
                </a:lnTo>
                <a:lnTo>
                  <a:pt x="404" y="557"/>
                </a:lnTo>
                <a:lnTo>
                  <a:pt x="405" y="557"/>
                </a:lnTo>
                <a:lnTo>
                  <a:pt x="408" y="554"/>
                </a:lnTo>
                <a:lnTo>
                  <a:pt x="408" y="553"/>
                </a:lnTo>
                <a:lnTo>
                  <a:pt x="407" y="553"/>
                </a:lnTo>
                <a:lnTo>
                  <a:pt x="408" y="553"/>
                </a:lnTo>
                <a:lnTo>
                  <a:pt x="410" y="550"/>
                </a:lnTo>
                <a:lnTo>
                  <a:pt x="411" y="548"/>
                </a:lnTo>
                <a:lnTo>
                  <a:pt x="416" y="553"/>
                </a:lnTo>
                <a:lnTo>
                  <a:pt x="417" y="554"/>
                </a:lnTo>
                <a:lnTo>
                  <a:pt x="419" y="556"/>
                </a:lnTo>
                <a:lnTo>
                  <a:pt x="425" y="562"/>
                </a:lnTo>
                <a:lnTo>
                  <a:pt x="428" y="565"/>
                </a:lnTo>
                <a:lnTo>
                  <a:pt x="430" y="567"/>
                </a:lnTo>
                <a:lnTo>
                  <a:pt x="434" y="570"/>
                </a:lnTo>
                <a:lnTo>
                  <a:pt x="436" y="571"/>
                </a:lnTo>
                <a:lnTo>
                  <a:pt x="436" y="570"/>
                </a:lnTo>
                <a:lnTo>
                  <a:pt x="436" y="568"/>
                </a:lnTo>
                <a:lnTo>
                  <a:pt x="436" y="561"/>
                </a:lnTo>
                <a:lnTo>
                  <a:pt x="434" y="556"/>
                </a:lnTo>
                <a:lnTo>
                  <a:pt x="434" y="551"/>
                </a:lnTo>
                <a:lnTo>
                  <a:pt x="433" y="553"/>
                </a:lnTo>
                <a:lnTo>
                  <a:pt x="433" y="551"/>
                </a:lnTo>
                <a:lnTo>
                  <a:pt x="431" y="548"/>
                </a:lnTo>
                <a:lnTo>
                  <a:pt x="428" y="548"/>
                </a:lnTo>
                <a:lnTo>
                  <a:pt x="428" y="547"/>
                </a:lnTo>
                <a:lnTo>
                  <a:pt x="428" y="545"/>
                </a:lnTo>
                <a:lnTo>
                  <a:pt x="427" y="542"/>
                </a:lnTo>
                <a:lnTo>
                  <a:pt x="427" y="536"/>
                </a:lnTo>
                <a:lnTo>
                  <a:pt x="427" y="535"/>
                </a:lnTo>
                <a:lnTo>
                  <a:pt x="427" y="529"/>
                </a:lnTo>
                <a:lnTo>
                  <a:pt x="434" y="529"/>
                </a:lnTo>
                <a:lnTo>
                  <a:pt x="439" y="529"/>
                </a:lnTo>
                <a:lnTo>
                  <a:pt x="443" y="529"/>
                </a:lnTo>
                <a:lnTo>
                  <a:pt x="442" y="524"/>
                </a:lnTo>
                <a:lnTo>
                  <a:pt x="440" y="518"/>
                </a:lnTo>
                <a:lnTo>
                  <a:pt x="439" y="512"/>
                </a:lnTo>
                <a:lnTo>
                  <a:pt x="439" y="506"/>
                </a:lnTo>
                <a:lnTo>
                  <a:pt x="437" y="504"/>
                </a:lnTo>
                <a:lnTo>
                  <a:pt x="437" y="503"/>
                </a:lnTo>
                <a:lnTo>
                  <a:pt x="437" y="501"/>
                </a:lnTo>
                <a:lnTo>
                  <a:pt x="437" y="500"/>
                </a:lnTo>
                <a:lnTo>
                  <a:pt x="437" y="498"/>
                </a:lnTo>
                <a:lnTo>
                  <a:pt x="437" y="497"/>
                </a:lnTo>
                <a:lnTo>
                  <a:pt x="437" y="495"/>
                </a:lnTo>
                <a:lnTo>
                  <a:pt x="437" y="494"/>
                </a:lnTo>
                <a:lnTo>
                  <a:pt x="437" y="492"/>
                </a:lnTo>
                <a:lnTo>
                  <a:pt x="437" y="491"/>
                </a:lnTo>
                <a:lnTo>
                  <a:pt x="437" y="489"/>
                </a:lnTo>
                <a:lnTo>
                  <a:pt x="437" y="488"/>
                </a:lnTo>
                <a:lnTo>
                  <a:pt x="437" y="486"/>
                </a:lnTo>
                <a:lnTo>
                  <a:pt x="436" y="486"/>
                </a:lnTo>
                <a:lnTo>
                  <a:pt x="436" y="485"/>
                </a:lnTo>
                <a:lnTo>
                  <a:pt x="436" y="483"/>
                </a:lnTo>
                <a:lnTo>
                  <a:pt x="436" y="482"/>
                </a:lnTo>
                <a:lnTo>
                  <a:pt x="436" y="480"/>
                </a:lnTo>
                <a:lnTo>
                  <a:pt x="437" y="480"/>
                </a:lnTo>
                <a:lnTo>
                  <a:pt x="437" y="479"/>
                </a:lnTo>
                <a:lnTo>
                  <a:pt x="437" y="477"/>
                </a:lnTo>
                <a:lnTo>
                  <a:pt x="437" y="470"/>
                </a:lnTo>
                <a:lnTo>
                  <a:pt x="439" y="465"/>
                </a:lnTo>
                <a:lnTo>
                  <a:pt x="439" y="464"/>
                </a:lnTo>
                <a:lnTo>
                  <a:pt x="440" y="462"/>
                </a:lnTo>
                <a:lnTo>
                  <a:pt x="440" y="461"/>
                </a:lnTo>
                <a:lnTo>
                  <a:pt x="442" y="461"/>
                </a:lnTo>
                <a:lnTo>
                  <a:pt x="442" y="459"/>
                </a:lnTo>
                <a:lnTo>
                  <a:pt x="443" y="458"/>
                </a:lnTo>
                <a:lnTo>
                  <a:pt x="442" y="456"/>
                </a:lnTo>
                <a:lnTo>
                  <a:pt x="440" y="455"/>
                </a:lnTo>
                <a:lnTo>
                  <a:pt x="439" y="455"/>
                </a:lnTo>
                <a:lnTo>
                  <a:pt x="439" y="453"/>
                </a:lnTo>
                <a:lnTo>
                  <a:pt x="437" y="451"/>
                </a:lnTo>
                <a:lnTo>
                  <a:pt x="439" y="451"/>
                </a:lnTo>
                <a:lnTo>
                  <a:pt x="439" y="453"/>
                </a:lnTo>
                <a:lnTo>
                  <a:pt x="440" y="453"/>
                </a:lnTo>
                <a:lnTo>
                  <a:pt x="440" y="451"/>
                </a:lnTo>
                <a:lnTo>
                  <a:pt x="442" y="451"/>
                </a:lnTo>
                <a:lnTo>
                  <a:pt x="442" y="453"/>
                </a:lnTo>
                <a:lnTo>
                  <a:pt x="440" y="453"/>
                </a:lnTo>
                <a:lnTo>
                  <a:pt x="442" y="453"/>
                </a:lnTo>
                <a:lnTo>
                  <a:pt x="443" y="455"/>
                </a:lnTo>
                <a:lnTo>
                  <a:pt x="445" y="456"/>
                </a:lnTo>
                <a:lnTo>
                  <a:pt x="445" y="459"/>
                </a:lnTo>
                <a:lnTo>
                  <a:pt x="446" y="459"/>
                </a:lnTo>
                <a:lnTo>
                  <a:pt x="448" y="459"/>
                </a:lnTo>
                <a:lnTo>
                  <a:pt x="449" y="459"/>
                </a:lnTo>
                <a:lnTo>
                  <a:pt x="451" y="458"/>
                </a:lnTo>
                <a:lnTo>
                  <a:pt x="452" y="458"/>
                </a:lnTo>
                <a:lnTo>
                  <a:pt x="452" y="456"/>
                </a:lnTo>
                <a:lnTo>
                  <a:pt x="454" y="456"/>
                </a:lnTo>
                <a:lnTo>
                  <a:pt x="454" y="458"/>
                </a:lnTo>
                <a:lnTo>
                  <a:pt x="455" y="458"/>
                </a:lnTo>
                <a:lnTo>
                  <a:pt x="457" y="458"/>
                </a:lnTo>
                <a:lnTo>
                  <a:pt x="458" y="458"/>
                </a:lnTo>
                <a:lnTo>
                  <a:pt x="458" y="459"/>
                </a:lnTo>
                <a:lnTo>
                  <a:pt x="460" y="459"/>
                </a:lnTo>
                <a:lnTo>
                  <a:pt x="460" y="458"/>
                </a:lnTo>
                <a:lnTo>
                  <a:pt x="461" y="458"/>
                </a:lnTo>
                <a:lnTo>
                  <a:pt x="463" y="458"/>
                </a:lnTo>
                <a:lnTo>
                  <a:pt x="464" y="458"/>
                </a:lnTo>
                <a:lnTo>
                  <a:pt x="464" y="456"/>
                </a:lnTo>
                <a:lnTo>
                  <a:pt x="466" y="456"/>
                </a:lnTo>
                <a:lnTo>
                  <a:pt x="466" y="455"/>
                </a:lnTo>
                <a:lnTo>
                  <a:pt x="466" y="453"/>
                </a:lnTo>
                <a:lnTo>
                  <a:pt x="467" y="451"/>
                </a:lnTo>
                <a:lnTo>
                  <a:pt x="467" y="450"/>
                </a:lnTo>
                <a:lnTo>
                  <a:pt x="469" y="450"/>
                </a:lnTo>
                <a:lnTo>
                  <a:pt x="469" y="448"/>
                </a:lnTo>
                <a:lnTo>
                  <a:pt x="470" y="448"/>
                </a:lnTo>
                <a:lnTo>
                  <a:pt x="470" y="447"/>
                </a:lnTo>
                <a:lnTo>
                  <a:pt x="472" y="447"/>
                </a:lnTo>
                <a:lnTo>
                  <a:pt x="473" y="445"/>
                </a:lnTo>
                <a:lnTo>
                  <a:pt x="475" y="445"/>
                </a:lnTo>
                <a:lnTo>
                  <a:pt x="475" y="444"/>
                </a:lnTo>
                <a:lnTo>
                  <a:pt x="476" y="444"/>
                </a:lnTo>
                <a:lnTo>
                  <a:pt x="478" y="442"/>
                </a:lnTo>
                <a:lnTo>
                  <a:pt x="479" y="442"/>
                </a:lnTo>
                <a:lnTo>
                  <a:pt x="479" y="441"/>
                </a:lnTo>
                <a:lnTo>
                  <a:pt x="481" y="441"/>
                </a:lnTo>
                <a:lnTo>
                  <a:pt x="482" y="441"/>
                </a:lnTo>
                <a:lnTo>
                  <a:pt x="482" y="439"/>
                </a:lnTo>
                <a:lnTo>
                  <a:pt x="484" y="439"/>
                </a:lnTo>
                <a:lnTo>
                  <a:pt x="485" y="439"/>
                </a:lnTo>
                <a:lnTo>
                  <a:pt x="487" y="438"/>
                </a:lnTo>
                <a:lnTo>
                  <a:pt x="488" y="438"/>
                </a:lnTo>
                <a:lnTo>
                  <a:pt x="490" y="436"/>
                </a:lnTo>
                <a:lnTo>
                  <a:pt x="491" y="436"/>
                </a:lnTo>
                <a:lnTo>
                  <a:pt x="493" y="435"/>
                </a:lnTo>
                <a:lnTo>
                  <a:pt x="494" y="435"/>
                </a:lnTo>
                <a:lnTo>
                  <a:pt x="496" y="435"/>
                </a:lnTo>
                <a:lnTo>
                  <a:pt x="497" y="435"/>
                </a:lnTo>
                <a:lnTo>
                  <a:pt x="499" y="433"/>
                </a:lnTo>
                <a:lnTo>
                  <a:pt x="502" y="433"/>
                </a:lnTo>
                <a:lnTo>
                  <a:pt x="503" y="433"/>
                </a:lnTo>
                <a:lnTo>
                  <a:pt x="506" y="436"/>
                </a:lnTo>
                <a:lnTo>
                  <a:pt x="508" y="436"/>
                </a:lnTo>
                <a:lnTo>
                  <a:pt x="508" y="435"/>
                </a:lnTo>
                <a:lnTo>
                  <a:pt x="508" y="433"/>
                </a:lnTo>
                <a:lnTo>
                  <a:pt x="509" y="432"/>
                </a:lnTo>
                <a:lnTo>
                  <a:pt x="511" y="432"/>
                </a:lnTo>
                <a:lnTo>
                  <a:pt x="512" y="430"/>
                </a:lnTo>
                <a:lnTo>
                  <a:pt x="514" y="430"/>
                </a:lnTo>
                <a:lnTo>
                  <a:pt x="514" y="429"/>
                </a:lnTo>
                <a:lnTo>
                  <a:pt x="514" y="430"/>
                </a:lnTo>
                <a:lnTo>
                  <a:pt x="512" y="430"/>
                </a:lnTo>
                <a:lnTo>
                  <a:pt x="512" y="432"/>
                </a:lnTo>
                <a:lnTo>
                  <a:pt x="511" y="432"/>
                </a:lnTo>
                <a:lnTo>
                  <a:pt x="511" y="433"/>
                </a:lnTo>
                <a:lnTo>
                  <a:pt x="509" y="433"/>
                </a:lnTo>
                <a:lnTo>
                  <a:pt x="509" y="435"/>
                </a:lnTo>
                <a:lnTo>
                  <a:pt x="509" y="436"/>
                </a:lnTo>
                <a:lnTo>
                  <a:pt x="508" y="436"/>
                </a:lnTo>
                <a:lnTo>
                  <a:pt x="508" y="438"/>
                </a:lnTo>
                <a:lnTo>
                  <a:pt x="509" y="438"/>
                </a:lnTo>
                <a:lnTo>
                  <a:pt x="511" y="441"/>
                </a:lnTo>
                <a:lnTo>
                  <a:pt x="512" y="442"/>
                </a:lnTo>
                <a:lnTo>
                  <a:pt x="515" y="442"/>
                </a:lnTo>
                <a:lnTo>
                  <a:pt x="519" y="441"/>
                </a:lnTo>
                <a:lnTo>
                  <a:pt x="522" y="438"/>
                </a:lnTo>
                <a:lnTo>
                  <a:pt x="525" y="435"/>
                </a:lnTo>
                <a:lnTo>
                  <a:pt x="531" y="432"/>
                </a:lnTo>
                <a:lnTo>
                  <a:pt x="534" y="430"/>
                </a:lnTo>
                <a:lnTo>
                  <a:pt x="538" y="430"/>
                </a:lnTo>
                <a:lnTo>
                  <a:pt x="540" y="429"/>
                </a:lnTo>
                <a:lnTo>
                  <a:pt x="543" y="429"/>
                </a:lnTo>
                <a:lnTo>
                  <a:pt x="544" y="429"/>
                </a:lnTo>
                <a:lnTo>
                  <a:pt x="546" y="427"/>
                </a:lnTo>
                <a:lnTo>
                  <a:pt x="549" y="427"/>
                </a:lnTo>
                <a:lnTo>
                  <a:pt x="550" y="426"/>
                </a:lnTo>
                <a:lnTo>
                  <a:pt x="553" y="426"/>
                </a:lnTo>
                <a:lnTo>
                  <a:pt x="553" y="424"/>
                </a:lnTo>
                <a:lnTo>
                  <a:pt x="555" y="424"/>
                </a:lnTo>
                <a:lnTo>
                  <a:pt x="559" y="424"/>
                </a:lnTo>
                <a:lnTo>
                  <a:pt x="561" y="424"/>
                </a:lnTo>
                <a:lnTo>
                  <a:pt x="567" y="426"/>
                </a:lnTo>
                <a:lnTo>
                  <a:pt x="568" y="426"/>
                </a:lnTo>
                <a:lnTo>
                  <a:pt x="570" y="426"/>
                </a:lnTo>
                <a:lnTo>
                  <a:pt x="577" y="427"/>
                </a:lnTo>
                <a:lnTo>
                  <a:pt x="579" y="429"/>
                </a:lnTo>
                <a:lnTo>
                  <a:pt x="582" y="429"/>
                </a:lnTo>
                <a:lnTo>
                  <a:pt x="583" y="429"/>
                </a:lnTo>
                <a:lnTo>
                  <a:pt x="586" y="427"/>
                </a:lnTo>
                <a:lnTo>
                  <a:pt x="589" y="424"/>
                </a:lnTo>
                <a:lnTo>
                  <a:pt x="591" y="423"/>
                </a:lnTo>
                <a:lnTo>
                  <a:pt x="592" y="421"/>
                </a:lnTo>
                <a:lnTo>
                  <a:pt x="592" y="418"/>
                </a:lnTo>
                <a:lnTo>
                  <a:pt x="594" y="418"/>
                </a:lnTo>
                <a:lnTo>
                  <a:pt x="598" y="408"/>
                </a:lnTo>
                <a:lnTo>
                  <a:pt x="603" y="400"/>
                </a:lnTo>
                <a:lnTo>
                  <a:pt x="604" y="397"/>
                </a:lnTo>
                <a:lnTo>
                  <a:pt x="609" y="391"/>
                </a:lnTo>
                <a:lnTo>
                  <a:pt x="615" y="386"/>
                </a:lnTo>
                <a:lnTo>
                  <a:pt x="620" y="383"/>
                </a:lnTo>
                <a:lnTo>
                  <a:pt x="621" y="382"/>
                </a:lnTo>
                <a:lnTo>
                  <a:pt x="624" y="380"/>
                </a:lnTo>
                <a:lnTo>
                  <a:pt x="626" y="380"/>
                </a:lnTo>
                <a:lnTo>
                  <a:pt x="627" y="379"/>
                </a:lnTo>
                <a:lnTo>
                  <a:pt x="629" y="376"/>
                </a:lnTo>
                <a:lnTo>
                  <a:pt x="633" y="374"/>
                </a:lnTo>
                <a:lnTo>
                  <a:pt x="635" y="371"/>
                </a:lnTo>
                <a:lnTo>
                  <a:pt x="638" y="370"/>
                </a:lnTo>
                <a:lnTo>
                  <a:pt x="639" y="367"/>
                </a:lnTo>
                <a:lnTo>
                  <a:pt x="642" y="367"/>
                </a:lnTo>
                <a:lnTo>
                  <a:pt x="644" y="364"/>
                </a:lnTo>
                <a:lnTo>
                  <a:pt x="645" y="362"/>
                </a:lnTo>
                <a:lnTo>
                  <a:pt x="645" y="361"/>
                </a:lnTo>
                <a:lnTo>
                  <a:pt x="647" y="359"/>
                </a:lnTo>
                <a:lnTo>
                  <a:pt x="648" y="358"/>
                </a:lnTo>
                <a:lnTo>
                  <a:pt x="648" y="353"/>
                </a:lnTo>
                <a:lnTo>
                  <a:pt x="650" y="352"/>
                </a:lnTo>
                <a:lnTo>
                  <a:pt x="651" y="347"/>
                </a:lnTo>
                <a:lnTo>
                  <a:pt x="654" y="342"/>
                </a:lnTo>
                <a:lnTo>
                  <a:pt x="656" y="339"/>
                </a:lnTo>
                <a:lnTo>
                  <a:pt x="657" y="338"/>
                </a:lnTo>
                <a:lnTo>
                  <a:pt x="657" y="335"/>
                </a:lnTo>
                <a:lnTo>
                  <a:pt x="660" y="332"/>
                </a:lnTo>
                <a:lnTo>
                  <a:pt x="663" y="327"/>
                </a:lnTo>
                <a:lnTo>
                  <a:pt x="668" y="321"/>
                </a:lnTo>
                <a:lnTo>
                  <a:pt x="671" y="317"/>
                </a:lnTo>
                <a:lnTo>
                  <a:pt x="672" y="314"/>
                </a:lnTo>
                <a:lnTo>
                  <a:pt x="677" y="308"/>
                </a:lnTo>
                <a:lnTo>
                  <a:pt x="680" y="303"/>
                </a:lnTo>
                <a:lnTo>
                  <a:pt x="680" y="302"/>
                </a:lnTo>
                <a:lnTo>
                  <a:pt x="681" y="299"/>
                </a:lnTo>
                <a:lnTo>
                  <a:pt x="683" y="295"/>
                </a:lnTo>
                <a:lnTo>
                  <a:pt x="683" y="292"/>
                </a:lnTo>
                <a:lnTo>
                  <a:pt x="684" y="291"/>
                </a:lnTo>
                <a:lnTo>
                  <a:pt x="684" y="289"/>
                </a:lnTo>
                <a:lnTo>
                  <a:pt x="686" y="289"/>
                </a:lnTo>
                <a:lnTo>
                  <a:pt x="686" y="288"/>
                </a:lnTo>
                <a:lnTo>
                  <a:pt x="686" y="286"/>
                </a:lnTo>
                <a:lnTo>
                  <a:pt x="686" y="285"/>
                </a:lnTo>
                <a:lnTo>
                  <a:pt x="686" y="283"/>
                </a:lnTo>
                <a:lnTo>
                  <a:pt x="686" y="282"/>
                </a:lnTo>
                <a:lnTo>
                  <a:pt x="686" y="280"/>
                </a:lnTo>
                <a:lnTo>
                  <a:pt x="687" y="280"/>
                </a:lnTo>
                <a:lnTo>
                  <a:pt x="687" y="279"/>
                </a:lnTo>
                <a:lnTo>
                  <a:pt x="690" y="277"/>
                </a:lnTo>
                <a:lnTo>
                  <a:pt x="693" y="273"/>
                </a:lnTo>
                <a:lnTo>
                  <a:pt x="706" y="264"/>
                </a:lnTo>
                <a:lnTo>
                  <a:pt x="718" y="259"/>
                </a:lnTo>
                <a:lnTo>
                  <a:pt x="737" y="250"/>
                </a:lnTo>
                <a:lnTo>
                  <a:pt x="754" y="247"/>
                </a:lnTo>
                <a:lnTo>
                  <a:pt x="782" y="256"/>
                </a:lnTo>
                <a:lnTo>
                  <a:pt x="793" y="264"/>
                </a:lnTo>
                <a:lnTo>
                  <a:pt x="804" y="276"/>
                </a:lnTo>
                <a:lnTo>
                  <a:pt x="805" y="276"/>
                </a:lnTo>
                <a:lnTo>
                  <a:pt x="805" y="274"/>
                </a:lnTo>
                <a:lnTo>
                  <a:pt x="807" y="274"/>
                </a:lnTo>
                <a:lnTo>
                  <a:pt x="807" y="273"/>
                </a:lnTo>
                <a:lnTo>
                  <a:pt x="807" y="271"/>
                </a:lnTo>
                <a:lnTo>
                  <a:pt x="807" y="270"/>
                </a:lnTo>
                <a:lnTo>
                  <a:pt x="807" y="268"/>
                </a:lnTo>
                <a:lnTo>
                  <a:pt x="805" y="267"/>
                </a:lnTo>
                <a:lnTo>
                  <a:pt x="807" y="267"/>
                </a:lnTo>
                <a:lnTo>
                  <a:pt x="808" y="267"/>
                </a:lnTo>
                <a:lnTo>
                  <a:pt x="808" y="265"/>
                </a:lnTo>
                <a:lnTo>
                  <a:pt x="808" y="264"/>
                </a:lnTo>
                <a:lnTo>
                  <a:pt x="810" y="264"/>
                </a:lnTo>
                <a:lnTo>
                  <a:pt x="810" y="262"/>
                </a:lnTo>
                <a:lnTo>
                  <a:pt x="810" y="261"/>
                </a:lnTo>
                <a:lnTo>
                  <a:pt x="811" y="261"/>
                </a:lnTo>
                <a:lnTo>
                  <a:pt x="811" y="259"/>
                </a:lnTo>
                <a:lnTo>
                  <a:pt x="811" y="258"/>
                </a:lnTo>
                <a:lnTo>
                  <a:pt x="811" y="256"/>
                </a:lnTo>
                <a:lnTo>
                  <a:pt x="811" y="255"/>
                </a:lnTo>
                <a:lnTo>
                  <a:pt x="810" y="253"/>
                </a:lnTo>
                <a:lnTo>
                  <a:pt x="810" y="252"/>
                </a:lnTo>
                <a:lnTo>
                  <a:pt x="810" y="250"/>
                </a:lnTo>
                <a:lnTo>
                  <a:pt x="808" y="249"/>
                </a:lnTo>
                <a:lnTo>
                  <a:pt x="808" y="247"/>
                </a:lnTo>
                <a:lnTo>
                  <a:pt x="807" y="246"/>
                </a:lnTo>
                <a:lnTo>
                  <a:pt x="807" y="244"/>
                </a:lnTo>
                <a:lnTo>
                  <a:pt x="807" y="242"/>
                </a:lnTo>
                <a:lnTo>
                  <a:pt x="805" y="242"/>
                </a:lnTo>
                <a:lnTo>
                  <a:pt x="807" y="242"/>
                </a:lnTo>
                <a:lnTo>
                  <a:pt x="807" y="241"/>
                </a:lnTo>
                <a:lnTo>
                  <a:pt x="805" y="241"/>
                </a:lnTo>
                <a:lnTo>
                  <a:pt x="807" y="241"/>
                </a:lnTo>
                <a:lnTo>
                  <a:pt x="807" y="239"/>
                </a:lnTo>
                <a:lnTo>
                  <a:pt x="805" y="239"/>
                </a:lnTo>
                <a:lnTo>
                  <a:pt x="805" y="238"/>
                </a:lnTo>
                <a:lnTo>
                  <a:pt x="804" y="238"/>
                </a:lnTo>
                <a:lnTo>
                  <a:pt x="805" y="236"/>
                </a:lnTo>
                <a:lnTo>
                  <a:pt x="805" y="238"/>
                </a:lnTo>
                <a:lnTo>
                  <a:pt x="805" y="236"/>
                </a:lnTo>
                <a:lnTo>
                  <a:pt x="805" y="235"/>
                </a:lnTo>
                <a:lnTo>
                  <a:pt x="804" y="233"/>
                </a:lnTo>
                <a:lnTo>
                  <a:pt x="805" y="233"/>
                </a:lnTo>
                <a:lnTo>
                  <a:pt x="807" y="233"/>
                </a:lnTo>
                <a:lnTo>
                  <a:pt x="808" y="233"/>
                </a:lnTo>
                <a:lnTo>
                  <a:pt x="808" y="232"/>
                </a:lnTo>
                <a:lnTo>
                  <a:pt x="807" y="232"/>
                </a:lnTo>
                <a:lnTo>
                  <a:pt x="805" y="232"/>
                </a:lnTo>
                <a:lnTo>
                  <a:pt x="805" y="230"/>
                </a:lnTo>
                <a:lnTo>
                  <a:pt x="807" y="230"/>
                </a:lnTo>
                <a:lnTo>
                  <a:pt x="805" y="230"/>
                </a:lnTo>
                <a:lnTo>
                  <a:pt x="805" y="229"/>
                </a:lnTo>
                <a:lnTo>
                  <a:pt x="807" y="229"/>
                </a:lnTo>
                <a:lnTo>
                  <a:pt x="805" y="229"/>
                </a:lnTo>
                <a:lnTo>
                  <a:pt x="805" y="227"/>
                </a:lnTo>
                <a:lnTo>
                  <a:pt x="807" y="227"/>
                </a:lnTo>
                <a:lnTo>
                  <a:pt x="808" y="227"/>
                </a:lnTo>
                <a:lnTo>
                  <a:pt x="808" y="226"/>
                </a:lnTo>
                <a:lnTo>
                  <a:pt x="807" y="226"/>
                </a:lnTo>
                <a:lnTo>
                  <a:pt x="808" y="226"/>
                </a:lnTo>
                <a:lnTo>
                  <a:pt x="807" y="226"/>
                </a:lnTo>
                <a:lnTo>
                  <a:pt x="807" y="224"/>
                </a:lnTo>
                <a:lnTo>
                  <a:pt x="808" y="224"/>
                </a:lnTo>
                <a:lnTo>
                  <a:pt x="808" y="223"/>
                </a:lnTo>
                <a:lnTo>
                  <a:pt x="807" y="223"/>
                </a:lnTo>
                <a:lnTo>
                  <a:pt x="807" y="221"/>
                </a:lnTo>
                <a:lnTo>
                  <a:pt x="805" y="221"/>
                </a:lnTo>
                <a:lnTo>
                  <a:pt x="807" y="221"/>
                </a:lnTo>
                <a:lnTo>
                  <a:pt x="807" y="220"/>
                </a:lnTo>
                <a:lnTo>
                  <a:pt x="805" y="220"/>
                </a:lnTo>
                <a:lnTo>
                  <a:pt x="805" y="218"/>
                </a:lnTo>
                <a:lnTo>
                  <a:pt x="805" y="217"/>
                </a:lnTo>
                <a:lnTo>
                  <a:pt x="804" y="215"/>
                </a:lnTo>
                <a:lnTo>
                  <a:pt x="804" y="214"/>
                </a:lnTo>
                <a:lnTo>
                  <a:pt x="802" y="214"/>
                </a:lnTo>
                <a:lnTo>
                  <a:pt x="802" y="212"/>
                </a:lnTo>
                <a:lnTo>
                  <a:pt x="837" y="212"/>
                </a:lnTo>
                <a:lnTo>
                  <a:pt x="838" y="212"/>
                </a:lnTo>
                <a:lnTo>
                  <a:pt x="838" y="211"/>
                </a:lnTo>
                <a:lnTo>
                  <a:pt x="838" y="209"/>
                </a:lnTo>
                <a:lnTo>
                  <a:pt x="838" y="208"/>
                </a:lnTo>
                <a:lnTo>
                  <a:pt x="838" y="186"/>
                </a:lnTo>
                <a:lnTo>
                  <a:pt x="850" y="186"/>
                </a:lnTo>
                <a:lnTo>
                  <a:pt x="859" y="186"/>
                </a:lnTo>
                <a:lnTo>
                  <a:pt x="861" y="186"/>
                </a:lnTo>
                <a:lnTo>
                  <a:pt x="862" y="186"/>
                </a:lnTo>
                <a:lnTo>
                  <a:pt x="864" y="180"/>
                </a:lnTo>
                <a:lnTo>
                  <a:pt x="864" y="177"/>
                </a:lnTo>
                <a:lnTo>
                  <a:pt x="862" y="177"/>
                </a:lnTo>
                <a:lnTo>
                  <a:pt x="850" y="162"/>
                </a:lnTo>
                <a:lnTo>
                  <a:pt x="852" y="162"/>
                </a:lnTo>
                <a:lnTo>
                  <a:pt x="855" y="162"/>
                </a:lnTo>
                <a:lnTo>
                  <a:pt x="856" y="162"/>
                </a:lnTo>
                <a:lnTo>
                  <a:pt x="888" y="162"/>
                </a:lnTo>
                <a:lnTo>
                  <a:pt x="889" y="149"/>
                </a:lnTo>
                <a:lnTo>
                  <a:pt x="889" y="138"/>
                </a:lnTo>
                <a:lnTo>
                  <a:pt x="889" y="136"/>
                </a:lnTo>
                <a:lnTo>
                  <a:pt x="862" y="136"/>
                </a:lnTo>
                <a:lnTo>
                  <a:pt x="858" y="136"/>
                </a:lnTo>
                <a:lnTo>
                  <a:pt x="853" y="138"/>
                </a:lnTo>
                <a:lnTo>
                  <a:pt x="843" y="146"/>
                </a:lnTo>
                <a:lnTo>
                  <a:pt x="843" y="144"/>
                </a:lnTo>
                <a:lnTo>
                  <a:pt x="841" y="144"/>
                </a:lnTo>
                <a:lnTo>
                  <a:pt x="840" y="141"/>
                </a:lnTo>
                <a:lnTo>
                  <a:pt x="838" y="140"/>
                </a:lnTo>
                <a:lnTo>
                  <a:pt x="837" y="136"/>
                </a:lnTo>
                <a:lnTo>
                  <a:pt x="835" y="133"/>
                </a:lnTo>
                <a:lnTo>
                  <a:pt x="834" y="130"/>
                </a:lnTo>
                <a:lnTo>
                  <a:pt x="834" y="129"/>
                </a:lnTo>
                <a:lnTo>
                  <a:pt x="832" y="127"/>
                </a:lnTo>
                <a:lnTo>
                  <a:pt x="832" y="124"/>
                </a:lnTo>
                <a:lnTo>
                  <a:pt x="832" y="123"/>
                </a:lnTo>
                <a:lnTo>
                  <a:pt x="831" y="117"/>
                </a:lnTo>
                <a:lnTo>
                  <a:pt x="831" y="114"/>
                </a:lnTo>
                <a:lnTo>
                  <a:pt x="829" y="111"/>
                </a:lnTo>
                <a:lnTo>
                  <a:pt x="829" y="106"/>
                </a:lnTo>
                <a:lnTo>
                  <a:pt x="831" y="105"/>
                </a:lnTo>
                <a:lnTo>
                  <a:pt x="832" y="106"/>
                </a:lnTo>
                <a:lnTo>
                  <a:pt x="834" y="106"/>
                </a:lnTo>
                <a:lnTo>
                  <a:pt x="837" y="108"/>
                </a:lnTo>
                <a:lnTo>
                  <a:pt x="840" y="111"/>
                </a:lnTo>
                <a:lnTo>
                  <a:pt x="847" y="108"/>
                </a:lnTo>
                <a:lnTo>
                  <a:pt x="855" y="105"/>
                </a:lnTo>
                <a:lnTo>
                  <a:pt x="864" y="103"/>
                </a:lnTo>
                <a:lnTo>
                  <a:pt x="877" y="103"/>
                </a:lnTo>
                <a:lnTo>
                  <a:pt x="889" y="103"/>
                </a:lnTo>
                <a:lnTo>
                  <a:pt x="889" y="106"/>
                </a:lnTo>
                <a:lnTo>
                  <a:pt x="891" y="106"/>
                </a:lnTo>
                <a:lnTo>
                  <a:pt x="905" y="97"/>
                </a:lnTo>
                <a:lnTo>
                  <a:pt x="912" y="90"/>
                </a:lnTo>
                <a:lnTo>
                  <a:pt x="915" y="93"/>
                </a:lnTo>
                <a:lnTo>
                  <a:pt x="921" y="97"/>
                </a:lnTo>
                <a:lnTo>
                  <a:pt x="923" y="94"/>
                </a:lnTo>
                <a:lnTo>
                  <a:pt x="924" y="93"/>
                </a:lnTo>
                <a:lnTo>
                  <a:pt x="929" y="90"/>
                </a:lnTo>
                <a:lnTo>
                  <a:pt x="929" y="88"/>
                </a:lnTo>
                <a:lnTo>
                  <a:pt x="917" y="79"/>
                </a:lnTo>
                <a:lnTo>
                  <a:pt x="920" y="76"/>
                </a:lnTo>
                <a:lnTo>
                  <a:pt x="923" y="71"/>
                </a:lnTo>
                <a:lnTo>
                  <a:pt x="927" y="62"/>
                </a:lnTo>
                <a:lnTo>
                  <a:pt x="936" y="50"/>
                </a:lnTo>
                <a:lnTo>
                  <a:pt x="941" y="41"/>
                </a:lnTo>
                <a:lnTo>
                  <a:pt x="942" y="41"/>
                </a:lnTo>
                <a:lnTo>
                  <a:pt x="944" y="38"/>
                </a:lnTo>
                <a:lnTo>
                  <a:pt x="948" y="32"/>
                </a:lnTo>
                <a:lnTo>
                  <a:pt x="950" y="29"/>
                </a:lnTo>
                <a:lnTo>
                  <a:pt x="959" y="17"/>
                </a:lnTo>
                <a:lnTo>
                  <a:pt x="959" y="14"/>
                </a:lnTo>
                <a:lnTo>
                  <a:pt x="963" y="14"/>
                </a:lnTo>
                <a:lnTo>
                  <a:pt x="984" y="14"/>
                </a:lnTo>
                <a:lnTo>
                  <a:pt x="986" y="14"/>
                </a:lnTo>
                <a:lnTo>
                  <a:pt x="988" y="14"/>
                </a:lnTo>
                <a:lnTo>
                  <a:pt x="991" y="14"/>
                </a:lnTo>
                <a:lnTo>
                  <a:pt x="991" y="32"/>
                </a:lnTo>
                <a:lnTo>
                  <a:pt x="991" y="38"/>
                </a:lnTo>
                <a:lnTo>
                  <a:pt x="998" y="40"/>
                </a:lnTo>
                <a:lnTo>
                  <a:pt x="1016" y="40"/>
                </a:lnTo>
                <a:lnTo>
                  <a:pt x="1028" y="40"/>
                </a:lnTo>
                <a:lnTo>
                  <a:pt x="1030" y="40"/>
                </a:lnTo>
                <a:lnTo>
                  <a:pt x="1039" y="40"/>
                </a:lnTo>
                <a:lnTo>
                  <a:pt x="1039" y="46"/>
                </a:lnTo>
                <a:lnTo>
                  <a:pt x="1039" y="64"/>
                </a:lnTo>
                <a:lnTo>
                  <a:pt x="1028" y="64"/>
                </a:lnTo>
                <a:lnTo>
                  <a:pt x="1025" y="64"/>
                </a:lnTo>
                <a:lnTo>
                  <a:pt x="1030" y="67"/>
                </a:lnTo>
                <a:lnTo>
                  <a:pt x="1031" y="68"/>
                </a:lnTo>
                <a:lnTo>
                  <a:pt x="1034" y="70"/>
                </a:lnTo>
                <a:lnTo>
                  <a:pt x="1036" y="70"/>
                </a:lnTo>
                <a:lnTo>
                  <a:pt x="1039" y="73"/>
                </a:lnTo>
                <a:lnTo>
                  <a:pt x="1039" y="79"/>
                </a:lnTo>
                <a:lnTo>
                  <a:pt x="1039" y="91"/>
                </a:lnTo>
                <a:lnTo>
                  <a:pt x="1021" y="85"/>
                </a:lnTo>
                <a:lnTo>
                  <a:pt x="1012" y="85"/>
                </a:lnTo>
                <a:lnTo>
                  <a:pt x="1009" y="83"/>
                </a:lnTo>
                <a:lnTo>
                  <a:pt x="1006" y="71"/>
                </a:lnTo>
                <a:lnTo>
                  <a:pt x="1003" y="71"/>
                </a:lnTo>
                <a:lnTo>
                  <a:pt x="1001" y="73"/>
                </a:lnTo>
                <a:lnTo>
                  <a:pt x="1000" y="73"/>
                </a:lnTo>
                <a:lnTo>
                  <a:pt x="1000" y="77"/>
                </a:lnTo>
                <a:lnTo>
                  <a:pt x="998" y="77"/>
                </a:lnTo>
                <a:lnTo>
                  <a:pt x="998" y="79"/>
                </a:lnTo>
                <a:lnTo>
                  <a:pt x="1000" y="79"/>
                </a:lnTo>
                <a:lnTo>
                  <a:pt x="1000" y="80"/>
                </a:lnTo>
                <a:lnTo>
                  <a:pt x="1000" y="83"/>
                </a:lnTo>
                <a:lnTo>
                  <a:pt x="1001" y="85"/>
                </a:lnTo>
                <a:lnTo>
                  <a:pt x="1001" y="87"/>
                </a:lnTo>
                <a:lnTo>
                  <a:pt x="1003" y="88"/>
                </a:lnTo>
                <a:lnTo>
                  <a:pt x="1003" y="90"/>
                </a:lnTo>
                <a:lnTo>
                  <a:pt x="1003" y="93"/>
                </a:lnTo>
                <a:lnTo>
                  <a:pt x="1004" y="94"/>
                </a:lnTo>
                <a:lnTo>
                  <a:pt x="1006" y="94"/>
                </a:lnTo>
                <a:lnTo>
                  <a:pt x="1007" y="93"/>
                </a:lnTo>
                <a:lnTo>
                  <a:pt x="1009" y="94"/>
                </a:lnTo>
                <a:lnTo>
                  <a:pt x="1010" y="94"/>
                </a:lnTo>
                <a:lnTo>
                  <a:pt x="1012" y="96"/>
                </a:lnTo>
                <a:lnTo>
                  <a:pt x="1013" y="96"/>
                </a:lnTo>
                <a:lnTo>
                  <a:pt x="1015" y="96"/>
                </a:lnTo>
                <a:lnTo>
                  <a:pt x="1016" y="94"/>
                </a:lnTo>
                <a:lnTo>
                  <a:pt x="1018" y="96"/>
                </a:lnTo>
                <a:lnTo>
                  <a:pt x="1019" y="96"/>
                </a:lnTo>
                <a:lnTo>
                  <a:pt x="1021" y="97"/>
                </a:lnTo>
                <a:lnTo>
                  <a:pt x="1021" y="99"/>
                </a:lnTo>
                <a:lnTo>
                  <a:pt x="1019" y="100"/>
                </a:lnTo>
                <a:lnTo>
                  <a:pt x="1019" y="102"/>
                </a:lnTo>
                <a:lnTo>
                  <a:pt x="1018" y="102"/>
                </a:lnTo>
                <a:lnTo>
                  <a:pt x="1016" y="102"/>
                </a:lnTo>
                <a:lnTo>
                  <a:pt x="1015" y="103"/>
                </a:lnTo>
                <a:lnTo>
                  <a:pt x="1013" y="103"/>
                </a:lnTo>
                <a:lnTo>
                  <a:pt x="1012" y="102"/>
                </a:lnTo>
                <a:lnTo>
                  <a:pt x="1010" y="103"/>
                </a:lnTo>
                <a:lnTo>
                  <a:pt x="1009" y="103"/>
                </a:lnTo>
                <a:lnTo>
                  <a:pt x="1007" y="105"/>
                </a:lnTo>
                <a:lnTo>
                  <a:pt x="1007" y="106"/>
                </a:lnTo>
                <a:lnTo>
                  <a:pt x="1004" y="106"/>
                </a:lnTo>
                <a:lnTo>
                  <a:pt x="1003" y="106"/>
                </a:lnTo>
                <a:lnTo>
                  <a:pt x="1001" y="105"/>
                </a:lnTo>
                <a:lnTo>
                  <a:pt x="1000" y="106"/>
                </a:lnTo>
                <a:lnTo>
                  <a:pt x="998" y="106"/>
                </a:lnTo>
                <a:lnTo>
                  <a:pt x="997" y="106"/>
                </a:lnTo>
                <a:lnTo>
                  <a:pt x="995" y="108"/>
                </a:lnTo>
                <a:lnTo>
                  <a:pt x="994" y="109"/>
                </a:lnTo>
                <a:lnTo>
                  <a:pt x="992" y="109"/>
                </a:lnTo>
                <a:lnTo>
                  <a:pt x="991" y="111"/>
                </a:lnTo>
                <a:lnTo>
                  <a:pt x="989" y="112"/>
                </a:lnTo>
                <a:lnTo>
                  <a:pt x="989" y="114"/>
                </a:lnTo>
                <a:lnTo>
                  <a:pt x="988" y="115"/>
                </a:lnTo>
                <a:lnTo>
                  <a:pt x="988" y="118"/>
                </a:lnTo>
                <a:lnTo>
                  <a:pt x="988" y="123"/>
                </a:lnTo>
                <a:lnTo>
                  <a:pt x="988" y="127"/>
                </a:lnTo>
                <a:lnTo>
                  <a:pt x="988" y="129"/>
                </a:lnTo>
                <a:lnTo>
                  <a:pt x="988" y="130"/>
                </a:lnTo>
                <a:lnTo>
                  <a:pt x="988" y="132"/>
                </a:lnTo>
                <a:lnTo>
                  <a:pt x="986" y="133"/>
                </a:lnTo>
                <a:lnTo>
                  <a:pt x="986" y="135"/>
                </a:lnTo>
                <a:lnTo>
                  <a:pt x="986" y="136"/>
                </a:lnTo>
                <a:lnTo>
                  <a:pt x="986" y="138"/>
                </a:lnTo>
                <a:lnTo>
                  <a:pt x="986" y="140"/>
                </a:lnTo>
                <a:lnTo>
                  <a:pt x="988" y="141"/>
                </a:lnTo>
                <a:lnTo>
                  <a:pt x="988" y="143"/>
                </a:lnTo>
                <a:lnTo>
                  <a:pt x="988" y="144"/>
                </a:lnTo>
                <a:lnTo>
                  <a:pt x="989" y="143"/>
                </a:lnTo>
                <a:lnTo>
                  <a:pt x="989" y="147"/>
                </a:lnTo>
                <a:lnTo>
                  <a:pt x="988" y="147"/>
                </a:lnTo>
                <a:lnTo>
                  <a:pt x="989" y="147"/>
                </a:lnTo>
                <a:lnTo>
                  <a:pt x="989" y="149"/>
                </a:lnTo>
                <a:lnTo>
                  <a:pt x="989" y="150"/>
                </a:lnTo>
                <a:lnTo>
                  <a:pt x="991" y="152"/>
                </a:lnTo>
                <a:lnTo>
                  <a:pt x="991" y="153"/>
                </a:lnTo>
                <a:lnTo>
                  <a:pt x="995" y="152"/>
                </a:lnTo>
                <a:lnTo>
                  <a:pt x="997" y="149"/>
                </a:lnTo>
                <a:lnTo>
                  <a:pt x="997" y="147"/>
                </a:lnTo>
                <a:lnTo>
                  <a:pt x="997" y="144"/>
                </a:lnTo>
                <a:lnTo>
                  <a:pt x="997" y="140"/>
                </a:lnTo>
                <a:lnTo>
                  <a:pt x="998" y="140"/>
                </a:lnTo>
                <a:lnTo>
                  <a:pt x="998" y="136"/>
                </a:lnTo>
                <a:lnTo>
                  <a:pt x="1003" y="138"/>
                </a:lnTo>
                <a:lnTo>
                  <a:pt x="1004" y="138"/>
                </a:lnTo>
                <a:lnTo>
                  <a:pt x="1004" y="140"/>
                </a:lnTo>
                <a:lnTo>
                  <a:pt x="1012" y="141"/>
                </a:lnTo>
                <a:lnTo>
                  <a:pt x="1015" y="143"/>
                </a:lnTo>
                <a:lnTo>
                  <a:pt x="1018" y="143"/>
                </a:lnTo>
                <a:lnTo>
                  <a:pt x="1019" y="140"/>
                </a:lnTo>
                <a:lnTo>
                  <a:pt x="1022" y="143"/>
                </a:lnTo>
                <a:lnTo>
                  <a:pt x="1022" y="147"/>
                </a:lnTo>
                <a:lnTo>
                  <a:pt x="1024" y="147"/>
                </a:lnTo>
                <a:lnTo>
                  <a:pt x="1036" y="149"/>
                </a:lnTo>
                <a:lnTo>
                  <a:pt x="1036" y="141"/>
                </a:lnTo>
                <a:lnTo>
                  <a:pt x="1033" y="141"/>
                </a:lnTo>
                <a:lnTo>
                  <a:pt x="1031" y="141"/>
                </a:lnTo>
                <a:lnTo>
                  <a:pt x="1031" y="140"/>
                </a:lnTo>
                <a:lnTo>
                  <a:pt x="1028" y="136"/>
                </a:lnTo>
                <a:lnTo>
                  <a:pt x="1028" y="135"/>
                </a:lnTo>
                <a:lnTo>
                  <a:pt x="1030" y="133"/>
                </a:lnTo>
                <a:lnTo>
                  <a:pt x="1031" y="130"/>
                </a:lnTo>
                <a:lnTo>
                  <a:pt x="1034" y="127"/>
                </a:lnTo>
                <a:lnTo>
                  <a:pt x="1036" y="123"/>
                </a:lnTo>
                <a:lnTo>
                  <a:pt x="1037" y="123"/>
                </a:lnTo>
                <a:lnTo>
                  <a:pt x="1037" y="129"/>
                </a:lnTo>
                <a:lnTo>
                  <a:pt x="1037" y="132"/>
                </a:lnTo>
                <a:lnTo>
                  <a:pt x="1037" y="140"/>
                </a:lnTo>
                <a:lnTo>
                  <a:pt x="1037" y="141"/>
                </a:lnTo>
                <a:lnTo>
                  <a:pt x="1042" y="141"/>
                </a:lnTo>
                <a:lnTo>
                  <a:pt x="1042" y="144"/>
                </a:lnTo>
                <a:lnTo>
                  <a:pt x="1042" y="147"/>
                </a:lnTo>
                <a:lnTo>
                  <a:pt x="1046" y="149"/>
                </a:lnTo>
                <a:lnTo>
                  <a:pt x="1049" y="149"/>
                </a:lnTo>
                <a:lnTo>
                  <a:pt x="1051" y="149"/>
                </a:lnTo>
                <a:lnTo>
                  <a:pt x="1058" y="149"/>
                </a:lnTo>
                <a:lnTo>
                  <a:pt x="1066" y="146"/>
                </a:lnTo>
                <a:lnTo>
                  <a:pt x="1069" y="143"/>
                </a:lnTo>
                <a:lnTo>
                  <a:pt x="1076" y="140"/>
                </a:lnTo>
                <a:lnTo>
                  <a:pt x="1076" y="146"/>
                </a:lnTo>
                <a:lnTo>
                  <a:pt x="1076" y="149"/>
                </a:lnTo>
                <a:lnTo>
                  <a:pt x="1075" y="158"/>
                </a:lnTo>
                <a:lnTo>
                  <a:pt x="1075" y="161"/>
                </a:lnTo>
                <a:lnTo>
                  <a:pt x="1075" y="162"/>
                </a:lnTo>
                <a:lnTo>
                  <a:pt x="1087" y="156"/>
                </a:lnTo>
                <a:lnTo>
                  <a:pt x="1090" y="161"/>
                </a:lnTo>
                <a:lnTo>
                  <a:pt x="1084" y="165"/>
                </a:lnTo>
                <a:lnTo>
                  <a:pt x="1079" y="167"/>
                </a:lnTo>
                <a:lnTo>
                  <a:pt x="1079" y="168"/>
                </a:lnTo>
                <a:lnTo>
                  <a:pt x="1078" y="168"/>
                </a:lnTo>
                <a:lnTo>
                  <a:pt x="1078" y="170"/>
                </a:lnTo>
                <a:lnTo>
                  <a:pt x="1076" y="170"/>
                </a:lnTo>
                <a:lnTo>
                  <a:pt x="1076" y="171"/>
                </a:lnTo>
                <a:lnTo>
                  <a:pt x="1075" y="171"/>
                </a:lnTo>
                <a:lnTo>
                  <a:pt x="1075" y="170"/>
                </a:lnTo>
                <a:lnTo>
                  <a:pt x="1073" y="170"/>
                </a:lnTo>
                <a:lnTo>
                  <a:pt x="1072" y="170"/>
                </a:lnTo>
                <a:lnTo>
                  <a:pt x="1070" y="170"/>
                </a:lnTo>
                <a:lnTo>
                  <a:pt x="1069" y="170"/>
                </a:lnTo>
                <a:lnTo>
                  <a:pt x="1069" y="171"/>
                </a:lnTo>
                <a:lnTo>
                  <a:pt x="1069" y="173"/>
                </a:lnTo>
                <a:lnTo>
                  <a:pt x="1072" y="173"/>
                </a:lnTo>
                <a:lnTo>
                  <a:pt x="1072" y="177"/>
                </a:lnTo>
                <a:lnTo>
                  <a:pt x="1070" y="188"/>
                </a:lnTo>
                <a:lnTo>
                  <a:pt x="1072" y="188"/>
                </a:lnTo>
                <a:lnTo>
                  <a:pt x="1075" y="188"/>
                </a:lnTo>
                <a:lnTo>
                  <a:pt x="1075" y="191"/>
                </a:lnTo>
                <a:lnTo>
                  <a:pt x="1075" y="194"/>
                </a:lnTo>
                <a:lnTo>
                  <a:pt x="1075" y="196"/>
                </a:lnTo>
                <a:lnTo>
                  <a:pt x="1073" y="197"/>
                </a:lnTo>
                <a:lnTo>
                  <a:pt x="1073" y="200"/>
                </a:lnTo>
                <a:lnTo>
                  <a:pt x="1073" y="202"/>
                </a:lnTo>
                <a:lnTo>
                  <a:pt x="1073" y="211"/>
                </a:lnTo>
                <a:lnTo>
                  <a:pt x="1073" y="217"/>
                </a:lnTo>
                <a:lnTo>
                  <a:pt x="1066" y="217"/>
                </a:lnTo>
                <a:lnTo>
                  <a:pt x="1066" y="220"/>
                </a:lnTo>
                <a:lnTo>
                  <a:pt x="1073" y="220"/>
                </a:lnTo>
                <a:lnTo>
                  <a:pt x="1073" y="224"/>
                </a:lnTo>
                <a:lnTo>
                  <a:pt x="1073" y="230"/>
                </a:lnTo>
                <a:lnTo>
                  <a:pt x="1073" y="244"/>
                </a:lnTo>
                <a:lnTo>
                  <a:pt x="1083" y="244"/>
                </a:lnTo>
                <a:lnTo>
                  <a:pt x="1098" y="246"/>
                </a:lnTo>
                <a:lnTo>
                  <a:pt x="1101" y="246"/>
                </a:lnTo>
                <a:lnTo>
                  <a:pt x="1102" y="246"/>
                </a:lnTo>
                <a:lnTo>
                  <a:pt x="1104" y="246"/>
                </a:lnTo>
                <a:lnTo>
                  <a:pt x="1105" y="246"/>
                </a:lnTo>
                <a:lnTo>
                  <a:pt x="1108" y="238"/>
                </a:lnTo>
                <a:lnTo>
                  <a:pt x="1108" y="236"/>
                </a:lnTo>
                <a:lnTo>
                  <a:pt x="1110" y="232"/>
                </a:lnTo>
                <a:lnTo>
                  <a:pt x="1110" y="229"/>
                </a:lnTo>
                <a:lnTo>
                  <a:pt x="1111" y="224"/>
                </a:lnTo>
                <a:lnTo>
                  <a:pt x="1119" y="196"/>
                </a:lnTo>
                <a:lnTo>
                  <a:pt x="1122" y="185"/>
                </a:lnTo>
                <a:lnTo>
                  <a:pt x="1122" y="183"/>
                </a:lnTo>
                <a:lnTo>
                  <a:pt x="1123" y="182"/>
                </a:lnTo>
                <a:lnTo>
                  <a:pt x="1128" y="162"/>
                </a:lnTo>
                <a:lnTo>
                  <a:pt x="1132" y="147"/>
                </a:lnTo>
                <a:lnTo>
                  <a:pt x="1132" y="146"/>
                </a:lnTo>
                <a:lnTo>
                  <a:pt x="1134" y="140"/>
                </a:lnTo>
                <a:lnTo>
                  <a:pt x="1135" y="135"/>
                </a:lnTo>
                <a:lnTo>
                  <a:pt x="1138" y="133"/>
                </a:lnTo>
                <a:lnTo>
                  <a:pt x="1147" y="129"/>
                </a:lnTo>
                <a:lnTo>
                  <a:pt x="1149" y="129"/>
                </a:lnTo>
                <a:lnTo>
                  <a:pt x="1149" y="127"/>
                </a:lnTo>
                <a:lnTo>
                  <a:pt x="1150" y="127"/>
                </a:lnTo>
                <a:lnTo>
                  <a:pt x="1150" y="130"/>
                </a:lnTo>
                <a:lnTo>
                  <a:pt x="1150" y="132"/>
                </a:lnTo>
                <a:lnTo>
                  <a:pt x="1149" y="133"/>
                </a:lnTo>
                <a:lnTo>
                  <a:pt x="1149" y="143"/>
                </a:lnTo>
                <a:lnTo>
                  <a:pt x="1149" y="147"/>
                </a:lnTo>
                <a:lnTo>
                  <a:pt x="1155" y="147"/>
                </a:lnTo>
                <a:lnTo>
                  <a:pt x="1156" y="147"/>
                </a:lnTo>
                <a:lnTo>
                  <a:pt x="1168" y="147"/>
                </a:lnTo>
                <a:lnTo>
                  <a:pt x="1173" y="149"/>
                </a:lnTo>
                <a:lnTo>
                  <a:pt x="1174" y="149"/>
                </a:lnTo>
                <a:lnTo>
                  <a:pt x="1173" y="153"/>
                </a:lnTo>
                <a:lnTo>
                  <a:pt x="1173" y="158"/>
                </a:lnTo>
                <a:lnTo>
                  <a:pt x="1173" y="165"/>
                </a:lnTo>
                <a:lnTo>
                  <a:pt x="1173" y="173"/>
                </a:lnTo>
                <a:lnTo>
                  <a:pt x="1191" y="174"/>
                </a:lnTo>
                <a:lnTo>
                  <a:pt x="1215" y="174"/>
                </a:lnTo>
                <a:lnTo>
                  <a:pt x="1218" y="174"/>
                </a:lnTo>
                <a:lnTo>
                  <a:pt x="1221" y="174"/>
                </a:lnTo>
                <a:lnTo>
                  <a:pt x="1221" y="161"/>
                </a:lnTo>
                <a:lnTo>
                  <a:pt x="1221" y="150"/>
                </a:lnTo>
                <a:lnTo>
                  <a:pt x="1221" y="149"/>
                </a:lnTo>
                <a:lnTo>
                  <a:pt x="1221" y="147"/>
                </a:lnTo>
                <a:lnTo>
                  <a:pt x="1221" y="146"/>
                </a:lnTo>
                <a:lnTo>
                  <a:pt x="1223" y="146"/>
                </a:lnTo>
                <a:lnTo>
                  <a:pt x="1223" y="141"/>
                </a:lnTo>
                <a:lnTo>
                  <a:pt x="1223" y="138"/>
                </a:lnTo>
                <a:lnTo>
                  <a:pt x="1223" y="130"/>
                </a:lnTo>
                <a:lnTo>
                  <a:pt x="1223" y="127"/>
                </a:lnTo>
                <a:lnTo>
                  <a:pt x="1223" y="126"/>
                </a:lnTo>
                <a:lnTo>
                  <a:pt x="1223" y="121"/>
                </a:lnTo>
                <a:lnTo>
                  <a:pt x="1223" y="115"/>
                </a:lnTo>
                <a:lnTo>
                  <a:pt x="1223" y="112"/>
                </a:lnTo>
                <a:lnTo>
                  <a:pt x="1223" y="100"/>
                </a:lnTo>
                <a:lnTo>
                  <a:pt x="1223" y="97"/>
                </a:lnTo>
                <a:lnTo>
                  <a:pt x="1224" y="80"/>
                </a:lnTo>
                <a:lnTo>
                  <a:pt x="1223" y="79"/>
                </a:lnTo>
                <a:lnTo>
                  <a:pt x="1223" y="77"/>
                </a:lnTo>
                <a:lnTo>
                  <a:pt x="1223" y="76"/>
                </a:lnTo>
                <a:lnTo>
                  <a:pt x="1223" y="70"/>
                </a:lnTo>
                <a:lnTo>
                  <a:pt x="1223" y="64"/>
                </a:lnTo>
                <a:lnTo>
                  <a:pt x="1223" y="61"/>
                </a:lnTo>
                <a:lnTo>
                  <a:pt x="1224" y="58"/>
                </a:lnTo>
                <a:lnTo>
                  <a:pt x="1223" y="53"/>
                </a:lnTo>
                <a:lnTo>
                  <a:pt x="1224" y="53"/>
                </a:lnTo>
                <a:lnTo>
                  <a:pt x="1226" y="53"/>
                </a:lnTo>
                <a:lnTo>
                  <a:pt x="1227" y="52"/>
                </a:lnTo>
                <a:lnTo>
                  <a:pt x="1227" y="46"/>
                </a:lnTo>
                <a:lnTo>
                  <a:pt x="1227" y="35"/>
                </a:lnTo>
                <a:lnTo>
                  <a:pt x="1227" y="34"/>
                </a:lnTo>
                <a:lnTo>
                  <a:pt x="1227" y="24"/>
                </a:lnTo>
                <a:lnTo>
                  <a:pt x="1227" y="15"/>
                </a:lnTo>
                <a:lnTo>
                  <a:pt x="1229" y="15"/>
                </a:lnTo>
                <a:lnTo>
                  <a:pt x="1239" y="15"/>
                </a:lnTo>
                <a:lnTo>
                  <a:pt x="1239" y="14"/>
                </a:lnTo>
                <a:lnTo>
                  <a:pt x="1241" y="14"/>
                </a:lnTo>
                <a:lnTo>
                  <a:pt x="1248" y="14"/>
                </a:lnTo>
                <a:lnTo>
                  <a:pt x="1250" y="14"/>
                </a:lnTo>
                <a:lnTo>
                  <a:pt x="1250" y="2"/>
                </a:lnTo>
                <a:lnTo>
                  <a:pt x="1256" y="2"/>
                </a:lnTo>
                <a:lnTo>
                  <a:pt x="1257" y="2"/>
                </a:lnTo>
                <a:lnTo>
                  <a:pt x="1259" y="2"/>
                </a:lnTo>
                <a:lnTo>
                  <a:pt x="1262" y="9"/>
                </a:lnTo>
                <a:lnTo>
                  <a:pt x="1263" y="9"/>
                </a:lnTo>
                <a:lnTo>
                  <a:pt x="1263" y="12"/>
                </a:lnTo>
                <a:lnTo>
                  <a:pt x="1266" y="15"/>
                </a:lnTo>
                <a:lnTo>
                  <a:pt x="1266" y="18"/>
                </a:lnTo>
                <a:lnTo>
                  <a:pt x="1271" y="24"/>
                </a:lnTo>
                <a:lnTo>
                  <a:pt x="1271" y="26"/>
                </a:lnTo>
                <a:lnTo>
                  <a:pt x="1274" y="32"/>
                </a:lnTo>
                <a:lnTo>
                  <a:pt x="1276" y="35"/>
                </a:lnTo>
                <a:lnTo>
                  <a:pt x="1285" y="52"/>
                </a:lnTo>
                <a:lnTo>
                  <a:pt x="1286" y="52"/>
                </a:lnTo>
                <a:lnTo>
                  <a:pt x="1274" y="27"/>
                </a:lnTo>
                <a:lnTo>
                  <a:pt x="1274" y="24"/>
                </a:lnTo>
                <a:lnTo>
                  <a:pt x="1274" y="20"/>
                </a:lnTo>
                <a:lnTo>
                  <a:pt x="1276" y="21"/>
                </a:lnTo>
                <a:lnTo>
                  <a:pt x="1276" y="2"/>
                </a:lnTo>
                <a:lnTo>
                  <a:pt x="1291" y="2"/>
                </a:lnTo>
                <a:lnTo>
                  <a:pt x="1301" y="2"/>
                </a:lnTo>
                <a:lnTo>
                  <a:pt x="1307" y="2"/>
                </a:lnTo>
                <a:lnTo>
                  <a:pt x="1321" y="2"/>
                </a:lnTo>
                <a:lnTo>
                  <a:pt x="1321" y="5"/>
                </a:lnTo>
                <a:lnTo>
                  <a:pt x="1324" y="5"/>
                </a:lnTo>
                <a:lnTo>
                  <a:pt x="1330" y="5"/>
                </a:lnTo>
                <a:lnTo>
                  <a:pt x="1330" y="2"/>
                </a:lnTo>
                <a:lnTo>
                  <a:pt x="1334" y="2"/>
                </a:lnTo>
                <a:lnTo>
                  <a:pt x="1348" y="2"/>
                </a:lnTo>
                <a:lnTo>
                  <a:pt x="1374" y="0"/>
                </a:lnTo>
                <a:lnTo>
                  <a:pt x="1374" y="6"/>
                </a:lnTo>
                <a:lnTo>
                  <a:pt x="1372" y="27"/>
                </a:lnTo>
                <a:lnTo>
                  <a:pt x="1372" y="29"/>
                </a:lnTo>
                <a:lnTo>
                  <a:pt x="1372" y="38"/>
                </a:lnTo>
                <a:lnTo>
                  <a:pt x="1372" y="41"/>
                </a:lnTo>
                <a:lnTo>
                  <a:pt x="1372" y="44"/>
                </a:lnTo>
                <a:lnTo>
                  <a:pt x="1374" y="44"/>
                </a:lnTo>
                <a:lnTo>
                  <a:pt x="1374" y="46"/>
                </a:lnTo>
                <a:lnTo>
                  <a:pt x="1374" y="49"/>
                </a:lnTo>
                <a:lnTo>
                  <a:pt x="1374" y="50"/>
                </a:lnTo>
                <a:lnTo>
                  <a:pt x="1380" y="50"/>
                </a:lnTo>
                <a:lnTo>
                  <a:pt x="1386" y="50"/>
                </a:lnTo>
                <a:lnTo>
                  <a:pt x="1387" y="50"/>
                </a:lnTo>
                <a:lnTo>
                  <a:pt x="1395" y="50"/>
                </a:lnTo>
                <a:lnTo>
                  <a:pt x="1396" y="50"/>
                </a:lnTo>
                <a:lnTo>
                  <a:pt x="1399" y="50"/>
                </a:lnTo>
                <a:lnTo>
                  <a:pt x="1405" y="49"/>
                </a:lnTo>
                <a:lnTo>
                  <a:pt x="1416" y="49"/>
                </a:lnTo>
                <a:lnTo>
                  <a:pt x="1419" y="49"/>
                </a:lnTo>
                <a:lnTo>
                  <a:pt x="1420" y="49"/>
                </a:lnTo>
                <a:lnTo>
                  <a:pt x="1434" y="49"/>
                </a:lnTo>
                <a:lnTo>
                  <a:pt x="1440" y="49"/>
                </a:lnTo>
                <a:lnTo>
                  <a:pt x="1460" y="49"/>
                </a:lnTo>
                <a:lnTo>
                  <a:pt x="1469" y="49"/>
                </a:lnTo>
                <a:lnTo>
                  <a:pt x="1470" y="49"/>
                </a:lnTo>
                <a:lnTo>
                  <a:pt x="1470" y="73"/>
                </a:lnTo>
                <a:lnTo>
                  <a:pt x="1469" y="109"/>
                </a:lnTo>
                <a:lnTo>
                  <a:pt x="1463" y="118"/>
                </a:lnTo>
                <a:lnTo>
                  <a:pt x="1460" y="121"/>
                </a:lnTo>
                <a:lnTo>
                  <a:pt x="1458" y="123"/>
                </a:lnTo>
                <a:lnTo>
                  <a:pt x="1460" y="124"/>
                </a:lnTo>
                <a:lnTo>
                  <a:pt x="1463" y="127"/>
                </a:lnTo>
                <a:lnTo>
                  <a:pt x="1464" y="129"/>
                </a:lnTo>
                <a:lnTo>
                  <a:pt x="1467" y="124"/>
                </a:lnTo>
                <a:lnTo>
                  <a:pt x="1469" y="123"/>
                </a:lnTo>
                <a:lnTo>
                  <a:pt x="1469" y="124"/>
                </a:lnTo>
                <a:lnTo>
                  <a:pt x="1469" y="126"/>
                </a:lnTo>
                <a:lnTo>
                  <a:pt x="1469" y="132"/>
                </a:lnTo>
                <a:lnTo>
                  <a:pt x="1469" y="146"/>
                </a:lnTo>
                <a:lnTo>
                  <a:pt x="1493" y="146"/>
                </a:lnTo>
                <a:lnTo>
                  <a:pt x="1493" y="147"/>
                </a:lnTo>
                <a:lnTo>
                  <a:pt x="1499" y="147"/>
                </a:lnTo>
                <a:lnTo>
                  <a:pt x="1517" y="147"/>
                </a:lnTo>
                <a:lnTo>
                  <a:pt x="1517" y="165"/>
                </a:lnTo>
                <a:lnTo>
                  <a:pt x="1512" y="173"/>
                </a:lnTo>
                <a:lnTo>
                  <a:pt x="1506" y="180"/>
                </a:lnTo>
                <a:lnTo>
                  <a:pt x="1497" y="196"/>
                </a:lnTo>
                <a:lnTo>
                  <a:pt x="1496" y="197"/>
                </a:lnTo>
                <a:lnTo>
                  <a:pt x="1494" y="197"/>
                </a:lnTo>
                <a:lnTo>
                  <a:pt x="1487" y="197"/>
                </a:lnTo>
                <a:lnTo>
                  <a:pt x="1481" y="197"/>
                </a:lnTo>
                <a:lnTo>
                  <a:pt x="1476" y="197"/>
                </a:lnTo>
                <a:lnTo>
                  <a:pt x="1475" y="197"/>
                </a:lnTo>
                <a:lnTo>
                  <a:pt x="1467" y="197"/>
                </a:lnTo>
                <a:lnTo>
                  <a:pt x="1464" y="197"/>
                </a:lnTo>
                <a:lnTo>
                  <a:pt x="1461" y="197"/>
                </a:lnTo>
                <a:lnTo>
                  <a:pt x="1458" y="197"/>
                </a:lnTo>
                <a:lnTo>
                  <a:pt x="1456" y="197"/>
                </a:lnTo>
                <a:lnTo>
                  <a:pt x="1456" y="199"/>
                </a:lnTo>
                <a:lnTo>
                  <a:pt x="1456" y="206"/>
                </a:lnTo>
                <a:lnTo>
                  <a:pt x="1455" y="206"/>
                </a:lnTo>
                <a:lnTo>
                  <a:pt x="1443" y="206"/>
                </a:lnTo>
                <a:lnTo>
                  <a:pt x="1441" y="209"/>
                </a:lnTo>
                <a:lnTo>
                  <a:pt x="1441" y="211"/>
                </a:lnTo>
                <a:lnTo>
                  <a:pt x="1441" y="220"/>
                </a:lnTo>
                <a:lnTo>
                  <a:pt x="1441" y="223"/>
                </a:lnTo>
                <a:lnTo>
                  <a:pt x="1437" y="223"/>
                </a:lnTo>
                <a:lnTo>
                  <a:pt x="1437" y="232"/>
                </a:lnTo>
                <a:lnTo>
                  <a:pt x="1437" y="235"/>
                </a:lnTo>
                <a:lnTo>
                  <a:pt x="1423" y="235"/>
                </a:lnTo>
                <a:lnTo>
                  <a:pt x="1410" y="235"/>
                </a:lnTo>
                <a:lnTo>
                  <a:pt x="1407" y="235"/>
                </a:lnTo>
                <a:lnTo>
                  <a:pt x="1407" y="236"/>
                </a:lnTo>
                <a:lnTo>
                  <a:pt x="1407" y="238"/>
                </a:lnTo>
                <a:lnTo>
                  <a:pt x="1407" y="247"/>
                </a:lnTo>
                <a:lnTo>
                  <a:pt x="1408" y="247"/>
                </a:lnTo>
                <a:lnTo>
                  <a:pt x="1413" y="247"/>
                </a:lnTo>
                <a:lnTo>
                  <a:pt x="1416" y="247"/>
                </a:lnTo>
                <a:lnTo>
                  <a:pt x="1420" y="247"/>
                </a:lnTo>
                <a:lnTo>
                  <a:pt x="1422" y="247"/>
                </a:lnTo>
                <a:lnTo>
                  <a:pt x="1425" y="247"/>
                </a:lnTo>
                <a:lnTo>
                  <a:pt x="1428" y="247"/>
                </a:lnTo>
                <a:lnTo>
                  <a:pt x="1429" y="247"/>
                </a:lnTo>
                <a:lnTo>
                  <a:pt x="1438" y="247"/>
                </a:lnTo>
                <a:lnTo>
                  <a:pt x="1441" y="247"/>
                </a:lnTo>
                <a:lnTo>
                  <a:pt x="1441" y="250"/>
                </a:lnTo>
                <a:lnTo>
                  <a:pt x="1441" y="253"/>
                </a:lnTo>
                <a:lnTo>
                  <a:pt x="1441" y="265"/>
                </a:lnTo>
                <a:lnTo>
                  <a:pt x="1441" y="277"/>
                </a:lnTo>
                <a:lnTo>
                  <a:pt x="1441" y="279"/>
                </a:lnTo>
                <a:lnTo>
                  <a:pt x="1441" y="280"/>
                </a:lnTo>
                <a:lnTo>
                  <a:pt x="1441" y="279"/>
                </a:lnTo>
                <a:lnTo>
                  <a:pt x="1464" y="249"/>
                </a:lnTo>
                <a:lnTo>
                  <a:pt x="1464" y="247"/>
                </a:lnTo>
                <a:lnTo>
                  <a:pt x="1466" y="247"/>
                </a:lnTo>
                <a:lnTo>
                  <a:pt x="1466" y="249"/>
                </a:lnTo>
                <a:lnTo>
                  <a:pt x="1466" y="253"/>
                </a:lnTo>
                <a:lnTo>
                  <a:pt x="1466" y="255"/>
                </a:lnTo>
                <a:lnTo>
                  <a:pt x="1466" y="258"/>
                </a:lnTo>
                <a:lnTo>
                  <a:pt x="1466" y="261"/>
                </a:lnTo>
                <a:lnTo>
                  <a:pt x="1466" y="265"/>
                </a:lnTo>
                <a:lnTo>
                  <a:pt x="1466" y="270"/>
                </a:lnTo>
                <a:lnTo>
                  <a:pt x="1466" y="271"/>
                </a:lnTo>
                <a:lnTo>
                  <a:pt x="1466" y="274"/>
                </a:lnTo>
                <a:lnTo>
                  <a:pt x="1466" y="276"/>
                </a:lnTo>
                <a:lnTo>
                  <a:pt x="1466" y="282"/>
                </a:lnTo>
                <a:lnTo>
                  <a:pt x="1466" y="285"/>
                </a:lnTo>
                <a:lnTo>
                  <a:pt x="1466" y="291"/>
                </a:lnTo>
                <a:lnTo>
                  <a:pt x="1466" y="294"/>
                </a:lnTo>
                <a:lnTo>
                  <a:pt x="1466" y="295"/>
                </a:lnTo>
                <a:lnTo>
                  <a:pt x="1466" y="297"/>
                </a:lnTo>
                <a:lnTo>
                  <a:pt x="1475" y="297"/>
                </a:lnTo>
                <a:lnTo>
                  <a:pt x="1478" y="297"/>
                </a:lnTo>
                <a:lnTo>
                  <a:pt x="1479" y="297"/>
                </a:lnTo>
                <a:lnTo>
                  <a:pt x="1481" y="297"/>
                </a:lnTo>
                <a:lnTo>
                  <a:pt x="1484" y="297"/>
                </a:lnTo>
                <a:lnTo>
                  <a:pt x="1485" y="297"/>
                </a:lnTo>
                <a:lnTo>
                  <a:pt x="1488" y="297"/>
                </a:lnTo>
                <a:lnTo>
                  <a:pt x="1490" y="297"/>
                </a:lnTo>
                <a:lnTo>
                  <a:pt x="1490" y="300"/>
                </a:lnTo>
                <a:lnTo>
                  <a:pt x="1490" y="302"/>
                </a:lnTo>
                <a:lnTo>
                  <a:pt x="1490" y="303"/>
                </a:lnTo>
                <a:lnTo>
                  <a:pt x="1490" y="305"/>
                </a:lnTo>
                <a:lnTo>
                  <a:pt x="1490" y="308"/>
                </a:lnTo>
                <a:lnTo>
                  <a:pt x="1490" y="309"/>
                </a:lnTo>
                <a:lnTo>
                  <a:pt x="1490" y="311"/>
                </a:lnTo>
                <a:lnTo>
                  <a:pt x="1490" y="312"/>
                </a:lnTo>
                <a:lnTo>
                  <a:pt x="1490" y="314"/>
                </a:lnTo>
                <a:lnTo>
                  <a:pt x="1490" y="317"/>
                </a:lnTo>
                <a:lnTo>
                  <a:pt x="1490" y="318"/>
                </a:lnTo>
                <a:lnTo>
                  <a:pt x="1490" y="320"/>
                </a:lnTo>
                <a:lnTo>
                  <a:pt x="1490" y="321"/>
                </a:lnTo>
                <a:lnTo>
                  <a:pt x="1490" y="323"/>
                </a:lnTo>
                <a:lnTo>
                  <a:pt x="1490" y="324"/>
                </a:lnTo>
                <a:lnTo>
                  <a:pt x="1490" y="326"/>
                </a:lnTo>
                <a:lnTo>
                  <a:pt x="1490" y="327"/>
                </a:lnTo>
                <a:lnTo>
                  <a:pt x="1490" y="329"/>
                </a:lnTo>
                <a:lnTo>
                  <a:pt x="1490" y="345"/>
                </a:lnTo>
                <a:lnTo>
                  <a:pt x="1488" y="345"/>
                </a:lnTo>
                <a:lnTo>
                  <a:pt x="1470" y="345"/>
                </a:lnTo>
                <a:lnTo>
                  <a:pt x="1470" y="344"/>
                </a:lnTo>
                <a:lnTo>
                  <a:pt x="1469" y="344"/>
                </a:lnTo>
                <a:lnTo>
                  <a:pt x="1466" y="344"/>
                </a:lnTo>
                <a:lnTo>
                  <a:pt x="1466" y="341"/>
                </a:lnTo>
                <a:lnTo>
                  <a:pt x="1466" y="339"/>
                </a:lnTo>
                <a:lnTo>
                  <a:pt x="1469" y="339"/>
                </a:lnTo>
                <a:lnTo>
                  <a:pt x="1469" y="336"/>
                </a:lnTo>
                <a:lnTo>
                  <a:pt x="1466" y="336"/>
                </a:lnTo>
                <a:lnTo>
                  <a:pt x="1466" y="326"/>
                </a:lnTo>
                <a:lnTo>
                  <a:pt x="1466" y="324"/>
                </a:lnTo>
                <a:lnTo>
                  <a:pt x="1466" y="315"/>
                </a:lnTo>
                <a:lnTo>
                  <a:pt x="1466" y="309"/>
                </a:lnTo>
                <a:lnTo>
                  <a:pt x="1466" y="306"/>
                </a:lnTo>
                <a:lnTo>
                  <a:pt x="1469" y="306"/>
                </a:lnTo>
                <a:lnTo>
                  <a:pt x="1469" y="303"/>
                </a:lnTo>
                <a:lnTo>
                  <a:pt x="1466" y="303"/>
                </a:lnTo>
                <a:lnTo>
                  <a:pt x="1466" y="306"/>
                </a:lnTo>
                <a:lnTo>
                  <a:pt x="1466" y="309"/>
                </a:lnTo>
                <a:lnTo>
                  <a:pt x="1466" y="311"/>
                </a:lnTo>
                <a:lnTo>
                  <a:pt x="1466" y="312"/>
                </a:lnTo>
                <a:lnTo>
                  <a:pt x="1466" y="315"/>
                </a:lnTo>
                <a:lnTo>
                  <a:pt x="1466" y="318"/>
                </a:lnTo>
                <a:lnTo>
                  <a:pt x="1466" y="321"/>
                </a:lnTo>
                <a:lnTo>
                  <a:pt x="1466" y="323"/>
                </a:lnTo>
                <a:lnTo>
                  <a:pt x="1466" y="324"/>
                </a:lnTo>
                <a:lnTo>
                  <a:pt x="1466" y="326"/>
                </a:lnTo>
                <a:lnTo>
                  <a:pt x="1461" y="326"/>
                </a:lnTo>
                <a:lnTo>
                  <a:pt x="1460" y="326"/>
                </a:lnTo>
                <a:lnTo>
                  <a:pt x="1460" y="327"/>
                </a:lnTo>
                <a:lnTo>
                  <a:pt x="1461" y="335"/>
                </a:lnTo>
                <a:lnTo>
                  <a:pt x="1461" y="338"/>
                </a:lnTo>
                <a:lnTo>
                  <a:pt x="1460" y="338"/>
                </a:lnTo>
                <a:lnTo>
                  <a:pt x="1460" y="335"/>
                </a:lnTo>
                <a:lnTo>
                  <a:pt x="1456" y="335"/>
                </a:lnTo>
                <a:lnTo>
                  <a:pt x="1456" y="338"/>
                </a:lnTo>
                <a:lnTo>
                  <a:pt x="1455" y="338"/>
                </a:lnTo>
                <a:lnTo>
                  <a:pt x="1455" y="336"/>
                </a:lnTo>
                <a:lnTo>
                  <a:pt x="1453" y="336"/>
                </a:lnTo>
                <a:lnTo>
                  <a:pt x="1453" y="338"/>
                </a:lnTo>
                <a:lnTo>
                  <a:pt x="1452" y="338"/>
                </a:lnTo>
                <a:lnTo>
                  <a:pt x="1450" y="341"/>
                </a:lnTo>
                <a:lnTo>
                  <a:pt x="1452" y="341"/>
                </a:lnTo>
                <a:lnTo>
                  <a:pt x="1455" y="341"/>
                </a:lnTo>
                <a:lnTo>
                  <a:pt x="1455" y="342"/>
                </a:lnTo>
                <a:lnTo>
                  <a:pt x="1466" y="342"/>
                </a:lnTo>
                <a:lnTo>
                  <a:pt x="1466" y="344"/>
                </a:lnTo>
                <a:lnTo>
                  <a:pt x="1466" y="345"/>
                </a:lnTo>
                <a:lnTo>
                  <a:pt x="1466" y="347"/>
                </a:lnTo>
                <a:lnTo>
                  <a:pt x="1460" y="347"/>
                </a:lnTo>
                <a:lnTo>
                  <a:pt x="1460" y="352"/>
                </a:lnTo>
                <a:lnTo>
                  <a:pt x="1466" y="352"/>
                </a:lnTo>
                <a:lnTo>
                  <a:pt x="1464" y="353"/>
                </a:lnTo>
                <a:lnTo>
                  <a:pt x="1464" y="356"/>
                </a:lnTo>
                <a:lnTo>
                  <a:pt x="1464" y="359"/>
                </a:lnTo>
                <a:lnTo>
                  <a:pt x="1464" y="362"/>
                </a:lnTo>
                <a:lnTo>
                  <a:pt x="1464" y="364"/>
                </a:lnTo>
                <a:lnTo>
                  <a:pt x="1464" y="365"/>
                </a:lnTo>
                <a:lnTo>
                  <a:pt x="1461" y="365"/>
                </a:lnTo>
                <a:lnTo>
                  <a:pt x="1443" y="365"/>
                </a:lnTo>
                <a:lnTo>
                  <a:pt x="1440" y="365"/>
                </a:lnTo>
                <a:lnTo>
                  <a:pt x="1440" y="358"/>
                </a:lnTo>
                <a:lnTo>
                  <a:pt x="1440" y="347"/>
                </a:lnTo>
                <a:lnTo>
                  <a:pt x="1440" y="345"/>
                </a:lnTo>
                <a:lnTo>
                  <a:pt x="1435" y="345"/>
                </a:lnTo>
                <a:lnTo>
                  <a:pt x="1432" y="345"/>
                </a:lnTo>
                <a:lnTo>
                  <a:pt x="1425" y="347"/>
                </a:lnTo>
                <a:lnTo>
                  <a:pt x="1422" y="347"/>
                </a:lnTo>
                <a:lnTo>
                  <a:pt x="1416" y="347"/>
                </a:lnTo>
                <a:lnTo>
                  <a:pt x="1407" y="347"/>
                </a:lnTo>
                <a:lnTo>
                  <a:pt x="1401" y="347"/>
                </a:lnTo>
                <a:lnTo>
                  <a:pt x="1399" y="347"/>
                </a:lnTo>
                <a:lnTo>
                  <a:pt x="1398" y="347"/>
                </a:lnTo>
                <a:lnTo>
                  <a:pt x="1398" y="348"/>
                </a:lnTo>
                <a:lnTo>
                  <a:pt x="1399" y="353"/>
                </a:lnTo>
                <a:lnTo>
                  <a:pt x="1401" y="362"/>
                </a:lnTo>
                <a:lnTo>
                  <a:pt x="1402" y="368"/>
                </a:lnTo>
                <a:lnTo>
                  <a:pt x="1404" y="371"/>
                </a:lnTo>
                <a:lnTo>
                  <a:pt x="1405" y="377"/>
                </a:lnTo>
                <a:lnTo>
                  <a:pt x="1408" y="386"/>
                </a:lnTo>
                <a:lnTo>
                  <a:pt x="1408" y="388"/>
                </a:lnTo>
                <a:lnTo>
                  <a:pt x="1408" y="389"/>
                </a:lnTo>
                <a:lnTo>
                  <a:pt x="1411" y="398"/>
                </a:lnTo>
                <a:lnTo>
                  <a:pt x="1413" y="403"/>
                </a:lnTo>
                <a:lnTo>
                  <a:pt x="1413" y="405"/>
                </a:lnTo>
                <a:lnTo>
                  <a:pt x="1413" y="406"/>
                </a:lnTo>
                <a:lnTo>
                  <a:pt x="1413" y="409"/>
                </a:lnTo>
                <a:lnTo>
                  <a:pt x="1413" y="411"/>
                </a:lnTo>
                <a:lnTo>
                  <a:pt x="1414" y="412"/>
                </a:lnTo>
                <a:lnTo>
                  <a:pt x="1414" y="414"/>
                </a:lnTo>
                <a:lnTo>
                  <a:pt x="1414" y="415"/>
                </a:lnTo>
                <a:lnTo>
                  <a:pt x="1414" y="417"/>
                </a:lnTo>
                <a:lnTo>
                  <a:pt x="1414" y="420"/>
                </a:lnTo>
                <a:lnTo>
                  <a:pt x="1416" y="421"/>
                </a:lnTo>
                <a:lnTo>
                  <a:pt x="1414" y="438"/>
                </a:lnTo>
                <a:lnTo>
                  <a:pt x="1413" y="438"/>
                </a:lnTo>
                <a:lnTo>
                  <a:pt x="1413" y="439"/>
                </a:lnTo>
                <a:lnTo>
                  <a:pt x="1413" y="441"/>
                </a:lnTo>
                <a:lnTo>
                  <a:pt x="1413" y="444"/>
                </a:lnTo>
                <a:lnTo>
                  <a:pt x="1411" y="444"/>
                </a:lnTo>
                <a:lnTo>
                  <a:pt x="1411" y="441"/>
                </a:lnTo>
                <a:lnTo>
                  <a:pt x="1411" y="439"/>
                </a:lnTo>
                <a:lnTo>
                  <a:pt x="1410" y="439"/>
                </a:lnTo>
                <a:lnTo>
                  <a:pt x="1408" y="439"/>
                </a:lnTo>
                <a:lnTo>
                  <a:pt x="1408" y="445"/>
                </a:lnTo>
                <a:lnTo>
                  <a:pt x="1407" y="445"/>
                </a:lnTo>
                <a:lnTo>
                  <a:pt x="1405" y="445"/>
                </a:lnTo>
                <a:lnTo>
                  <a:pt x="1404" y="445"/>
                </a:lnTo>
                <a:lnTo>
                  <a:pt x="1402" y="445"/>
                </a:lnTo>
                <a:lnTo>
                  <a:pt x="1402" y="444"/>
                </a:lnTo>
                <a:lnTo>
                  <a:pt x="1402" y="441"/>
                </a:lnTo>
                <a:lnTo>
                  <a:pt x="1399" y="441"/>
                </a:lnTo>
                <a:lnTo>
                  <a:pt x="1399" y="438"/>
                </a:lnTo>
                <a:lnTo>
                  <a:pt x="1399" y="436"/>
                </a:lnTo>
                <a:lnTo>
                  <a:pt x="1402" y="436"/>
                </a:lnTo>
                <a:lnTo>
                  <a:pt x="1402" y="433"/>
                </a:lnTo>
                <a:lnTo>
                  <a:pt x="1399" y="433"/>
                </a:lnTo>
                <a:lnTo>
                  <a:pt x="1399" y="430"/>
                </a:lnTo>
                <a:lnTo>
                  <a:pt x="1399" y="427"/>
                </a:lnTo>
                <a:lnTo>
                  <a:pt x="1399" y="423"/>
                </a:lnTo>
                <a:lnTo>
                  <a:pt x="1398" y="423"/>
                </a:lnTo>
                <a:lnTo>
                  <a:pt x="1398" y="424"/>
                </a:lnTo>
                <a:lnTo>
                  <a:pt x="1398" y="426"/>
                </a:lnTo>
                <a:lnTo>
                  <a:pt x="1398" y="429"/>
                </a:lnTo>
                <a:lnTo>
                  <a:pt x="1396" y="429"/>
                </a:lnTo>
                <a:lnTo>
                  <a:pt x="1393" y="429"/>
                </a:lnTo>
                <a:lnTo>
                  <a:pt x="1393" y="432"/>
                </a:lnTo>
                <a:lnTo>
                  <a:pt x="1390" y="430"/>
                </a:lnTo>
                <a:lnTo>
                  <a:pt x="1390" y="435"/>
                </a:lnTo>
                <a:lnTo>
                  <a:pt x="1390" y="436"/>
                </a:lnTo>
                <a:lnTo>
                  <a:pt x="1390" y="438"/>
                </a:lnTo>
                <a:lnTo>
                  <a:pt x="1390" y="441"/>
                </a:lnTo>
                <a:lnTo>
                  <a:pt x="1390" y="444"/>
                </a:lnTo>
                <a:lnTo>
                  <a:pt x="1390" y="445"/>
                </a:lnTo>
                <a:lnTo>
                  <a:pt x="1390" y="447"/>
                </a:lnTo>
                <a:lnTo>
                  <a:pt x="1398" y="447"/>
                </a:lnTo>
                <a:lnTo>
                  <a:pt x="1402" y="447"/>
                </a:lnTo>
                <a:lnTo>
                  <a:pt x="1407" y="447"/>
                </a:lnTo>
                <a:lnTo>
                  <a:pt x="1410" y="447"/>
                </a:lnTo>
                <a:lnTo>
                  <a:pt x="1411" y="447"/>
                </a:lnTo>
                <a:lnTo>
                  <a:pt x="1413" y="447"/>
                </a:lnTo>
                <a:lnTo>
                  <a:pt x="1419" y="447"/>
                </a:lnTo>
                <a:lnTo>
                  <a:pt x="1425" y="447"/>
                </a:lnTo>
                <a:lnTo>
                  <a:pt x="1431" y="447"/>
                </a:lnTo>
                <a:lnTo>
                  <a:pt x="1434" y="447"/>
                </a:lnTo>
                <a:lnTo>
                  <a:pt x="1440" y="447"/>
                </a:lnTo>
                <a:lnTo>
                  <a:pt x="1446" y="447"/>
                </a:lnTo>
                <a:lnTo>
                  <a:pt x="1453" y="447"/>
                </a:lnTo>
                <a:lnTo>
                  <a:pt x="1461" y="445"/>
                </a:lnTo>
                <a:lnTo>
                  <a:pt x="1464" y="445"/>
                </a:lnTo>
                <a:lnTo>
                  <a:pt x="1467" y="445"/>
                </a:lnTo>
                <a:lnTo>
                  <a:pt x="1472" y="445"/>
                </a:lnTo>
                <a:lnTo>
                  <a:pt x="1472" y="435"/>
                </a:lnTo>
                <a:lnTo>
                  <a:pt x="1464" y="435"/>
                </a:lnTo>
                <a:lnTo>
                  <a:pt x="1464" y="436"/>
                </a:lnTo>
                <a:lnTo>
                  <a:pt x="1464" y="439"/>
                </a:lnTo>
                <a:lnTo>
                  <a:pt x="1463" y="439"/>
                </a:lnTo>
                <a:lnTo>
                  <a:pt x="1453" y="439"/>
                </a:lnTo>
                <a:lnTo>
                  <a:pt x="1453" y="435"/>
                </a:lnTo>
                <a:lnTo>
                  <a:pt x="1449" y="435"/>
                </a:lnTo>
                <a:lnTo>
                  <a:pt x="1449" y="432"/>
                </a:lnTo>
                <a:lnTo>
                  <a:pt x="1440" y="430"/>
                </a:lnTo>
                <a:lnTo>
                  <a:pt x="1440" y="423"/>
                </a:lnTo>
                <a:lnTo>
                  <a:pt x="1440" y="402"/>
                </a:lnTo>
                <a:lnTo>
                  <a:pt x="1441" y="402"/>
                </a:lnTo>
                <a:lnTo>
                  <a:pt x="1441" y="405"/>
                </a:lnTo>
                <a:lnTo>
                  <a:pt x="1447" y="405"/>
                </a:lnTo>
                <a:lnTo>
                  <a:pt x="1447" y="411"/>
                </a:lnTo>
                <a:lnTo>
                  <a:pt x="1452" y="411"/>
                </a:lnTo>
                <a:lnTo>
                  <a:pt x="1452" y="409"/>
                </a:lnTo>
                <a:lnTo>
                  <a:pt x="1452" y="408"/>
                </a:lnTo>
                <a:lnTo>
                  <a:pt x="1452" y="409"/>
                </a:lnTo>
                <a:lnTo>
                  <a:pt x="1453" y="409"/>
                </a:lnTo>
                <a:lnTo>
                  <a:pt x="1461" y="409"/>
                </a:lnTo>
                <a:lnTo>
                  <a:pt x="1464" y="409"/>
                </a:lnTo>
                <a:lnTo>
                  <a:pt x="1464" y="403"/>
                </a:lnTo>
                <a:lnTo>
                  <a:pt x="1464" y="395"/>
                </a:lnTo>
                <a:lnTo>
                  <a:pt x="1488" y="395"/>
                </a:lnTo>
                <a:lnTo>
                  <a:pt x="1490" y="371"/>
                </a:lnTo>
                <a:lnTo>
                  <a:pt x="1490" y="370"/>
                </a:lnTo>
                <a:lnTo>
                  <a:pt x="1490" y="367"/>
                </a:lnTo>
                <a:lnTo>
                  <a:pt x="1490" y="364"/>
                </a:lnTo>
                <a:lnTo>
                  <a:pt x="1490" y="358"/>
                </a:lnTo>
                <a:lnTo>
                  <a:pt x="1514" y="358"/>
                </a:lnTo>
                <a:lnTo>
                  <a:pt x="1514" y="356"/>
                </a:lnTo>
                <a:lnTo>
                  <a:pt x="1514" y="352"/>
                </a:lnTo>
                <a:lnTo>
                  <a:pt x="1514" y="347"/>
                </a:lnTo>
                <a:lnTo>
                  <a:pt x="1514" y="339"/>
                </a:lnTo>
                <a:lnTo>
                  <a:pt x="1514" y="338"/>
                </a:lnTo>
                <a:lnTo>
                  <a:pt x="1514" y="327"/>
                </a:lnTo>
                <a:lnTo>
                  <a:pt x="1514" y="309"/>
                </a:lnTo>
                <a:lnTo>
                  <a:pt x="1514" y="305"/>
                </a:lnTo>
                <a:lnTo>
                  <a:pt x="1514" y="303"/>
                </a:lnTo>
                <a:lnTo>
                  <a:pt x="1514" y="297"/>
                </a:lnTo>
                <a:lnTo>
                  <a:pt x="1518" y="297"/>
                </a:lnTo>
                <a:lnTo>
                  <a:pt x="1518" y="289"/>
                </a:lnTo>
                <a:lnTo>
                  <a:pt x="1515" y="289"/>
                </a:lnTo>
                <a:lnTo>
                  <a:pt x="1514" y="289"/>
                </a:lnTo>
                <a:lnTo>
                  <a:pt x="1514" y="288"/>
                </a:lnTo>
                <a:lnTo>
                  <a:pt x="1515" y="288"/>
                </a:lnTo>
                <a:lnTo>
                  <a:pt x="1520" y="288"/>
                </a:lnTo>
                <a:lnTo>
                  <a:pt x="1520" y="282"/>
                </a:lnTo>
                <a:lnTo>
                  <a:pt x="1515" y="282"/>
                </a:lnTo>
                <a:lnTo>
                  <a:pt x="1514" y="282"/>
                </a:lnTo>
                <a:lnTo>
                  <a:pt x="1514" y="280"/>
                </a:lnTo>
                <a:lnTo>
                  <a:pt x="1514" y="277"/>
                </a:lnTo>
                <a:lnTo>
                  <a:pt x="1515" y="277"/>
                </a:lnTo>
                <a:lnTo>
                  <a:pt x="1520" y="277"/>
                </a:lnTo>
                <a:lnTo>
                  <a:pt x="1520" y="271"/>
                </a:lnTo>
                <a:lnTo>
                  <a:pt x="1539" y="271"/>
                </a:lnTo>
                <a:lnTo>
                  <a:pt x="1539" y="295"/>
                </a:lnTo>
                <a:lnTo>
                  <a:pt x="1564" y="295"/>
                </a:lnTo>
                <a:lnTo>
                  <a:pt x="1564" y="320"/>
                </a:lnTo>
                <a:lnTo>
                  <a:pt x="1606" y="318"/>
                </a:lnTo>
                <a:lnTo>
                  <a:pt x="1607" y="320"/>
                </a:lnTo>
                <a:lnTo>
                  <a:pt x="1607" y="323"/>
                </a:lnTo>
                <a:lnTo>
                  <a:pt x="1609" y="327"/>
                </a:lnTo>
                <a:lnTo>
                  <a:pt x="1610" y="330"/>
                </a:lnTo>
                <a:lnTo>
                  <a:pt x="1610" y="332"/>
                </a:lnTo>
                <a:lnTo>
                  <a:pt x="1610" y="333"/>
                </a:lnTo>
                <a:lnTo>
                  <a:pt x="1610" y="335"/>
                </a:lnTo>
                <a:lnTo>
                  <a:pt x="1610" y="336"/>
                </a:lnTo>
                <a:lnTo>
                  <a:pt x="1610" y="338"/>
                </a:lnTo>
                <a:lnTo>
                  <a:pt x="1610" y="339"/>
                </a:lnTo>
                <a:lnTo>
                  <a:pt x="1607" y="339"/>
                </a:lnTo>
                <a:lnTo>
                  <a:pt x="1607" y="344"/>
                </a:lnTo>
                <a:lnTo>
                  <a:pt x="1586" y="344"/>
                </a:lnTo>
                <a:lnTo>
                  <a:pt x="1586" y="370"/>
                </a:lnTo>
                <a:lnTo>
                  <a:pt x="1574" y="370"/>
                </a:lnTo>
                <a:lnTo>
                  <a:pt x="1562" y="370"/>
                </a:lnTo>
                <a:lnTo>
                  <a:pt x="1562" y="376"/>
                </a:lnTo>
                <a:lnTo>
                  <a:pt x="1564" y="376"/>
                </a:lnTo>
                <a:lnTo>
                  <a:pt x="1571" y="376"/>
                </a:lnTo>
                <a:lnTo>
                  <a:pt x="1573" y="376"/>
                </a:lnTo>
                <a:lnTo>
                  <a:pt x="1574" y="376"/>
                </a:lnTo>
                <a:lnTo>
                  <a:pt x="1574" y="379"/>
                </a:lnTo>
                <a:lnTo>
                  <a:pt x="1574" y="382"/>
                </a:lnTo>
                <a:lnTo>
                  <a:pt x="1574" y="383"/>
                </a:lnTo>
                <a:lnTo>
                  <a:pt x="1582" y="383"/>
                </a:lnTo>
                <a:lnTo>
                  <a:pt x="1586" y="382"/>
                </a:lnTo>
                <a:lnTo>
                  <a:pt x="1586" y="402"/>
                </a:lnTo>
                <a:lnTo>
                  <a:pt x="1589" y="402"/>
                </a:lnTo>
                <a:lnTo>
                  <a:pt x="1592" y="402"/>
                </a:lnTo>
                <a:lnTo>
                  <a:pt x="1594" y="402"/>
                </a:lnTo>
                <a:lnTo>
                  <a:pt x="1594" y="405"/>
                </a:lnTo>
                <a:lnTo>
                  <a:pt x="1598" y="405"/>
                </a:lnTo>
                <a:lnTo>
                  <a:pt x="1598" y="406"/>
                </a:lnTo>
                <a:lnTo>
                  <a:pt x="1598" y="408"/>
                </a:lnTo>
                <a:lnTo>
                  <a:pt x="1594" y="408"/>
                </a:lnTo>
                <a:lnTo>
                  <a:pt x="1594" y="411"/>
                </a:lnTo>
                <a:lnTo>
                  <a:pt x="1598" y="411"/>
                </a:lnTo>
                <a:lnTo>
                  <a:pt x="1598" y="412"/>
                </a:lnTo>
                <a:lnTo>
                  <a:pt x="1598" y="415"/>
                </a:lnTo>
                <a:lnTo>
                  <a:pt x="1598" y="424"/>
                </a:lnTo>
                <a:lnTo>
                  <a:pt x="1595" y="424"/>
                </a:lnTo>
                <a:lnTo>
                  <a:pt x="1595" y="427"/>
                </a:lnTo>
                <a:lnTo>
                  <a:pt x="1585" y="432"/>
                </a:lnTo>
                <a:lnTo>
                  <a:pt x="1583" y="432"/>
                </a:lnTo>
                <a:lnTo>
                  <a:pt x="1582" y="433"/>
                </a:lnTo>
                <a:lnTo>
                  <a:pt x="1580" y="433"/>
                </a:lnTo>
                <a:lnTo>
                  <a:pt x="1580" y="432"/>
                </a:lnTo>
                <a:lnTo>
                  <a:pt x="1580" y="430"/>
                </a:lnTo>
                <a:lnTo>
                  <a:pt x="1579" y="430"/>
                </a:lnTo>
                <a:lnTo>
                  <a:pt x="1577" y="430"/>
                </a:lnTo>
                <a:lnTo>
                  <a:pt x="1577" y="432"/>
                </a:lnTo>
                <a:lnTo>
                  <a:pt x="1579" y="432"/>
                </a:lnTo>
                <a:lnTo>
                  <a:pt x="1579" y="433"/>
                </a:lnTo>
                <a:lnTo>
                  <a:pt x="1577" y="433"/>
                </a:lnTo>
                <a:lnTo>
                  <a:pt x="1577" y="432"/>
                </a:lnTo>
                <a:lnTo>
                  <a:pt x="1576" y="432"/>
                </a:lnTo>
                <a:lnTo>
                  <a:pt x="1573" y="435"/>
                </a:lnTo>
                <a:lnTo>
                  <a:pt x="1571" y="436"/>
                </a:lnTo>
                <a:lnTo>
                  <a:pt x="1570" y="436"/>
                </a:lnTo>
                <a:lnTo>
                  <a:pt x="1568" y="438"/>
                </a:lnTo>
                <a:lnTo>
                  <a:pt x="1568" y="432"/>
                </a:lnTo>
                <a:lnTo>
                  <a:pt x="1568" y="430"/>
                </a:lnTo>
                <a:lnTo>
                  <a:pt x="1568" y="429"/>
                </a:lnTo>
                <a:lnTo>
                  <a:pt x="1568" y="427"/>
                </a:lnTo>
                <a:lnTo>
                  <a:pt x="1568" y="426"/>
                </a:lnTo>
                <a:lnTo>
                  <a:pt x="1565" y="426"/>
                </a:lnTo>
                <a:lnTo>
                  <a:pt x="1561" y="426"/>
                </a:lnTo>
                <a:lnTo>
                  <a:pt x="1561" y="438"/>
                </a:lnTo>
                <a:lnTo>
                  <a:pt x="1561" y="439"/>
                </a:lnTo>
                <a:lnTo>
                  <a:pt x="1556" y="441"/>
                </a:lnTo>
                <a:lnTo>
                  <a:pt x="1550" y="442"/>
                </a:lnTo>
                <a:lnTo>
                  <a:pt x="1550" y="439"/>
                </a:lnTo>
                <a:lnTo>
                  <a:pt x="1548" y="439"/>
                </a:lnTo>
                <a:lnTo>
                  <a:pt x="1548" y="442"/>
                </a:lnTo>
                <a:lnTo>
                  <a:pt x="1547" y="442"/>
                </a:lnTo>
                <a:lnTo>
                  <a:pt x="1545" y="442"/>
                </a:lnTo>
                <a:lnTo>
                  <a:pt x="1544" y="442"/>
                </a:lnTo>
                <a:lnTo>
                  <a:pt x="1542" y="442"/>
                </a:lnTo>
                <a:lnTo>
                  <a:pt x="1541" y="442"/>
                </a:lnTo>
                <a:lnTo>
                  <a:pt x="1539" y="444"/>
                </a:lnTo>
                <a:lnTo>
                  <a:pt x="1538" y="444"/>
                </a:lnTo>
                <a:lnTo>
                  <a:pt x="1536" y="444"/>
                </a:lnTo>
                <a:lnTo>
                  <a:pt x="1535" y="444"/>
                </a:lnTo>
                <a:lnTo>
                  <a:pt x="1530" y="444"/>
                </a:lnTo>
                <a:lnTo>
                  <a:pt x="1530" y="445"/>
                </a:lnTo>
                <a:lnTo>
                  <a:pt x="1532" y="445"/>
                </a:lnTo>
                <a:lnTo>
                  <a:pt x="1533" y="445"/>
                </a:lnTo>
                <a:lnTo>
                  <a:pt x="1535" y="445"/>
                </a:lnTo>
                <a:lnTo>
                  <a:pt x="1536" y="445"/>
                </a:lnTo>
                <a:lnTo>
                  <a:pt x="1545" y="444"/>
                </a:lnTo>
                <a:lnTo>
                  <a:pt x="1558" y="444"/>
                </a:lnTo>
                <a:lnTo>
                  <a:pt x="1568" y="444"/>
                </a:lnTo>
                <a:lnTo>
                  <a:pt x="1573" y="444"/>
                </a:lnTo>
                <a:lnTo>
                  <a:pt x="1577" y="444"/>
                </a:lnTo>
                <a:lnTo>
                  <a:pt x="1579" y="444"/>
                </a:lnTo>
                <a:lnTo>
                  <a:pt x="1609" y="442"/>
                </a:lnTo>
                <a:lnTo>
                  <a:pt x="1610" y="442"/>
                </a:lnTo>
                <a:lnTo>
                  <a:pt x="1610" y="444"/>
                </a:lnTo>
                <a:lnTo>
                  <a:pt x="1610" y="445"/>
                </a:lnTo>
                <a:lnTo>
                  <a:pt x="1610" y="456"/>
                </a:lnTo>
                <a:lnTo>
                  <a:pt x="1610" y="459"/>
                </a:lnTo>
                <a:lnTo>
                  <a:pt x="1610" y="461"/>
                </a:lnTo>
                <a:lnTo>
                  <a:pt x="1610" y="480"/>
                </a:lnTo>
                <a:lnTo>
                  <a:pt x="1610" y="489"/>
                </a:lnTo>
                <a:lnTo>
                  <a:pt x="1610" y="491"/>
                </a:lnTo>
                <a:lnTo>
                  <a:pt x="1610" y="492"/>
                </a:lnTo>
                <a:lnTo>
                  <a:pt x="1610" y="495"/>
                </a:lnTo>
                <a:lnTo>
                  <a:pt x="1610" y="508"/>
                </a:lnTo>
                <a:lnTo>
                  <a:pt x="1610" y="509"/>
                </a:lnTo>
                <a:lnTo>
                  <a:pt x="1610" y="521"/>
                </a:lnTo>
                <a:lnTo>
                  <a:pt x="1610" y="544"/>
                </a:lnTo>
                <a:lnTo>
                  <a:pt x="1610" y="573"/>
                </a:lnTo>
                <a:lnTo>
                  <a:pt x="1610" y="574"/>
                </a:lnTo>
                <a:lnTo>
                  <a:pt x="1610" y="594"/>
                </a:lnTo>
                <a:lnTo>
                  <a:pt x="1610" y="609"/>
                </a:lnTo>
                <a:lnTo>
                  <a:pt x="1610" y="648"/>
                </a:lnTo>
                <a:lnTo>
                  <a:pt x="1610" y="676"/>
                </a:lnTo>
                <a:lnTo>
                  <a:pt x="1612" y="683"/>
                </a:lnTo>
                <a:lnTo>
                  <a:pt x="1612" y="685"/>
                </a:lnTo>
                <a:lnTo>
                  <a:pt x="1612" y="710"/>
                </a:lnTo>
                <a:lnTo>
                  <a:pt x="1612" y="769"/>
                </a:lnTo>
                <a:lnTo>
                  <a:pt x="1612" y="783"/>
                </a:lnTo>
                <a:lnTo>
                  <a:pt x="1612" y="786"/>
                </a:lnTo>
                <a:lnTo>
                  <a:pt x="1612" y="788"/>
                </a:lnTo>
                <a:lnTo>
                  <a:pt x="1612" y="789"/>
                </a:lnTo>
                <a:lnTo>
                  <a:pt x="1612" y="792"/>
                </a:lnTo>
                <a:lnTo>
                  <a:pt x="1612" y="794"/>
                </a:lnTo>
                <a:lnTo>
                  <a:pt x="1612" y="795"/>
                </a:lnTo>
                <a:lnTo>
                  <a:pt x="1612" y="798"/>
                </a:lnTo>
                <a:lnTo>
                  <a:pt x="1612" y="803"/>
                </a:lnTo>
                <a:lnTo>
                  <a:pt x="1612" y="807"/>
                </a:lnTo>
                <a:lnTo>
                  <a:pt x="1612" y="812"/>
                </a:lnTo>
                <a:lnTo>
                  <a:pt x="1612" y="821"/>
                </a:lnTo>
                <a:lnTo>
                  <a:pt x="1612" y="822"/>
                </a:lnTo>
                <a:lnTo>
                  <a:pt x="1612" y="826"/>
                </a:lnTo>
                <a:lnTo>
                  <a:pt x="1610" y="833"/>
                </a:lnTo>
                <a:lnTo>
                  <a:pt x="1610" y="835"/>
                </a:lnTo>
                <a:lnTo>
                  <a:pt x="1610" y="839"/>
                </a:lnTo>
                <a:lnTo>
                  <a:pt x="1610" y="841"/>
                </a:lnTo>
                <a:lnTo>
                  <a:pt x="1610" y="847"/>
                </a:lnTo>
                <a:lnTo>
                  <a:pt x="1610" y="853"/>
                </a:lnTo>
                <a:lnTo>
                  <a:pt x="1610" y="863"/>
                </a:lnTo>
                <a:lnTo>
                  <a:pt x="1610" y="865"/>
                </a:lnTo>
                <a:lnTo>
                  <a:pt x="1610" y="869"/>
                </a:lnTo>
                <a:lnTo>
                  <a:pt x="1610" y="877"/>
                </a:lnTo>
                <a:lnTo>
                  <a:pt x="1613" y="877"/>
                </a:lnTo>
                <a:lnTo>
                  <a:pt x="1618" y="877"/>
                </a:lnTo>
                <a:lnTo>
                  <a:pt x="1619" y="877"/>
                </a:lnTo>
                <a:lnTo>
                  <a:pt x="1624" y="877"/>
                </a:lnTo>
                <a:lnTo>
                  <a:pt x="1625" y="877"/>
                </a:lnTo>
                <a:lnTo>
                  <a:pt x="1628" y="877"/>
                </a:lnTo>
                <a:lnTo>
                  <a:pt x="1631" y="877"/>
                </a:lnTo>
                <a:lnTo>
                  <a:pt x="1631" y="869"/>
                </a:lnTo>
                <a:lnTo>
                  <a:pt x="1631" y="863"/>
                </a:lnTo>
                <a:lnTo>
                  <a:pt x="1616" y="865"/>
                </a:lnTo>
                <a:lnTo>
                  <a:pt x="1616" y="860"/>
                </a:lnTo>
                <a:lnTo>
                  <a:pt x="1616" y="853"/>
                </a:lnTo>
                <a:lnTo>
                  <a:pt x="1616" y="847"/>
                </a:lnTo>
                <a:lnTo>
                  <a:pt x="1616" y="842"/>
                </a:lnTo>
                <a:lnTo>
                  <a:pt x="1616" y="841"/>
                </a:lnTo>
                <a:lnTo>
                  <a:pt x="1618" y="838"/>
                </a:lnTo>
                <a:lnTo>
                  <a:pt x="1618" y="836"/>
                </a:lnTo>
                <a:lnTo>
                  <a:pt x="1619" y="835"/>
                </a:lnTo>
                <a:lnTo>
                  <a:pt x="1621" y="835"/>
                </a:lnTo>
                <a:lnTo>
                  <a:pt x="1622" y="833"/>
                </a:lnTo>
                <a:lnTo>
                  <a:pt x="1628" y="832"/>
                </a:lnTo>
                <a:lnTo>
                  <a:pt x="1633" y="835"/>
                </a:lnTo>
                <a:lnTo>
                  <a:pt x="1637" y="839"/>
                </a:lnTo>
                <a:lnTo>
                  <a:pt x="1642" y="838"/>
                </a:lnTo>
                <a:lnTo>
                  <a:pt x="1659" y="838"/>
                </a:lnTo>
                <a:lnTo>
                  <a:pt x="1663" y="838"/>
                </a:lnTo>
                <a:lnTo>
                  <a:pt x="1672" y="836"/>
                </a:lnTo>
                <a:lnTo>
                  <a:pt x="1675" y="836"/>
                </a:lnTo>
                <a:lnTo>
                  <a:pt x="1677" y="838"/>
                </a:lnTo>
                <a:lnTo>
                  <a:pt x="1678" y="838"/>
                </a:lnTo>
                <a:lnTo>
                  <a:pt x="1683" y="842"/>
                </a:lnTo>
                <a:lnTo>
                  <a:pt x="1686" y="845"/>
                </a:lnTo>
                <a:lnTo>
                  <a:pt x="1683" y="848"/>
                </a:lnTo>
                <a:lnTo>
                  <a:pt x="1681" y="856"/>
                </a:lnTo>
                <a:lnTo>
                  <a:pt x="1677" y="868"/>
                </a:lnTo>
                <a:lnTo>
                  <a:pt x="1675" y="869"/>
                </a:lnTo>
                <a:lnTo>
                  <a:pt x="1672" y="879"/>
                </a:lnTo>
                <a:lnTo>
                  <a:pt x="1672" y="882"/>
                </a:lnTo>
                <a:lnTo>
                  <a:pt x="1671" y="883"/>
                </a:lnTo>
                <a:lnTo>
                  <a:pt x="1671" y="889"/>
                </a:lnTo>
                <a:lnTo>
                  <a:pt x="1669" y="891"/>
                </a:lnTo>
                <a:lnTo>
                  <a:pt x="1668" y="889"/>
                </a:lnTo>
                <a:lnTo>
                  <a:pt x="1666" y="889"/>
                </a:lnTo>
                <a:lnTo>
                  <a:pt x="1666" y="888"/>
                </a:lnTo>
                <a:lnTo>
                  <a:pt x="1666" y="886"/>
                </a:lnTo>
                <a:lnTo>
                  <a:pt x="1647" y="888"/>
                </a:lnTo>
                <a:lnTo>
                  <a:pt x="1633" y="889"/>
                </a:lnTo>
                <a:lnTo>
                  <a:pt x="1633" y="894"/>
                </a:lnTo>
                <a:lnTo>
                  <a:pt x="1633" y="895"/>
                </a:lnTo>
                <a:lnTo>
                  <a:pt x="1631" y="897"/>
                </a:lnTo>
                <a:lnTo>
                  <a:pt x="1630" y="900"/>
                </a:lnTo>
                <a:lnTo>
                  <a:pt x="1630" y="903"/>
                </a:lnTo>
                <a:lnTo>
                  <a:pt x="1628" y="903"/>
                </a:lnTo>
                <a:lnTo>
                  <a:pt x="1624" y="901"/>
                </a:lnTo>
                <a:lnTo>
                  <a:pt x="1616" y="900"/>
                </a:lnTo>
                <a:lnTo>
                  <a:pt x="1615" y="900"/>
                </a:lnTo>
                <a:lnTo>
                  <a:pt x="1610" y="897"/>
                </a:lnTo>
                <a:lnTo>
                  <a:pt x="1610" y="903"/>
                </a:lnTo>
                <a:lnTo>
                  <a:pt x="1610" y="915"/>
                </a:lnTo>
                <a:lnTo>
                  <a:pt x="1610" y="925"/>
                </a:lnTo>
                <a:lnTo>
                  <a:pt x="1610" y="936"/>
                </a:lnTo>
                <a:lnTo>
                  <a:pt x="1610" y="939"/>
                </a:lnTo>
                <a:lnTo>
                  <a:pt x="1610" y="942"/>
                </a:lnTo>
                <a:lnTo>
                  <a:pt x="1610" y="945"/>
                </a:lnTo>
                <a:lnTo>
                  <a:pt x="1610" y="947"/>
                </a:lnTo>
                <a:lnTo>
                  <a:pt x="1610" y="956"/>
                </a:lnTo>
                <a:lnTo>
                  <a:pt x="1610" y="960"/>
                </a:lnTo>
                <a:lnTo>
                  <a:pt x="1610" y="963"/>
                </a:lnTo>
                <a:lnTo>
                  <a:pt x="1610" y="968"/>
                </a:lnTo>
                <a:lnTo>
                  <a:pt x="1610" y="969"/>
                </a:lnTo>
                <a:lnTo>
                  <a:pt x="1610" y="975"/>
                </a:lnTo>
                <a:lnTo>
                  <a:pt x="1610" y="977"/>
                </a:lnTo>
                <a:lnTo>
                  <a:pt x="1610" y="978"/>
                </a:lnTo>
                <a:lnTo>
                  <a:pt x="1610" y="981"/>
                </a:lnTo>
                <a:lnTo>
                  <a:pt x="1610" y="983"/>
                </a:lnTo>
                <a:lnTo>
                  <a:pt x="1610" y="989"/>
                </a:lnTo>
                <a:lnTo>
                  <a:pt x="1609" y="988"/>
                </a:lnTo>
                <a:lnTo>
                  <a:pt x="1606" y="988"/>
                </a:lnTo>
                <a:lnTo>
                  <a:pt x="1592" y="989"/>
                </a:lnTo>
                <a:lnTo>
                  <a:pt x="1589" y="989"/>
                </a:lnTo>
                <a:lnTo>
                  <a:pt x="1580" y="989"/>
                </a:lnTo>
                <a:lnTo>
                  <a:pt x="1571" y="989"/>
                </a:lnTo>
                <a:lnTo>
                  <a:pt x="1568" y="989"/>
                </a:lnTo>
                <a:lnTo>
                  <a:pt x="1567" y="989"/>
                </a:lnTo>
                <a:lnTo>
                  <a:pt x="1561" y="985"/>
                </a:lnTo>
                <a:lnTo>
                  <a:pt x="1558" y="980"/>
                </a:lnTo>
                <a:lnTo>
                  <a:pt x="1556" y="978"/>
                </a:lnTo>
                <a:lnTo>
                  <a:pt x="1551" y="972"/>
                </a:lnTo>
                <a:lnTo>
                  <a:pt x="1545" y="968"/>
                </a:lnTo>
                <a:lnTo>
                  <a:pt x="1545" y="966"/>
                </a:lnTo>
                <a:lnTo>
                  <a:pt x="1544" y="966"/>
                </a:lnTo>
                <a:lnTo>
                  <a:pt x="1539" y="966"/>
                </a:lnTo>
                <a:lnTo>
                  <a:pt x="1536" y="966"/>
                </a:lnTo>
                <a:lnTo>
                  <a:pt x="1536" y="965"/>
                </a:lnTo>
                <a:lnTo>
                  <a:pt x="1536" y="963"/>
                </a:lnTo>
                <a:lnTo>
                  <a:pt x="1535" y="963"/>
                </a:lnTo>
                <a:lnTo>
                  <a:pt x="1524" y="965"/>
                </a:lnTo>
                <a:lnTo>
                  <a:pt x="1523" y="965"/>
                </a:lnTo>
                <a:lnTo>
                  <a:pt x="1521" y="965"/>
                </a:lnTo>
                <a:lnTo>
                  <a:pt x="1521" y="962"/>
                </a:lnTo>
                <a:lnTo>
                  <a:pt x="1521" y="959"/>
                </a:lnTo>
                <a:lnTo>
                  <a:pt x="1521" y="954"/>
                </a:lnTo>
                <a:lnTo>
                  <a:pt x="1521" y="950"/>
                </a:lnTo>
                <a:lnTo>
                  <a:pt x="1511" y="950"/>
                </a:lnTo>
                <a:lnTo>
                  <a:pt x="1511" y="939"/>
                </a:lnTo>
                <a:lnTo>
                  <a:pt x="1502" y="932"/>
                </a:lnTo>
                <a:lnTo>
                  <a:pt x="1499" y="927"/>
                </a:lnTo>
                <a:lnTo>
                  <a:pt x="1497" y="927"/>
                </a:lnTo>
                <a:lnTo>
                  <a:pt x="1497" y="925"/>
                </a:lnTo>
                <a:lnTo>
                  <a:pt x="1488" y="918"/>
                </a:lnTo>
                <a:lnTo>
                  <a:pt x="1485" y="915"/>
                </a:lnTo>
                <a:lnTo>
                  <a:pt x="1484" y="913"/>
                </a:lnTo>
                <a:lnTo>
                  <a:pt x="1478" y="909"/>
                </a:lnTo>
                <a:lnTo>
                  <a:pt x="1469" y="901"/>
                </a:lnTo>
                <a:lnTo>
                  <a:pt x="1464" y="897"/>
                </a:lnTo>
                <a:lnTo>
                  <a:pt x="1463" y="895"/>
                </a:lnTo>
                <a:lnTo>
                  <a:pt x="1463" y="919"/>
                </a:lnTo>
                <a:lnTo>
                  <a:pt x="1464" y="919"/>
                </a:lnTo>
                <a:lnTo>
                  <a:pt x="1466" y="919"/>
                </a:lnTo>
                <a:lnTo>
                  <a:pt x="1473" y="919"/>
                </a:lnTo>
                <a:lnTo>
                  <a:pt x="1479" y="918"/>
                </a:lnTo>
                <a:lnTo>
                  <a:pt x="1481" y="918"/>
                </a:lnTo>
                <a:lnTo>
                  <a:pt x="1481" y="944"/>
                </a:lnTo>
                <a:lnTo>
                  <a:pt x="1482" y="944"/>
                </a:lnTo>
                <a:lnTo>
                  <a:pt x="1485" y="944"/>
                </a:lnTo>
                <a:lnTo>
                  <a:pt x="1499" y="942"/>
                </a:lnTo>
                <a:lnTo>
                  <a:pt x="1499" y="959"/>
                </a:lnTo>
                <a:lnTo>
                  <a:pt x="1499" y="960"/>
                </a:lnTo>
                <a:lnTo>
                  <a:pt x="1499" y="966"/>
                </a:lnTo>
                <a:lnTo>
                  <a:pt x="1499" y="968"/>
                </a:lnTo>
                <a:lnTo>
                  <a:pt x="1500" y="977"/>
                </a:lnTo>
                <a:lnTo>
                  <a:pt x="1500" y="978"/>
                </a:lnTo>
                <a:lnTo>
                  <a:pt x="1500" y="988"/>
                </a:lnTo>
                <a:lnTo>
                  <a:pt x="1500" y="989"/>
                </a:lnTo>
                <a:lnTo>
                  <a:pt x="1500" y="992"/>
                </a:lnTo>
                <a:lnTo>
                  <a:pt x="1499" y="992"/>
                </a:lnTo>
                <a:lnTo>
                  <a:pt x="1496" y="992"/>
                </a:lnTo>
                <a:lnTo>
                  <a:pt x="1491" y="992"/>
                </a:lnTo>
                <a:lnTo>
                  <a:pt x="1488" y="992"/>
                </a:lnTo>
                <a:lnTo>
                  <a:pt x="1487" y="992"/>
                </a:lnTo>
                <a:lnTo>
                  <a:pt x="1485" y="992"/>
                </a:lnTo>
                <a:lnTo>
                  <a:pt x="1482" y="994"/>
                </a:lnTo>
                <a:lnTo>
                  <a:pt x="1481" y="994"/>
                </a:lnTo>
                <a:lnTo>
                  <a:pt x="1479" y="994"/>
                </a:lnTo>
                <a:lnTo>
                  <a:pt x="1479" y="988"/>
                </a:lnTo>
                <a:lnTo>
                  <a:pt x="1476" y="988"/>
                </a:lnTo>
                <a:lnTo>
                  <a:pt x="1476" y="989"/>
                </a:lnTo>
                <a:lnTo>
                  <a:pt x="1475" y="989"/>
                </a:lnTo>
                <a:lnTo>
                  <a:pt x="1475" y="994"/>
                </a:lnTo>
                <a:lnTo>
                  <a:pt x="1473" y="994"/>
                </a:lnTo>
                <a:lnTo>
                  <a:pt x="1464" y="994"/>
                </a:lnTo>
                <a:lnTo>
                  <a:pt x="1463" y="994"/>
                </a:lnTo>
                <a:lnTo>
                  <a:pt x="1463" y="992"/>
                </a:lnTo>
                <a:lnTo>
                  <a:pt x="1463" y="991"/>
                </a:lnTo>
                <a:lnTo>
                  <a:pt x="1463" y="989"/>
                </a:lnTo>
                <a:lnTo>
                  <a:pt x="1463" y="977"/>
                </a:lnTo>
                <a:lnTo>
                  <a:pt x="1463" y="969"/>
                </a:lnTo>
                <a:lnTo>
                  <a:pt x="1463" y="968"/>
                </a:lnTo>
                <a:lnTo>
                  <a:pt x="1463" y="948"/>
                </a:lnTo>
                <a:lnTo>
                  <a:pt x="1463" y="947"/>
                </a:lnTo>
                <a:lnTo>
                  <a:pt x="1463" y="945"/>
                </a:lnTo>
                <a:lnTo>
                  <a:pt x="1463" y="944"/>
                </a:lnTo>
                <a:lnTo>
                  <a:pt x="1453" y="944"/>
                </a:lnTo>
                <a:lnTo>
                  <a:pt x="1452" y="944"/>
                </a:lnTo>
                <a:lnTo>
                  <a:pt x="1452" y="922"/>
                </a:lnTo>
                <a:lnTo>
                  <a:pt x="1452" y="919"/>
                </a:lnTo>
                <a:lnTo>
                  <a:pt x="1420" y="921"/>
                </a:lnTo>
                <a:lnTo>
                  <a:pt x="1420" y="925"/>
                </a:lnTo>
                <a:lnTo>
                  <a:pt x="1414" y="925"/>
                </a:lnTo>
                <a:lnTo>
                  <a:pt x="1413" y="916"/>
                </a:lnTo>
                <a:lnTo>
                  <a:pt x="1417" y="916"/>
                </a:lnTo>
                <a:lnTo>
                  <a:pt x="1417" y="909"/>
                </a:lnTo>
                <a:lnTo>
                  <a:pt x="1414" y="909"/>
                </a:lnTo>
                <a:lnTo>
                  <a:pt x="1413" y="909"/>
                </a:lnTo>
                <a:lnTo>
                  <a:pt x="1413" y="910"/>
                </a:lnTo>
                <a:lnTo>
                  <a:pt x="1413" y="913"/>
                </a:lnTo>
                <a:lnTo>
                  <a:pt x="1413" y="916"/>
                </a:lnTo>
                <a:lnTo>
                  <a:pt x="1413" y="918"/>
                </a:lnTo>
                <a:lnTo>
                  <a:pt x="1413" y="921"/>
                </a:lnTo>
                <a:lnTo>
                  <a:pt x="1413" y="925"/>
                </a:lnTo>
                <a:lnTo>
                  <a:pt x="1413" y="927"/>
                </a:lnTo>
                <a:lnTo>
                  <a:pt x="1413" y="930"/>
                </a:lnTo>
                <a:lnTo>
                  <a:pt x="1413" y="932"/>
                </a:lnTo>
                <a:lnTo>
                  <a:pt x="1413" y="938"/>
                </a:lnTo>
                <a:lnTo>
                  <a:pt x="1413" y="941"/>
                </a:lnTo>
                <a:lnTo>
                  <a:pt x="1413" y="942"/>
                </a:lnTo>
                <a:lnTo>
                  <a:pt x="1413" y="945"/>
                </a:lnTo>
                <a:lnTo>
                  <a:pt x="1414" y="945"/>
                </a:lnTo>
                <a:lnTo>
                  <a:pt x="1437" y="945"/>
                </a:lnTo>
                <a:lnTo>
                  <a:pt x="1438" y="966"/>
                </a:lnTo>
                <a:lnTo>
                  <a:pt x="1438" y="977"/>
                </a:lnTo>
                <a:lnTo>
                  <a:pt x="1438" y="989"/>
                </a:lnTo>
                <a:lnTo>
                  <a:pt x="1438" y="995"/>
                </a:lnTo>
                <a:lnTo>
                  <a:pt x="1437" y="995"/>
                </a:lnTo>
                <a:lnTo>
                  <a:pt x="1435" y="995"/>
                </a:lnTo>
                <a:lnTo>
                  <a:pt x="1432" y="995"/>
                </a:lnTo>
                <a:lnTo>
                  <a:pt x="1423" y="995"/>
                </a:lnTo>
                <a:lnTo>
                  <a:pt x="1419" y="995"/>
                </a:lnTo>
                <a:lnTo>
                  <a:pt x="1417" y="995"/>
                </a:lnTo>
                <a:lnTo>
                  <a:pt x="1417" y="994"/>
                </a:lnTo>
                <a:lnTo>
                  <a:pt x="1417" y="989"/>
                </a:lnTo>
                <a:lnTo>
                  <a:pt x="1417" y="988"/>
                </a:lnTo>
                <a:lnTo>
                  <a:pt x="1417" y="986"/>
                </a:lnTo>
                <a:lnTo>
                  <a:pt x="1417" y="983"/>
                </a:lnTo>
                <a:lnTo>
                  <a:pt x="1416" y="977"/>
                </a:lnTo>
                <a:lnTo>
                  <a:pt x="1416" y="972"/>
                </a:lnTo>
                <a:lnTo>
                  <a:pt x="1416" y="969"/>
                </a:lnTo>
                <a:lnTo>
                  <a:pt x="1416" y="962"/>
                </a:lnTo>
                <a:lnTo>
                  <a:pt x="1416" y="960"/>
                </a:lnTo>
                <a:lnTo>
                  <a:pt x="1416" y="959"/>
                </a:lnTo>
                <a:lnTo>
                  <a:pt x="1401" y="959"/>
                </a:lnTo>
                <a:lnTo>
                  <a:pt x="1401" y="972"/>
                </a:lnTo>
                <a:lnTo>
                  <a:pt x="1402" y="992"/>
                </a:lnTo>
                <a:lnTo>
                  <a:pt x="1401" y="992"/>
                </a:lnTo>
                <a:lnTo>
                  <a:pt x="1402" y="995"/>
                </a:lnTo>
                <a:lnTo>
                  <a:pt x="1402" y="997"/>
                </a:lnTo>
                <a:lnTo>
                  <a:pt x="1396" y="997"/>
                </a:lnTo>
                <a:lnTo>
                  <a:pt x="1390" y="997"/>
                </a:lnTo>
                <a:lnTo>
                  <a:pt x="1380" y="997"/>
                </a:lnTo>
                <a:lnTo>
                  <a:pt x="1374" y="997"/>
                </a:lnTo>
                <a:lnTo>
                  <a:pt x="1372" y="997"/>
                </a:lnTo>
                <a:lnTo>
                  <a:pt x="1371" y="997"/>
                </a:lnTo>
                <a:lnTo>
                  <a:pt x="1369" y="997"/>
                </a:lnTo>
                <a:lnTo>
                  <a:pt x="1368" y="997"/>
                </a:lnTo>
                <a:lnTo>
                  <a:pt x="1365" y="997"/>
                </a:lnTo>
                <a:lnTo>
                  <a:pt x="1365" y="992"/>
                </a:lnTo>
                <a:lnTo>
                  <a:pt x="1365" y="947"/>
                </a:lnTo>
                <a:lnTo>
                  <a:pt x="1363" y="935"/>
                </a:lnTo>
                <a:lnTo>
                  <a:pt x="1363" y="932"/>
                </a:lnTo>
                <a:lnTo>
                  <a:pt x="1363" y="898"/>
                </a:lnTo>
                <a:lnTo>
                  <a:pt x="1363" y="897"/>
                </a:lnTo>
                <a:lnTo>
                  <a:pt x="1360" y="897"/>
                </a:lnTo>
                <a:lnTo>
                  <a:pt x="1351" y="897"/>
                </a:lnTo>
                <a:lnTo>
                  <a:pt x="1346" y="897"/>
                </a:lnTo>
                <a:lnTo>
                  <a:pt x="1345" y="897"/>
                </a:lnTo>
                <a:lnTo>
                  <a:pt x="1343" y="897"/>
                </a:lnTo>
                <a:lnTo>
                  <a:pt x="1342" y="897"/>
                </a:lnTo>
                <a:lnTo>
                  <a:pt x="1340" y="897"/>
                </a:lnTo>
                <a:lnTo>
                  <a:pt x="1339" y="897"/>
                </a:lnTo>
                <a:lnTo>
                  <a:pt x="1334" y="897"/>
                </a:lnTo>
                <a:lnTo>
                  <a:pt x="1315" y="898"/>
                </a:lnTo>
                <a:lnTo>
                  <a:pt x="1295" y="898"/>
                </a:lnTo>
                <a:lnTo>
                  <a:pt x="1295" y="897"/>
                </a:lnTo>
                <a:lnTo>
                  <a:pt x="1295" y="895"/>
                </a:lnTo>
                <a:lnTo>
                  <a:pt x="1294" y="895"/>
                </a:lnTo>
                <a:lnTo>
                  <a:pt x="1294" y="894"/>
                </a:lnTo>
                <a:lnTo>
                  <a:pt x="1292" y="892"/>
                </a:lnTo>
                <a:lnTo>
                  <a:pt x="1292" y="886"/>
                </a:lnTo>
                <a:lnTo>
                  <a:pt x="1298" y="886"/>
                </a:lnTo>
                <a:lnTo>
                  <a:pt x="1315" y="885"/>
                </a:lnTo>
                <a:lnTo>
                  <a:pt x="1315" y="869"/>
                </a:lnTo>
                <a:lnTo>
                  <a:pt x="1313" y="868"/>
                </a:lnTo>
                <a:lnTo>
                  <a:pt x="1315" y="868"/>
                </a:lnTo>
                <a:lnTo>
                  <a:pt x="1315" y="865"/>
                </a:lnTo>
                <a:lnTo>
                  <a:pt x="1313" y="865"/>
                </a:lnTo>
                <a:lnTo>
                  <a:pt x="1312" y="865"/>
                </a:lnTo>
                <a:lnTo>
                  <a:pt x="1312" y="866"/>
                </a:lnTo>
                <a:lnTo>
                  <a:pt x="1310" y="866"/>
                </a:lnTo>
                <a:lnTo>
                  <a:pt x="1309" y="866"/>
                </a:lnTo>
                <a:lnTo>
                  <a:pt x="1307" y="866"/>
                </a:lnTo>
                <a:lnTo>
                  <a:pt x="1306" y="866"/>
                </a:lnTo>
                <a:lnTo>
                  <a:pt x="1303" y="866"/>
                </a:lnTo>
                <a:lnTo>
                  <a:pt x="1300" y="866"/>
                </a:lnTo>
                <a:lnTo>
                  <a:pt x="1298" y="866"/>
                </a:lnTo>
                <a:lnTo>
                  <a:pt x="1298" y="865"/>
                </a:lnTo>
                <a:lnTo>
                  <a:pt x="1298" y="863"/>
                </a:lnTo>
                <a:lnTo>
                  <a:pt x="1298" y="862"/>
                </a:lnTo>
                <a:lnTo>
                  <a:pt x="1298" y="859"/>
                </a:lnTo>
                <a:lnTo>
                  <a:pt x="1298" y="857"/>
                </a:lnTo>
                <a:lnTo>
                  <a:pt x="1298" y="853"/>
                </a:lnTo>
                <a:lnTo>
                  <a:pt x="1298" y="851"/>
                </a:lnTo>
                <a:lnTo>
                  <a:pt x="1298" y="848"/>
                </a:lnTo>
                <a:lnTo>
                  <a:pt x="1300" y="848"/>
                </a:lnTo>
                <a:lnTo>
                  <a:pt x="1301" y="848"/>
                </a:lnTo>
                <a:lnTo>
                  <a:pt x="1303" y="848"/>
                </a:lnTo>
                <a:lnTo>
                  <a:pt x="1307" y="848"/>
                </a:lnTo>
                <a:lnTo>
                  <a:pt x="1309" y="848"/>
                </a:lnTo>
                <a:lnTo>
                  <a:pt x="1315" y="848"/>
                </a:lnTo>
                <a:lnTo>
                  <a:pt x="1315" y="847"/>
                </a:lnTo>
                <a:lnTo>
                  <a:pt x="1312" y="847"/>
                </a:lnTo>
                <a:lnTo>
                  <a:pt x="1310" y="847"/>
                </a:lnTo>
                <a:lnTo>
                  <a:pt x="1309" y="847"/>
                </a:lnTo>
                <a:lnTo>
                  <a:pt x="1307" y="847"/>
                </a:lnTo>
                <a:lnTo>
                  <a:pt x="1307" y="845"/>
                </a:lnTo>
                <a:lnTo>
                  <a:pt x="1307" y="844"/>
                </a:lnTo>
                <a:lnTo>
                  <a:pt x="1307" y="833"/>
                </a:lnTo>
                <a:lnTo>
                  <a:pt x="1306" y="829"/>
                </a:lnTo>
                <a:lnTo>
                  <a:pt x="1306" y="827"/>
                </a:lnTo>
                <a:lnTo>
                  <a:pt x="1306" y="826"/>
                </a:lnTo>
                <a:lnTo>
                  <a:pt x="1306" y="821"/>
                </a:lnTo>
                <a:lnTo>
                  <a:pt x="1306" y="819"/>
                </a:lnTo>
                <a:lnTo>
                  <a:pt x="1306" y="818"/>
                </a:lnTo>
                <a:lnTo>
                  <a:pt x="1304" y="809"/>
                </a:lnTo>
                <a:lnTo>
                  <a:pt x="1303" y="806"/>
                </a:lnTo>
                <a:lnTo>
                  <a:pt x="1303" y="801"/>
                </a:lnTo>
                <a:lnTo>
                  <a:pt x="1303" y="798"/>
                </a:lnTo>
                <a:lnTo>
                  <a:pt x="1300" y="798"/>
                </a:lnTo>
                <a:lnTo>
                  <a:pt x="1294" y="798"/>
                </a:lnTo>
                <a:lnTo>
                  <a:pt x="1291" y="804"/>
                </a:lnTo>
                <a:lnTo>
                  <a:pt x="1288" y="807"/>
                </a:lnTo>
                <a:lnTo>
                  <a:pt x="1280" y="807"/>
                </a:lnTo>
                <a:lnTo>
                  <a:pt x="1279" y="812"/>
                </a:lnTo>
                <a:lnTo>
                  <a:pt x="1276" y="816"/>
                </a:lnTo>
                <a:lnTo>
                  <a:pt x="1274" y="818"/>
                </a:lnTo>
                <a:lnTo>
                  <a:pt x="1271" y="818"/>
                </a:lnTo>
                <a:lnTo>
                  <a:pt x="1266" y="824"/>
                </a:lnTo>
                <a:lnTo>
                  <a:pt x="1265" y="824"/>
                </a:lnTo>
                <a:lnTo>
                  <a:pt x="1263" y="824"/>
                </a:lnTo>
                <a:lnTo>
                  <a:pt x="1262" y="822"/>
                </a:lnTo>
                <a:lnTo>
                  <a:pt x="1259" y="822"/>
                </a:lnTo>
                <a:lnTo>
                  <a:pt x="1257" y="822"/>
                </a:lnTo>
                <a:lnTo>
                  <a:pt x="1257" y="806"/>
                </a:lnTo>
                <a:lnTo>
                  <a:pt x="1259" y="800"/>
                </a:lnTo>
                <a:lnTo>
                  <a:pt x="1244" y="800"/>
                </a:lnTo>
                <a:lnTo>
                  <a:pt x="1244" y="786"/>
                </a:lnTo>
                <a:lnTo>
                  <a:pt x="1233" y="786"/>
                </a:lnTo>
                <a:lnTo>
                  <a:pt x="1229" y="786"/>
                </a:lnTo>
                <a:lnTo>
                  <a:pt x="1229" y="785"/>
                </a:lnTo>
                <a:lnTo>
                  <a:pt x="1229" y="783"/>
                </a:lnTo>
                <a:lnTo>
                  <a:pt x="1229" y="782"/>
                </a:lnTo>
                <a:lnTo>
                  <a:pt x="1229" y="777"/>
                </a:lnTo>
                <a:lnTo>
                  <a:pt x="1229" y="776"/>
                </a:lnTo>
                <a:lnTo>
                  <a:pt x="1227" y="776"/>
                </a:lnTo>
                <a:lnTo>
                  <a:pt x="1226" y="776"/>
                </a:lnTo>
                <a:lnTo>
                  <a:pt x="1224" y="776"/>
                </a:lnTo>
                <a:lnTo>
                  <a:pt x="1223" y="776"/>
                </a:lnTo>
                <a:lnTo>
                  <a:pt x="1220" y="776"/>
                </a:lnTo>
                <a:lnTo>
                  <a:pt x="1220" y="773"/>
                </a:lnTo>
                <a:lnTo>
                  <a:pt x="1221" y="773"/>
                </a:lnTo>
                <a:lnTo>
                  <a:pt x="1221" y="769"/>
                </a:lnTo>
                <a:lnTo>
                  <a:pt x="1223" y="769"/>
                </a:lnTo>
                <a:lnTo>
                  <a:pt x="1224" y="769"/>
                </a:lnTo>
                <a:lnTo>
                  <a:pt x="1227" y="769"/>
                </a:lnTo>
                <a:lnTo>
                  <a:pt x="1229" y="769"/>
                </a:lnTo>
                <a:lnTo>
                  <a:pt x="1229" y="754"/>
                </a:lnTo>
                <a:lnTo>
                  <a:pt x="1229" y="753"/>
                </a:lnTo>
                <a:lnTo>
                  <a:pt x="1227" y="753"/>
                </a:lnTo>
                <a:lnTo>
                  <a:pt x="1227" y="751"/>
                </a:lnTo>
                <a:lnTo>
                  <a:pt x="1226" y="751"/>
                </a:lnTo>
                <a:lnTo>
                  <a:pt x="1224" y="751"/>
                </a:lnTo>
                <a:lnTo>
                  <a:pt x="1223" y="751"/>
                </a:lnTo>
                <a:lnTo>
                  <a:pt x="1218" y="751"/>
                </a:lnTo>
                <a:lnTo>
                  <a:pt x="1218" y="750"/>
                </a:lnTo>
                <a:lnTo>
                  <a:pt x="1218" y="748"/>
                </a:lnTo>
                <a:lnTo>
                  <a:pt x="1218" y="744"/>
                </a:lnTo>
                <a:lnTo>
                  <a:pt x="1218" y="739"/>
                </a:lnTo>
                <a:lnTo>
                  <a:pt x="1218" y="736"/>
                </a:lnTo>
                <a:lnTo>
                  <a:pt x="1218" y="733"/>
                </a:lnTo>
                <a:lnTo>
                  <a:pt x="1218" y="709"/>
                </a:lnTo>
                <a:lnTo>
                  <a:pt x="1218" y="701"/>
                </a:lnTo>
                <a:lnTo>
                  <a:pt x="1218" y="692"/>
                </a:lnTo>
                <a:lnTo>
                  <a:pt x="1218" y="691"/>
                </a:lnTo>
                <a:lnTo>
                  <a:pt x="1218" y="689"/>
                </a:lnTo>
                <a:lnTo>
                  <a:pt x="1232" y="689"/>
                </a:lnTo>
                <a:lnTo>
                  <a:pt x="1242" y="689"/>
                </a:lnTo>
                <a:lnTo>
                  <a:pt x="1242" y="677"/>
                </a:lnTo>
                <a:lnTo>
                  <a:pt x="1242" y="676"/>
                </a:lnTo>
                <a:lnTo>
                  <a:pt x="1241" y="677"/>
                </a:lnTo>
                <a:lnTo>
                  <a:pt x="1235" y="677"/>
                </a:lnTo>
                <a:lnTo>
                  <a:pt x="1230" y="677"/>
                </a:lnTo>
                <a:lnTo>
                  <a:pt x="1229" y="677"/>
                </a:lnTo>
                <a:lnTo>
                  <a:pt x="1227" y="677"/>
                </a:lnTo>
                <a:lnTo>
                  <a:pt x="1221" y="677"/>
                </a:lnTo>
                <a:lnTo>
                  <a:pt x="1218" y="677"/>
                </a:lnTo>
                <a:lnTo>
                  <a:pt x="1218" y="667"/>
                </a:lnTo>
                <a:lnTo>
                  <a:pt x="1218" y="665"/>
                </a:lnTo>
                <a:lnTo>
                  <a:pt x="1218" y="662"/>
                </a:lnTo>
                <a:lnTo>
                  <a:pt x="1218" y="659"/>
                </a:lnTo>
                <a:lnTo>
                  <a:pt x="1218" y="657"/>
                </a:lnTo>
                <a:lnTo>
                  <a:pt x="1218" y="656"/>
                </a:lnTo>
                <a:lnTo>
                  <a:pt x="1218" y="653"/>
                </a:lnTo>
                <a:lnTo>
                  <a:pt x="1220" y="650"/>
                </a:lnTo>
                <a:lnTo>
                  <a:pt x="1221" y="645"/>
                </a:lnTo>
                <a:lnTo>
                  <a:pt x="1224" y="638"/>
                </a:lnTo>
                <a:lnTo>
                  <a:pt x="1226" y="636"/>
                </a:lnTo>
                <a:lnTo>
                  <a:pt x="1227" y="635"/>
                </a:lnTo>
                <a:lnTo>
                  <a:pt x="1227" y="633"/>
                </a:lnTo>
                <a:lnTo>
                  <a:pt x="1227" y="632"/>
                </a:lnTo>
                <a:lnTo>
                  <a:pt x="1229" y="630"/>
                </a:lnTo>
                <a:lnTo>
                  <a:pt x="1229" y="629"/>
                </a:lnTo>
                <a:lnTo>
                  <a:pt x="1229" y="627"/>
                </a:lnTo>
                <a:lnTo>
                  <a:pt x="1229" y="626"/>
                </a:lnTo>
                <a:lnTo>
                  <a:pt x="1229" y="624"/>
                </a:lnTo>
                <a:lnTo>
                  <a:pt x="1229" y="621"/>
                </a:lnTo>
                <a:lnTo>
                  <a:pt x="1227" y="620"/>
                </a:lnTo>
                <a:lnTo>
                  <a:pt x="1227" y="618"/>
                </a:lnTo>
                <a:lnTo>
                  <a:pt x="1227" y="617"/>
                </a:lnTo>
                <a:lnTo>
                  <a:pt x="1226" y="612"/>
                </a:lnTo>
                <a:lnTo>
                  <a:pt x="1226" y="610"/>
                </a:lnTo>
                <a:lnTo>
                  <a:pt x="1224" y="609"/>
                </a:lnTo>
                <a:lnTo>
                  <a:pt x="1224" y="606"/>
                </a:lnTo>
                <a:lnTo>
                  <a:pt x="1224" y="604"/>
                </a:lnTo>
                <a:lnTo>
                  <a:pt x="1223" y="603"/>
                </a:lnTo>
                <a:lnTo>
                  <a:pt x="1223" y="601"/>
                </a:lnTo>
                <a:lnTo>
                  <a:pt x="1218" y="588"/>
                </a:lnTo>
                <a:lnTo>
                  <a:pt x="1218" y="586"/>
                </a:lnTo>
                <a:lnTo>
                  <a:pt x="1217" y="585"/>
                </a:lnTo>
                <a:lnTo>
                  <a:pt x="1217" y="583"/>
                </a:lnTo>
                <a:lnTo>
                  <a:pt x="1215" y="583"/>
                </a:lnTo>
                <a:lnTo>
                  <a:pt x="1215" y="582"/>
                </a:lnTo>
                <a:lnTo>
                  <a:pt x="1208" y="586"/>
                </a:lnTo>
                <a:lnTo>
                  <a:pt x="1211" y="589"/>
                </a:lnTo>
                <a:lnTo>
                  <a:pt x="1212" y="592"/>
                </a:lnTo>
                <a:lnTo>
                  <a:pt x="1214" y="595"/>
                </a:lnTo>
                <a:lnTo>
                  <a:pt x="1215" y="600"/>
                </a:lnTo>
                <a:lnTo>
                  <a:pt x="1217" y="601"/>
                </a:lnTo>
                <a:lnTo>
                  <a:pt x="1217" y="603"/>
                </a:lnTo>
                <a:lnTo>
                  <a:pt x="1217" y="604"/>
                </a:lnTo>
                <a:lnTo>
                  <a:pt x="1218" y="604"/>
                </a:lnTo>
                <a:lnTo>
                  <a:pt x="1218" y="606"/>
                </a:lnTo>
                <a:lnTo>
                  <a:pt x="1218" y="607"/>
                </a:lnTo>
                <a:lnTo>
                  <a:pt x="1220" y="607"/>
                </a:lnTo>
                <a:lnTo>
                  <a:pt x="1220" y="612"/>
                </a:lnTo>
                <a:lnTo>
                  <a:pt x="1221" y="617"/>
                </a:lnTo>
                <a:lnTo>
                  <a:pt x="1223" y="621"/>
                </a:lnTo>
                <a:lnTo>
                  <a:pt x="1223" y="626"/>
                </a:lnTo>
                <a:lnTo>
                  <a:pt x="1223" y="627"/>
                </a:lnTo>
                <a:lnTo>
                  <a:pt x="1223" y="629"/>
                </a:lnTo>
                <a:lnTo>
                  <a:pt x="1223" y="630"/>
                </a:lnTo>
                <a:lnTo>
                  <a:pt x="1223" y="632"/>
                </a:lnTo>
                <a:lnTo>
                  <a:pt x="1223" y="633"/>
                </a:lnTo>
                <a:lnTo>
                  <a:pt x="1223" y="635"/>
                </a:lnTo>
                <a:lnTo>
                  <a:pt x="1223" y="636"/>
                </a:lnTo>
                <a:lnTo>
                  <a:pt x="1221" y="636"/>
                </a:lnTo>
                <a:lnTo>
                  <a:pt x="1221" y="638"/>
                </a:lnTo>
                <a:lnTo>
                  <a:pt x="1220" y="638"/>
                </a:lnTo>
                <a:lnTo>
                  <a:pt x="1218" y="639"/>
                </a:lnTo>
                <a:lnTo>
                  <a:pt x="1217" y="639"/>
                </a:lnTo>
                <a:lnTo>
                  <a:pt x="1215" y="641"/>
                </a:lnTo>
                <a:lnTo>
                  <a:pt x="1214" y="641"/>
                </a:lnTo>
                <a:lnTo>
                  <a:pt x="1214" y="642"/>
                </a:lnTo>
                <a:lnTo>
                  <a:pt x="1212" y="642"/>
                </a:lnTo>
                <a:lnTo>
                  <a:pt x="1211" y="642"/>
                </a:lnTo>
                <a:lnTo>
                  <a:pt x="1211" y="644"/>
                </a:lnTo>
                <a:lnTo>
                  <a:pt x="1209" y="645"/>
                </a:lnTo>
                <a:lnTo>
                  <a:pt x="1209" y="647"/>
                </a:lnTo>
                <a:lnTo>
                  <a:pt x="1208" y="647"/>
                </a:lnTo>
                <a:lnTo>
                  <a:pt x="1208" y="648"/>
                </a:lnTo>
                <a:lnTo>
                  <a:pt x="1208" y="650"/>
                </a:lnTo>
                <a:lnTo>
                  <a:pt x="1206" y="650"/>
                </a:lnTo>
                <a:lnTo>
                  <a:pt x="1206" y="651"/>
                </a:lnTo>
                <a:lnTo>
                  <a:pt x="1206" y="653"/>
                </a:lnTo>
                <a:lnTo>
                  <a:pt x="1203" y="657"/>
                </a:lnTo>
                <a:lnTo>
                  <a:pt x="1203" y="659"/>
                </a:lnTo>
                <a:lnTo>
                  <a:pt x="1203" y="660"/>
                </a:lnTo>
                <a:lnTo>
                  <a:pt x="1202" y="665"/>
                </a:lnTo>
                <a:lnTo>
                  <a:pt x="1200" y="667"/>
                </a:lnTo>
                <a:lnTo>
                  <a:pt x="1200" y="668"/>
                </a:lnTo>
                <a:lnTo>
                  <a:pt x="1197" y="670"/>
                </a:lnTo>
                <a:lnTo>
                  <a:pt x="1196" y="673"/>
                </a:lnTo>
                <a:lnTo>
                  <a:pt x="1193" y="676"/>
                </a:lnTo>
                <a:lnTo>
                  <a:pt x="1191" y="676"/>
                </a:lnTo>
                <a:lnTo>
                  <a:pt x="1188" y="679"/>
                </a:lnTo>
                <a:lnTo>
                  <a:pt x="1187" y="679"/>
                </a:lnTo>
                <a:lnTo>
                  <a:pt x="1185" y="679"/>
                </a:lnTo>
                <a:lnTo>
                  <a:pt x="1185" y="680"/>
                </a:lnTo>
                <a:lnTo>
                  <a:pt x="1184" y="680"/>
                </a:lnTo>
                <a:lnTo>
                  <a:pt x="1182" y="680"/>
                </a:lnTo>
                <a:lnTo>
                  <a:pt x="1181" y="680"/>
                </a:lnTo>
                <a:lnTo>
                  <a:pt x="1179" y="680"/>
                </a:lnTo>
                <a:lnTo>
                  <a:pt x="1178" y="680"/>
                </a:lnTo>
                <a:lnTo>
                  <a:pt x="1178" y="679"/>
                </a:lnTo>
                <a:lnTo>
                  <a:pt x="1176" y="679"/>
                </a:lnTo>
                <a:lnTo>
                  <a:pt x="1174" y="679"/>
                </a:lnTo>
                <a:lnTo>
                  <a:pt x="1173" y="680"/>
                </a:lnTo>
                <a:lnTo>
                  <a:pt x="1171" y="680"/>
                </a:lnTo>
                <a:lnTo>
                  <a:pt x="1170" y="680"/>
                </a:lnTo>
                <a:lnTo>
                  <a:pt x="1168" y="682"/>
                </a:lnTo>
                <a:lnTo>
                  <a:pt x="1164" y="683"/>
                </a:lnTo>
                <a:lnTo>
                  <a:pt x="1162" y="683"/>
                </a:lnTo>
                <a:lnTo>
                  <a:pt x="1162" y="685"/>
                </a:lnTo>
                <a:lnTo>
                  <a:pt x="1162" y="683"/>
                </a:lnTo>
                <a:lnTo>
                  <a:pt x="1161" y="683"/>
                </a:lnTo>
                <a:lnTo>
                  <a:pt x="1159" y="683"/>
                </a:lnTo>
                <a:lnTo>
                  <a:pt x="1158" y="683"/>
                </a:lnTo>
                <a:lnTo>
                  <a:pt x="1156" y="682"/>
                </a:lnTo>
                <a:lnTo>
                  <a:pt x="1155" y="682"/>
                </a:lnTo>
                <a:lnTo>
                  <a:pt x="1153" y="683"/>
                </a:lnTo>
                <a:lnTo>
                  <a:pt x="1152" y="683"/>
                </a:lnTo>
                <a:lnTo>
                  <a:pt x="1149" y="683"/>
                </a:lnTo>
                <a:lnTo>
                  <a:pt x="1149" y="685"/>
                </a:lnTo>
                <a:lnTo>
                  <a:pt x="1147" y="685"/>
                </a:lnTo>
                <a:lnTo>
                  <a:pt x="1147" y="686"/>
                </a:lnTo>
                <a:lnTo>
                  <a:pt x="1146" y="686"/>
                </a:lnTo>
                <a:lnTo>
                  <a:pt x="1146" y="688"/>
                </a:lnTo>
                <a:lnTo>
                  <a:pt x="1144" y="688"/>
                </a:lnTo>
                <a:lnTo>
                  <a:pt x="1144" y="689"/>
                </a:lnTo>
                <a:lnTo>
                  <a:pt x="1143" y="689"/>
                </a:lnTo>
                <a:lnTo>
                  <a:pt x="1143" y="691"/>
                </a:lnTo>
                <a:lnTo>
                  <a:pt x="1143" y="692"/>
                </a:lnTo>
                <a:lnTo>
                  <a:pt x="1141" y="692"/>
                </a:lnTo>
                <a:lnTo>
                  <a:pt x="1141" y="694"/>
                </a:lnTo>
                <a:lnTo>
                  <a:pt x="1141" y="695"/>
                </a:lnTo>
                <a:lnTo>
                  <a:pt x="1140" y="695"/>
                </a:lnTo>
                <a:lnTo>
                  <a:pt x="1140" y="697"/>
                </a:lnTo>
                <a:lnTo>
                  <a:pt x="1140" y="698"/>
                </a:lnTo>
                <a:lnTo>
                  <a:pt x="1138" y="698"/>
                </a:lnTo>
                <a:lnTo>
                  <a:pt x="1138" y="700"/>
                </a:lnTo>
                <a:lnTo>
                  <a:pt x="1138" y="701"/>
                </a:lnTo>
                <a:lnTo>
                  <a:pt x="1137" y="701"/>
                </a:lnTo>
                <a:lnTo>
                  <a:pt x="1137" y="703"/>
                </a:lnTo>
                <a:lnTo>
                  <a:pt x="1137" y="704"/>
                </a:lnTo>
                <a:lnTo>
                  <a:pt x="1135" y="704"/>
                </a:lnTo>
                <a:lnTo>
                  <a:pt x="1135" y="706"/>
                </a:lnTo>
                <a:lnTo>
                  <a:pt x="1135" y="707"/>
                </a:lnTo>
                <a:lnTo>
                  <a:pt x="1134" y="707"/>
                </a:lnTo>
                <a:lnTo>
                  <a:pt x="1134" y="709"/>
                </a:lnTo>
                <a:lnTo>
                  <a:pt x="1132" y="709"/>
                </a:lnTo>
                <a:lnTo>
                  <a:pt x="1132" y="710"/>
                </a:lnTo>
                <a:lnTo>
                  <a:pt x="1131" y="710"/>
                </a:lnTo>
                <a:lnTo>
                  <a:pt x="1131" y="712"/>
                </a:lnTo>
                <a:lnTo>
                  <a:pt x="1129" y="712"/>
                </a:lnTo>
                <a:lnTo>
                  <a:pt x="1128" y="712"/>
                </a:lnTo>
                <a:lnTo>
                  <a:pt x="1128" y="713"/>
                </a:lnTo>
                <a:lnTo>
                  <a:pt x="1126" y="713"/>
                </a:lnTo>
                <a:lnTo>
                  <a:pt x="1126" y="715"/>
                </a:lnTo>
                <a:lnTo>
                  <a:pt x="1125" y="716"/>
                </a:lnTo>
                <a:lnTo>
                  <a:pt x="1123" y="716"/>
                </a:lnTo>
                <a:lnTo>
                  <a:pt x="1122" y="716"/>
                </a:lnTo>
                <a:lnTo>
                  <a:pt x="1122" y="718"/>
                </a:lnTo>
                <a:lnTo>
                  <a:pt x="1120" y="718"/>
                </a:lnTo>
                <a:lnTo>
                  <a:pt x="1119" y="718"/>
                </a:lnTo>
                <a:lnTo>
                  <a:pt x="1117" y="718"/>
                </a:lnTo>
                <a:lnTo>
                  <a:pt x="1117" y="720"/>
                </a:lnTo>
                <a:lnTo>
                  <a:pt x="1116" y="720"/>
                </a:lnTo>
                <a:lnTo>
                  <a:pt x="1116" y="721"/>
                </a:lnTo>
                <a:lnTo>
                  <a:pt x="1114" y="721"/>
                </a:lnTo>
                <a:lnTo>
                  <a:pt x="1113" y="723"/>
                </a:lnTo>
                <a:lnTo>
                  <a:pt x="1113" y="724"/>
                </a:lnTo>
                <a:lnTo>
                  <a:pt x="1111" y="724"/>
                </a:lnTo>
                <a:lnTo>
                  <a:pt x="1111" y="726"/>
                </a:lnTo>
                <a:lnTo>
                  <a:pt x="1110" y="726"/>
                </a:lnTo>
                <a:lnTo>
                  <a:pt x="1110" y="727"/>
                </a:lnTo>
                <a:lnTo>
                  <a:pt x="1108" y="727"/>
                </a:lnTo>
                <a:lnTo>
                  <a:pt x="1108" y="729"/>
                </a:lnTo>
                <a:lnTo>
                  <a:pt x="1107" y="729"/>
                </a:lnTo>
                <a:lnTo>
                  <a:pt x="1107" y="730"/>
                </a:lnTo>
                <a:lnTo>
                  <a:pt x="1105" y="730"/>
                </a:lnTo>
                <a:lnTo>
                  <a:pt x="1105" y="732"/>
                </a:lnTo>
                <a:lnTo>
                  <a:pt x="1104" y="732"/>
                </a:lnTo>
                <a:lnTo>
                  <a:pt x="1104" y="733"/>
                </a:lnTo>
                <a:lnTo>
                  <a:pt x="1104" y="735"/>
                </a:lnTo>
                <a:lnTo>
                  <a:pt x="1104" y="736"/>
                </a:lnTo>
                <a:lnTo>
                  <a:pt x="1104" y="738"/>
                </a:lnTo>
                <a:lnTo>
                  <a:pt x="1102" y="738"/>
                </a:lnTo>
                <a:lnTo>
                  <a:pt x="1102" y="739"/>
                </a:lnTo>
                <a:lnTo>
                  <a:pt x="1102" y="741"/>
                </a:lnTo>
                <a:lnTo>
                  <a:pt x="1101" y="742"/>
                </a:lnTo>
                <a:lnTo>
                  <a:pt x="1101" y="744"/>
                </a:lnTo>
                <a:lnTo>
                  <a:pt x="1101" y="745"/>
                </a:lnTo>
                <a:lnTo>
                  <a:pt x="1099" y="745"/>
                </a:lnTo>
                <a:lnTo>
                  <a:pt x="1099" y="747"/>
                </a:lnTo>
                <a:lnTo>
                  <a:pt x="1099" y="748"/>
                </a:lnTo>
                <a:lnTo>
                  <a:pt x="1098" y="748"/>
                </a:lnTo>
                <a:lnTo>
                  <a:pt x="1098" y="750"/>
                </a:lnTo>
                <a:lnTo>
                  <a:pt x="1098" y="751"/>
                </a:lnTo>
                <a:lnTo>
                  <a:pt x="1096" y="751"/>
                </a:lnTo>
                <a:lnTo>
                  <a:pt x="1096" y="753"/>
                </a:lnTo>
                <a:lnTo>
                  <a:pt x="1096" y="754"/>
                </a:lnTo>
                <a:lnTo>
                  <a:pt x="1096" y="756"/>
                </a:lnTo>
                <a:lnTo>
                  <a:pt x="1095" y="756"/>
                </a:lnTo>
                <a:lnTo>
                  <a:pt x="1095" y="757"/>
                </a:lnTo>
                <a:lnTo>
                  <a:pt x="1095" y="759"/>
                </a:lnTo>
                <a:lnTo>
                  <a:pt x="1095" y="760"/>
                </a:lnTo>
                <a:lnTo>
                  <a:pt x="1093" y="760"/>
                </a:lnTo>
                <a:lnTo>
                  <a:pt x="1093" y="762"/>
                </a:lnTo>
                <a:lnTo>
                  <a:pt x="1093" y="763"/>
                </a:lnTo>
                <a:lnTo>
                  <a:pt x="1093" y="765"/>
                </a:lnTo>
                <a:lnTo>
                  <a:pt x="1093" y="766"/>
                </a:lnTo>
                <a:lnTo>
                  <a:pt x="1092" y="766"/>
                </a:lnTo>
                <a:lnTo>
                  <a:pt x="1092" y="768"/>
                </a:lnTo>
                <a:lnTo>
                  <a:pt x="1092" y="769"/>
                </a:lnTo>
                <a:lnTo>
                  <a:pt x="1092" y="771"/>
                </a:lnTo>
                <a:lnTo>
                  <a:pt x="1092" y="773"/>
                </a:lnTo>
                <a:lnTo>
                  <a:pt x="1092" y="774"/>
                </a:lnTo>
                <a:lnTo>
                  <a:pt x="1092" y="776"/>
                </a:lnTo>
                <a:lnTo>
                  <a:pt x="1092" y="777"/>
                </a:lnTo>
                <a:lnTo>
                  <a:pt x="1093" y="779"/>
                </a:lnTo>
                <a:lnTo>
                  <a:pt x="1093" y="782"/>
                </a:lnTo>
                <a:lnTo>
                  <a:pt x="1095" y="785"/>
                </a:lnTo>
                <a:lnTo>
                  <a:pt x="1096" y="786"/>
                </a:lnTo>
                <a:lnTo>
                  <a:pt x="1098" y="788"/>
                </a:lnTo>
                <a:lnTo>
                  <a:pt x="1101" y="789"/>
                </a:lnTo>
                <a:lnTo>
                  <a:pt x="1102" y="789"/>
                </a:lnTo>
                <a:lnTo>
                  <a:pt x="1102" y="791"/>
                </a:lnTo>
                <a:lnTo>
                  <a:pt x="1104" y="791"/>
                </a:lnTo>
                <a:lnTo>
                  <a:pt x="1105" y="792"/>
                </a:lnTo>
                <a:lnTo>
                  <a:pt x="1105" y="794"/>
                </a:lnTo>
                <a:lnTo>
                  <a:pt x="1107" y="794"/>
                </a:lnTo>
                <a:lnTo>
                  <a:pt x="1107" y="795"/>
                </a:lnTo>
                <a:lnTo>
                  <a:pt x="1108" y="795"/>
                </a:lnTo>
                <a:lnTo>
                  <a:pt x="1108" y="797"/>
                </a:lnTo>
                <a:lnTo>
                  <a:pt x="1110" y="797"/>
                </a:lnTo>
                <a:lnTo>
                  <a:pt x="1110" y="798"/>
                </a:lnTo>
                <a:lnTo>
                  <a:pt x="1111" y="798"/>
                </a:lnTo>
                <a:lnTo>
                  <a:pt x="1111" y="800"/>
                </a:lnTo>
                <a:lnTo>
                  <a:pt x="1113" y="801"/>
                </a:lnTo>
                <a:lnTo>
                  <a:pt x="1114" y="803"/>
                </a:lnTo>
                <a:lnTo>
                  <a:pt x="1116" y="804"/>
                </a:lnTo>
                <a:lnTo>
                  <a:pt x="1117" y="804"/>
                </a:lnTo>
                <a:lnTo>
                  <a:pt x="1120" y="803"/>
                </a:lnTo>
                <a:lnTo>
                  <a:pt x="1122" y="803"/>
                </a:lnTo>
                <a:lnTo>
                  <a:pt x="1123" y="803"/>
                </a:lnTo>
                <a:lnTo>
                  <a:pt x="1125" y="803"/>
                </a:lnTo>
                <a:lnTo>
                  <a:pt x="1126" y="801"/>
                </a:lnTo>
                <a:lnTo>
                  <a:pt x="1126" y="800"/>
                </a:lnTo>
                <a:lnTo>
                  <a:pt x="1128" y="798"/>
                </a:lnTo>
                <a:lnTo>
                  <a:pt x="1128" y="797"/>
                </a:lnTo>
                <a:lnTo>
                  <a:pt x="1129" y="794"/>
                </a:lnTo>
                <a:lnTo>
                  <a:pt x="1129" y="792"/>
                </a:lnTo>
                <a:lnTo>
                  <a:pt x="1131" y="791"/>
                </a:lnTo>
                <a:lnTo>
                  <a:pt x="1131" y="789"/>
                </a:lnTo>
                <a:lnTo>
                  <a:pt x="1131" y="788"/>
                </a:lnTo>
                <a:lnTo>
                  <a:pt x="1132" y="788"/>
                </a:lnTo>
                <a:lnTo>
                  <a:pt x="1134" y="788"/>
                </a:lnTo>
                <a:lnTo>
                  <a:pt x="1135" y="788"/>
                </a:lnTo>
                <a:lnTo>
                  <a:pt x="1137" y="786"/>
                </a:lnTo>
                <a:lnTo>
                  <a:pt x="1138" y="786"/>
                </a:lnTo>
                <a:lnTo>
                  <a:pt x="1140" y="786"/>
                </a:lnTo>
                <a:lnTo>
                  <a:pt x="1141" y="786"/>
                </a:lnTo>
                <a:lnTo>
                  <a:pt x="1141" y="785"/>
                </a:lnTo>
                <a:lnTo>
                  <a:pt x="1143" y="785"/>
                </a:lnTo>
                <a:lnTo>
                  <a:pt x="1143" y="783"/>
                </a:lnTo>
                <a:lnTo>
                  <a:pt x="1144" y="783"/>
                </a:lnTo>
                <a:lnTo>
                  <a:pt x="1146" y="782"/>
                </a:lnTo>
                <a:lnTo>
                  <a:pt x="1147" y="782"/>
                </a:lnTo>
                <a:lnTo>
                  <a:pt x="1149" y="780"/>
                </a:lnTo>
                <a:lnTo>
                  <a:pt x="1150" y="776"/>
                </a:lnTo>
                <a:lnTo>
                  <a:pt x="1149" y="780"/>
                </a:lnTo>
                <a:lnTo>
                  <a:pt x="1149" y="782"/>
                </a:lnTo>
                <a:lnTo>
                  <a:pt x="1150" y="782"/>
                </a:lnTo>
                <a:lnTo>
                  <a:pt x="1152" y="782"/>
                </a:lnTo>
                <a:lnTo>
                  <a:pt x="1153" y="783"/>
                </a:lnTo>
                <a:lnTo>
                  <a:pt x="1153" y="785"/>
                </a:lnTo>
                <a:lnTo>
                  <a:pt x="1155" y="785"/>
                </a:lnTo>
                <a:lnTo>
                  <a:pt x="1155" y="786"/>
                </a:lnTo>
                <a:lnTo>
                  <a:pt x="1156" y="786"/>
                </a:lnTo>
                <a:lnTo>
                  <a:pt x="1156" y="788"/>
                </a:lnTo>
                <a:lnTo>
                  <a:pt x="1156" y="789"/>
                </a:lnTo>
                <a:lnTo>
                  <a:pt x="1158" y="789"/>
                </a:lnTo>
                <a:lnTo>
                  <a:pt x="1158" y="791"/>
                </a:lnTo>
                <a:lnTo>
                  <a:pt x="1158" y="792"/>
                </a:lnTo>
                <a:lnTo>
                  <a:pt x="1158" y="794"/>
                </a:lnTo>
                <a:lnTo>
                  <a:pt x="1158" y="795"/>
                </a:lnTo>
                <a:lnTo>
                  <a:pt x="1158" y="797"/>
                </a:lnTo>
                <a:lnTo>
                  <a:pt x="1158" y="798"/>
                </a:lnTo>
                <a:lnTo>
                  <a:pt x="1158" y="800"/>
                </a:lnTo>
                <a:lnTo>
                  <a:pt x="1156" y="800"/>
                </a:lnTo>
                <a:lnTo>
                  <a:pt x="1155" y="800"/>
                </a:lnTo>
                <a:lnTo>
                  <a:pt x="1155" y="801"/>
                </a:lnTo>
                <a:lnTo>
                  <a:pt x="1155" y="803"/>
                </a:lnTo>
                <a:lnTo>
                  <a:pt x="1155" y="804"/>
                </a:lnTo>
                <a:lnTo>
                  <a:pt x="1155" y="806"/>
                </a:lnTo>
                <a:lnTo>
                  <a:pt x="1156" y="806"/>
                </a:lnTo>
                <a:lnTo>
                  <a:pt x="1158" y="806"/>
                </a:lnTo>
                <a:lnTo>
                  <a:pt x="1158" y="807"/>
                </a:lnTo>
                <a:lnTo>
                  <a:pt x="1159" y="807"/>
                </a:lnTo>
                <a:lnTo>
                  <a:pt x="1159" y="810"/>
                </a:lnTo>
                <a:lnTo>
                  <a:pt x="1159" y="812"/>
                </a:lnTo>
                <a:lnTo>
                  <a:pt x="1159" y="813"/>
                </a:lnTo>
                <a:lnTo>
                  <a:pt x="1159" y="815"/>
                </a:lnTo>
                <a:lnTo>
                  <a:pt x="1158" y="815"/>
                </a:lnTo>
                <a:lnTo>
                  <a:pt x="1159" y="816"/>
                </a:lnTo>
                <a:lnTo>
                  <a:pt x="1159" y="818"/>
                </a:lnTo>
                <a:lnTo>
                  <a:pt x="1161" y="819"/>
                </a:lnTo>
                <a:lnTo>
                  <a:pt x="1161" y="821"/>
                </a:lnTo>
                <a:lnTo>
                  <a:pt x="1161" y="822"/>
                </a:lnTo>
                <a:lnTo>
                  <a:pt x="1162" y="822"/>
                </a:lnTo>
                <a:lnTo>
                  <a:pt x="1162" y="824"/>
                </a:lnTo>
                <a:lnTo>
                  <a:pt x="1162" y="826"/>
                </a:lnTo>
                <a:lnTo>
                  <a:pt x="1162" y="827"/>
                </a:lnTo>
                <a:lnTo>
                  <a:pt x="1164" y="829"/>
                </a:lnTo>
                <a:lnTo>
                  <a:pt x="1164" y="830"/>
                </a:lnTo>
                <a:lnTo>
                  <a:pt x="1164" y="832"/>
                </a:lnTo>
                <a:lnTo>
                  <a:pt x="1164" y="833"/>
                </a:lnTo>
                <a:lnTo>
                  <a:pt x="1165" y="833"/>
                </a:lnTo>
                <a:lnTo>
                  <a:pt x="1164" y="833"/>
                </a:lnTo>
                <a:lnTo>
                  <a:pt x="1164" y="835"/>
                </a:lnTo>
                <a:lnTo>
                  <a:pt x="1162" y="835"/>
                </a:lnTo>
                <a:lnTo>
                  <a:pt x="1161" y="836"/>
                </a:lnTo>
                <a:lnTo>
                  <a:pt x="1159" y="836"/>
                </a:lnTo>
                <a:lnTo>
                  <a:pt x="1159" y="838"/>
                </a:lnTo>
                <a:lnTo>
                  <a:pt x="1158" y="839"/>
                </a:lnTo>
                <a:lnTo>
                  <a:pt x="1155" y="842"/>
                </a:lnTo>
                <a:lnTo>
                  <a:pt x="1153" y="844"/>
                </a:lnTo>
                <a:lnTo>
                  <a:pt x="1152" y="845"/>
                </a:lnTo>
                <a:lnTo>
                  <a:pt x="1146" y="853"/>
                </a:lnTo>
                <a:lnTo>
                  <a:pt x="1138" y="853"/>
                </a:lnTo>
                <a:lnTo>
                  <a:pt x="1135" y="853"/>
                </a:lnTo>
                <a:lnTo>
                  <a:pt x="1126" y="853"/>
                </a:lnTo>
                <a:lnTo>
                  <a:pt x="1117" y="853"/>
                </a:lnTo>
                <a:lnTo>
                  <a:pt x="1113" y="853"/>
                </a:lnTo>
                <a:lnTo>
                  <a:pt x="1107" y="853"/>
                </a:lnTo>
                <a:lnTo>
                  <a:pt x="1102" y="853"/>
                </a:lnTo>
                <a:lnTo>
                  <a:pt x="1099" y="853"/>
                </a:lnTo>
                <a:lnTo>
                  <a:pt x="1098" y="853"/>
                </a:lnTo>
                <a:lnTo>
                  <a:pt x="1095" y="853"/>
                </a:lnTo>
                <a:lnTo>
                  <a:pt x="1093" y="853"/>
                </a:lnTo>
                <a:lnTo>
                  <a:pt x="1092" y="853"/>
                </a:lnTo>
                <a:lnTo>
                  <a:pt x="1090" y="853"/>
                </a:lnTo>
                <a:lnTo>
                  <a:pt x="1087" y="854"/>
                </a:lnTo>
                <a:lnTo>
                  <a:pt x="1087" y="856"/>
                </a:lnTo>
                <a:lnTo>
                  <a:pt x="1086" y="856"/>
                </a:lnTo>
                <a:lnTo>
                  <a:pt x="1084" y="859"/>
                </a:lnTo>
                <a:lnTo>
                  <a:pt x="1083" y="859"/>
                </a:lnTo>
                <a:lnTo>
                  <a:pt x="1083" y="860"/>
                </a:lnTo>
                <a:lnTo>
                  <a:pt x="1081" y="862"/>
                </a:lnTo>
                <a:lnTo>
                  <a:pt x="1079" y="865"/>
                </a:lnTo>
                <a:lnTo>
                  <a:pt x="1079" y="866"/>
                </a:lnTo>
                <a:lnTo>
                  <a:pt x="1078" y="871"/>
                </a:lnTo>
                <a:lnTo>
                  <a:pt x="1078" y="874"/>
                </a:lnTo>
                <a:lnTo>
                  <a:pt x="1060" y="874"/>
                </a:lnTo>
                <a:lnTo>
                  <a:pt x="1054" y="874"/>
                </a:lnTo>
                <a:lnTo>
                  <a:pt x="1054" y="875"/>
                </a:lnTo>
                <a:lnTo>
                  <a:pt x="1054" y="877"/>
                </a:lnTo>
                <a:lnTo>
                  <a:pt x="1054" y="879"/>
                </a:lnTo>
                <a:lnTo>
                  <a:pt x="1054" y="882"/>
                </a:lnTo>
                <a:lnTo>
                  <a:pt x="1054" y="894"/>
                </a:lnTo>
                <a:lnTo>
                  <a:pt x="1054" y="895"/>
                </a:lnTo>
                <a:lnTo>
                  <a:pt x="1055" y="895"/>
                </a:lnTo>
                <a:lnTo>
                  <a:pt x="1057" y="895"/>
                </a:lnTo>
                <a:lnTo>
                  <a:pt x="1060" y="895"/>
                </a:lnTo>
                <a:lnTo>
                  <a:pt x="1060" y="898"/>
                </a:lnTo>
                <a:lnTo>
                  <a:pt x="1060" y="903"/>
                </a:lnTo>
                <a:lnTo>
                  <a:pt x="1060" y="906"/>
                </a:lnTo>
                <a:lnTo>
                  <a:pt x="1060" y="907"/>
                </a:lnTo>
                <a:lnTo>
                  <a:pt x="1060" y="909"/>
                </a:lnTo>
                <a:lnTo>
                  <a:pt x="1060" y="915"/>
                </a:lnTo>
                <a:lnTo>
                  <a:pt x="1060" y="916"/>
                </a:lnTo>
                <a:lnTo>
                  <a:pt x="1060" y="918"/>
                </a:lnTo>
                <a:lnTo>
                  <a:pt x="1060" y="919"/>
                </a:lnTo>
                <a:lnTo>
                  <a:pt x="1058" y="925"/>
                </a:lnTo>
                <a:lnTo>
                  <a:pt x="1058" y="927"/>
                </a:lnTo>
                <a:lnTo>
                  <a:pt x="1058" y="938"/>
                </a:lnTo>
                <a:lnTo>
                  <a:pt x="1058" y="939"/>
                </a:lnTo>
                <a:lnTo>
                  <a:pt x="1058" y="942"/>
                </a:lnTo>
                <a:lnTo>
                  <a:pt x="1058" y="950"/>
                </a:lnTo>
                <a:lnTo>
                  <a:pt x="1060" y="950"/>
                </a:lnTo>
                <a:lnTo>
                  <a:pt x="1072" y="950"/>
                </a:lnTo>
                <a:lnTo>
                  <a:pt x="1073" y="950"/>
                </a:lnTo>
                <a:lnTo>
                  <a:pt x="1076" y="950"/>
                </a:lnTo>
                <a:lnTo>
                  <a:pt x="1081" y="950"/>
                </a:lnTo>
                <a:lnTo>
                  <a:pt x="1087" y="950"/>
                </a:lnTo>
                <a:lnTo>
                  <a:pt x="1089" y="950"/>
                </a:lnTo>
                <a:lnTo>
                  <a:pt x="1104" y="950"/>
                </a:lnTo>
                <a:lnTo>
                  <a:pt x="1107" y="950"/>
                </a:lnTo>
                <a:lnTo>
                  <a:pt x="1119" y="950"/>
                </a:lnTo>
                <a:lnTo>
                  <a:pt x="1123" y="950"/>
                </a:lnTo>
                <a:lnTo>
                  <a:pt x="1126" y="950"/>
                </a:lnTo>
                <a:lnTo>
                  <a:pt x="1147" y="950"/>
                </a:lnTo>
                <a:lnTo>
                  <a:pt x="1149" y="950"/>
                </a:lnTo>
                <a:lnTo>
                  <a:pt x="1158" y="950"/>
                </a:lnTo>
                <a:lnTo>
                  <a:pt x="1164" y="950"/>
                </a:lnTo>
                <a:lnTo>
                  <a:pt x="1167" y="951"/>
                </a:lnTo>
                <a:lnTo>
                  <a:pt x="1173" y="951"/>
                </a:lnTo>
                <a:lnTo>
                  <a:pt x="1176" y="951"/>
                </a:lnTo>
                <a:lnTo>
                  <a:pt x="1194" y="951"/>
                </a:lnTo>
                <a:lnTo>
                  <a:pt x="1197" y="951"/>
                </a:lnTo>
                <a:lnTo>
                  <a:pt x="1197" y="942"/>
                </a:lnTo>
                <a:lnTo>
                  <a:pt x="1197" y="925"/>
                </a:lnTo>
                <a:lnTo>
                  <a:pt x="1199" y="921"/>
                </a:lnTo>
                <a:lnTo>
                  <a:pt x="1199" y="919"/>
                </a:lnTo>
                <a:lnTo>
                  <a:pt x="1199" y="901"/>
                </a:lnTo>
                <a:lnTo>
                  <a:pt x="1199" y="898"/>
                </a:lnTo>
                <a:lnTo>
                  <a:pt x="1199" y="897"/>
                </a:lnTo>
                <a:lnTo>
                  <a:pt x="1199" y="895"/>
                </a:lnTo>
                <a:lnTo>
                  <a:pt x="1203" y="892"/>
                </a:lnTo>
                <a:lnTo>
                  <a:pt x="1203" y="894"/>
                </a:lnTo>
                <a:lnTo>
                  <a:pt x="1205" y="894"/>
                </a:lnTo>
                <a:lnTo>
                  <a:pt x="1206" y="894"/>
                </a:lnTo>
                <a:lnTo>
                  <a:pt x="1208" y="894"/>
                </a:lnTo>
                <a:lnTo>
                  <a:pt x="1206" y="894"/>
                </a:lnTo>
                <a:lnTo>
                  <a:pt x="1205" y="894"/>
                </a:lnTo>
                <a:lnTo>
                  <a:pt x="1205" y="895"/>
                </a:lnTo>
                <a:lnTo>
                  <a:pt x="1206" y="895"/>
                </a:lnTo>
                <a:lnTo>
                  <a:pt x="1208" y="895"/>
                </a:lnTo>
                <a:lnTo>
                  <a:pt x="1209" y="895"/>
                </a:lnTo>
                <a:lnTo>
                  <a:pt x="1211" y="895"/>
                </a:lnTo>
                <a:lnTo>
                  <a:pt x="1211" y="894"/>
                </a:lnTo>
                <a:lnTo>
                  <a:pt x="1209" y="894"/>
                </a:lnTo>
                <a:lnTo>
                  <a:pt x="1208" y="894"/>
                </a:lnTo>
                <a:lnTo>
                  <a:pt x="1208" y="892"/>
                </a:lnTo>
                <a:lnTo>
                  <a:pt x="1209" y="894"/>
                </a:lnTo>
                <a:lnTo>
                  <a:pt x="1209" y="892"/>
                </a:lnTo>
                <a:lnTo>
                  <a:pt x="1211" y="892"/>
                </a:lnTo>
                <a:lnTo>
                  <a:pt x="1212" y="892"/>
                </a:lnTo>
                <a:lnTo>
                  <a:pt x="1212" y="891"/>
                </a:lnTo>
                <a:lnTo>
                  <a:pt x="1214" y="891"/>
                </a:lnTo>
                <a:lnTo>
                  <a:pt x="1215" y="891"/>
                </a:lnTo>
                <a:lnTo>
                  <a:pt x="1215" y="889"/>
                </a:lnTo>
                <a:lnTo>
                  <a:pt x="1217" y="889"/>
                </a:lnTo>
                <a:lnTo>
                  <a:pt x="1218" y="891"/>
                </a:lnTo>
                <a:lnTo>
                  <a:pt x="1220" y="891"/>
                </a:lnTo>
                <a:lnTo>
                  <a:pt x="1220" y="892"/>
                </a:lnTo>
                <a:lnTo>
                  <a:pt x="1221" y="894"/>
                </a:lnTo>
                <a:lnTo>
                  <a:pt x="1223" y="895"/>
                </a:lnTo>
                <a:lnTo>
                  <a:pt x="1224" y="895"/>
                </a:lnTo>
                <a:lnTo>
                  <a:pt x="1224" y="897"/>
                </a:lnTo>
                <a:lnTo>
                  <a:pt x="1226" y="897"/>
                </a:lnTo>
                <a:lnTo>
                  <a:pt x="1227" y="897"/>
                </a:lnTo>
                <a:lnTo>
                  <a:pt x="1229" y="897"/>
                </a:lnTo>
                <a:lnTo>
                  <a:pt x="1229" y="898"/>
                </a:lnTo>
                <a:lnTo>
                  <a:pt x="1230" y="898"/>
                </a:lnTo>
                <a:lnTo>
                  <a:pt x="1232" y="898"/>
                </a:lnTo>
                <a:lnTo>
                  <a:pt x="1233" y="898"/>
                </a:lnTo>
                <a:lnTo>
                  <a:pt x="1235" y="898"/>
                </a:lnTo>
                <a:lnTo>
                  <a:pt x="1236" y="898"/>
                </a:lnTo>
                <a:lnTo>
                  <a:pt x="1236" y="900"/>
                </a:lnTo>
                <a:lnTo>
                  <a:pt x="1238" y="900"/>
                </a:lnTo>
                <a:lnTo>
                  <a:pt x="1238" y="901"/>
                </a:lnTo>
                <a:lnTo>
                  <a:pt x="1239" y="901"/>
                </a:lnTo>
                <a:lnTo>
                  <a:pt x="1241" y="903"/>
                </a:lnTo>
                <a:lnTo>
                  <a:pt x="1242" y="904"/>
                </a:lnTo>
                <a:lnTo>
                  <a:pt x="1242" y="906"/>
                </a:lnTo>
                <a:lnTo>
                  <a:pt x="1242" y="907"/>
                </a:lnTo>
                <a:lnTo>
                  <a:pt x="1242" y="909"/>
                </a:lnTo>
                <a:lnTo>
                  <a:pt x="1242" y="910"/>
                </a:lnTo>
                <a:lnTo>
                  <a:pt x="1242" y="909"/>
                </a:lnTo>
                <a:lnTo>
                  <a:pt x="1241" y="909"/>
                </a:lnTo>
                <a:lnTo>
                  <a:pt x="1241" y="907"/>
                </a:lnTo>
                <a:lnTo>
                  <a:pt x="1241" y="906"/>
                </a:lnTo>
                <a:lnTo>
                  <a:pt x="1239" y="906"/>
                </a:lnTo>
                <a:lnTo>
                  <a:pt x="1239" y="904"/>
                </a:lnTo>
                <a:lnTo>
                  <a:pt x="1239" y="903"/>
                </a:lnTo>
                <a:lnTo>
                  <a:pt x="1238" y="903"/>
                </a:lnTo>
                <a:lnTo>
                  <a:pt x="1238" y="904"/>
                </a:lnTo>
                <a:lnTo>
                  <a:pt x="1238" y="906"/>
                </a:lnTo>
                <a:lnTo>
                  <a:pt x="1239" y="907"/>
                </a:lnTo>
                <a:lnTo>
                  <a:pt x="1239" y="909"/>
                </a:lnTo>
                <a:lnTo>
                  <a:pt x="1241" y="909"/>
                </a:lnTo>
                <a:lnTo>
                  <a:pt x="1241" y="910"/>
                </a:lnTo>
                <a:lnTo>
                  <a:pt x="1241" y="912"/>
                </a:lnTo>
                <a:lnTo>
                  <a:pt x="1241" y="913"/>
                </a:lnTo>
                <a:lnTo>
                  <a:pt x="1241" y="915"/>
                </a:lnTo>
                <a:lnTo>
                  <a:pt x="1241" y="916"/>
                </a:lnTo>
                <a:lnTo>
                  <a:pt x="1242" y="918"/>
                </a:lnTo>
                <a:lnTo>
                  <a:pt x="1241" y="918"/>
                </a:lnTo>
                <a:lnTo>
                  <a:pt x="1241" y="919"/>
                </a:lnTo>
                <a:lnTo>
                  <a:pt x="1241" y="922"/>
                </a:lnTo>
                <a:lnTo>
                  <a:pt x="1239" y="922"/>
                </a:lnTo>
                <a:lnTo>
                  <a:pt x="1239" y="924"/>
                </a:lnTo>
                <a:lnTo>
                  <a:pt x="1239" y="925"/>
                </a:lnTo>
                <a:lnTo>
                  <a:pt x="1238" y="925"/>
                </a:lnTo>
                <a:lnTo>
                  <a:pt x="1238" y="927"/>
                </a:lnTo>
                <a:lnTo>
                  <a:pt x="1238" y="928"/>
                </a:lnTo>
                <a:lnTo>
                  <a:pt x="1239" y="928"/>
                </a:lnTo>
                <a:lnTo>
                  <a:pt x="1239" y="930"/>
                </a:lnTo>
                <a:lnTo>
                  <a:pt x="1238" y="930"/>
                </a:lnTo>
                <a:lnTo>
                  <a:pt x="1238" y="928"/>
                </a:lnTo>
                <a:lnTo>
                  <a:pt x="1238" y="927"/>
                </a:lnTo>
                <a:lnTo>
                  <a:pt x="1238" y="925"/>
                </a:lnTo>
                <a:lnTo>
                  <a:pt x="1238" y="924"/>
                </a:lnTo>
                <a:lnTo>
                  <a:pt x="1239" y="922"/>
                </a:lnTo>
                <a:lnTo>
                  <a:pt x="1239" y="919"/>
                </a:lnTo>
                <a:lnTo>
                  <a:pt x="1239" y="918"/>
                </a:lnTo>
                <a:lnTo>
                  <a:pt x="1239" y="919"/>
                </a:lnTo>
                <a:lnTo>
                  <a:pt x="1238" y="921"/>
                </a:lnTo>
                <a:lnTo>
                  <a:pt x="1238" y="922"/>
                </a:lnTo>
                <a:lnTo>
                  <a:pt x="1238" y="924"/>
                </a:lnTo>
                <a:lnTo>
                  <a:pt x="1236" y="924"/>
                </a:lnTo>
                <a:lnTo>
                  <a:pt x="1236" y="925"/>
                </a:lnTo>
                <a:lnTo>
                  <a:pt x="1236" y="927"/>
                </a:lnTo>
                <a:lnTo>
                  <a:pt x="1236" y="928"/>
                </a:lnTo>
                <a:lnTo>
                  <a:pt x="1236" y="930"/>
                </a:lnTo>
                <a:lnTo>
                  <a:pt x="1238" y="930"/>
                </a:lnTo>
                <a:lnTo>
                  <a:pt x="1238" y="932"/>
                </a:lnTo>
                <a:lnTo>
                  <a:pt x="1236" y="932"/>
                </a:lnTo>
                <a:lnTo>
                  <a:pt x="1236" y="933"/>
                </a:lnTo>
                <a:lnTo>
                  <a:pt x="1238" y="933"/>
                </a:lnTo>
                <a:lnTo>
                  <a:pt x="1238" y="935"/>
                </a:lnTo>
                <a:lnTo>
                  <a:pt x="1239" y="935"/>
                </a:lnTo>
                <a:lnTo>
                  <a:pt x="1238" y="935"/>
                </a:lnTo>
                <a:lnTo>
                  <a:pt x="1236" y="935"/>
                </a:lnTo>
                <a:lnTo>
                  <a:pt x="1235" y="935"/>
                </a:lnTo>
                <a:lnTo>
                  <a:pt x="1233" y="936"/>
                </a:lnTo>
                <a:lnTo>
                  <a:pt x="1232" y="936"/>
                </a:lnTo>
                <a:lnTo>
                  <a:pt x="1232" y="938"/>
                </a:lnTo>
                <a:lnTo>
                  <a:pt x="1232" y="939"/>
                </a:lnTo>
                <a:lnTo>
                  <a:pt x="1230" y="941"/>
                </a:lnTo>
                <a:lnTo>
                  <a:pt x="1230" y="942"/>
                </a:lnTo>
                <a:lnTo>
                  <a:pt x="1229" y="942"/>
                </a:lnTo>
                <a:lnTo>
                  <a:pt x="1229" y="944"/>
                </a:lnTo>
                <a:lnTo>
                  <a:pt x="1221" y="951"/>
                </a:lnTo>
                <a:lnTo>
                  <a:pt x="1217" y="957"/>
                </a:lnTo>
                <a:lnTo>
                  <a:pt x="1214" y="960"/>
                </a:lnTo>
                <a:lnTo>
                  <a:pt x="1211" y="963"/>
                </a:lnTo>
                <a:lnTo>
                  <a:pt x="1208" y="968"/>
                </a:lnTo>
                <a:lnTo>
                  <a:pt x="1206" y="971"/>
                </a:lnTo>
                <a:lnTo>
                  <a:pt x="1203" y="974"/>
                </a:lnTo>
                <a:lnTo>
                  <a:pt x="1202" y="977"/>
                </a:lnTo>
                <a:lnTo>
                  <a:pt x="1200" y="978"/>
                </a:lnTo>
                <a:lnTo>
                  <a:pt x="1200" y="981"/>
                </a:lnTo>
                <a:lnTo>
                  <a:pt x="1200" y="983"/>
                </a:lnTo>
                <a:lnTo>
                  <a:pt x="1200" y="985"/>
                </a:lnTo>
                <a:lnTo>
                  <a:pt x="1199" y="986"/>
                </a:lnTo>
                <a:lnTo>
                  <a:pt x="1200" y="986"/>
                </a:lnTo>
                <a:lnTo>
                  <a:pt x="1200" y="988"/>
                </a:lnTo>
                <a:lnTo>
                  <a:pt x="1202" y="991"/>
                </a:lnTo>
                <a:lnTo>
                  <a:pt x="1203" y="992"/>
                </a:lnTo>
                <a:lnTo>
                  <a:pt x="1205" y="992"/>
                </a:lnTo>
                <a:lnTo>
                  <a:pt x="1205" y="994"/>
                </a:lnTo>
                <a:lnTo>
                  <a:pt x="1206" y="994"/>
                </a:lnTo>
                <a:lnTo>
                  <a:pt x="1200" y="1000"/>
                </a:lnTo>
                <a:lnTo>
                  <a:pt x="1199" y="1000"/>
                </a:lnTo>
                <a:lnTo>
                  <a:pt x="1191" y="1000"/>
                </a:lnTo>
                <a:lnTo>
                  <a:pt x="1185" y="1000"/>
                </a:lnTo>
                <a:lnTo>
                  <a:pt x="1184" y="1000"/>
                </a:lnTo>
                <a:lnTo>
                  <a:pt x="1181" y="1000"/>
                </a:lnTo>
                <a:lnTo>
                  <a:pt x="1178" y="1000"/>
                </a:lnTo>
                <a:lnTo>
                  <a:pt x="1174" y="1000"/>
                </a:lnTo>
                <a:lnTo>
                  <a:pt x="1171" y="1000"/>
                </a:lnTo>
                <a:lnTo>
                  <a:pt x="1171" y="981"/>
                </a:lnTo>
                <a:lnTo>
                  <a:pt x="1171" y="975"/>
                </a:lnTo>
                <a:lnTo>
                  <a:pt x="1165" y="975"/>
                </a:lnTo>
                <a:lnTo>
                  <a:pt x="1147" y="975"/>
                </a:lnTo>
                <a:lnTo>
                  <a:pt x="1147" y="985"/>
                </a:lnTo>
                <a:lnTo>
                  <a:pt x="1147" y="986"/>
                </a:lnTo>
                <a:lnTo>
                  <a:pt x="1147" y="1000"/>
                </a:lnTo>
                <a:lnTo>
                  <a:pt x="1143" y="1000"/>
                </a:lnTo>
                <a:lnTo>
                  <a:pt x="1140" y="1000"/>
                </a:lnTo>
                <a:lnTo>
                  <a:pt x="1138" y="1000"/>
                </a:lnTo>
                <a:lnTo>
                  <a:pt x="1137" y="1000"/>
                </a:lnTo>
                <a:lnTo>
                  <a:pt x="1131" y="1000"/>
                </a:lnTo>
                <a:lnTo>
                  <a:pt x="1123" y="1000"/>
                </a:lnTo>
                <a:lnTo>
                  <a:pt x="1122" y="1000"/>
                </a:lnTo>
                <a:lnTo>
                  <a:pt x="1099" y="1000"/>
                </a:lnTo>
                <a:lnTo>
                  <a:pt x="1098" y="1000"/>
                </a:lnTo>
                <a:lnTo>
                  <a:pt x="1098" y="1024"/>
                </a:lnTo>
                <a:lnTo>
                  <a:pt x="1073" y="1024"/>
                </a:lnTo>
                <a:lnTo>
                  <a:pt x="1073" y="1013"/>
                </a:lnTo>
                <a:lnTo>
                  <a:pt x="1073" y="1000"/>
                </a:lnTo>
                <a:lnTo>
                  <a:pt x="1067" y="1000"/>
                </a:lnTo>
                <a:lnTo>
                  <a:pt x="1060" y="1000"/>
                </a:lnTo>
                <a:lnTo>
                  <a:pt x="1055" y="1000"/>
                </a:lnTo>
                <a:lnTo>
                  <a:pt x="1040" y="1000"/>
                </a:lnTo>
                <a:lnTo>
                  <a:pt x="1033" y="1000"/>
                </a:lnTo>
                <a:lnTo>
                  <a:pt x="1030" y="1000"/>
                </a:lnTo>
                <a:lnTo>
                  <a:pt x="1027" y="1000"/>
                </a:lnTo>
                <a:lnTo>
                  <a:pt x="1025" y="1000"/>
                </a:lnTo>
                <a:lnTo>
                  <a:pt x="1025" y="998"/>
                </a:lnTo>
                <a:lnTo>
                  <a:pt x="1025" y="997"/>
                </a:lnTo>
                <a:lnTo>
                  <a:pt x="1025" y="995"/>
                </a:lnTo>
                <a:lnTo>
                  <a:pt x="1025" y="992"/>
                </a:lnTo>
                <a:lnTo>
                  <a:pt x="1025" y="978"/>
                </a:lnTo>
                <a:lnTo>
                  <a:pt x="1021" y="978"/>
                </a:lnTo>
                <a:lnTo>
                  <a:pt x="1013" y="978"/>
                </a:lnTo>
                <a:lnTo>
                  <a:pt x="998" y="978"/>
                </a:lnTo>
                <a:lnTo>
                  <a:pt x="980" y="977"/>
                </a:lnTo>
                <a:lnTo>
                  <a:pt x="977" y="977"/>
                </a:lnTo>
                <a:lnTo>
                  <a:pt x="977" y="985"/>
                </a:lnTo>
                <a:lnTo>
                  <a:pt x="977" y="986"/>
                </a:lnTo>
                <a:lnTo>
                  <a:pt x="965" y="989"/>
                </a:lnTo>
                <a:lnTo>
                  <a:pt x="963" y="991"/>
                </a:lnTo>
                <a:lnTo>
                  <a:pt x="959" y="992"/>
                </a:lnTo>
                <a:lnTo>
                  <a:pt x="957" y="992"/>
                </a:lnTo>
                <a:lnTo>
                  <a:pt x="954" y="991"/>
                </a:lnTo>
                <a:lnTo>
                  <a:pt x="944" y="991"/>
                </a:lnTo>
                <a:lnTo>
                  <a:pt x="942" y="991"/>
                </a:lnTo>
                <a:lnTo>
                  <a:pt x="942" y="989"/>
                </a:lnTo>
                <a:lnTo>
                  <a:pt x="941" y="986"/>
                </a:lnTo>
                <a:lnTo>
                  <a:pt x="941" y="985"/>
                </a:lnTo>
                <a:lnTo>
                  <a:pt x="939" y="983"/>
                </a:lnTo>
                <a:lnTo>
                  <a:pt x="941" y="983"/>
                </a:lnTo>
                <a:lnTo>
                  <a:pt x="941" y="985"/>
                </a:lnTo>
                <a:lnTo>
                  <a:pt x="942" y="985"/>
                </a:lnTo>
                <a:lnTo>
                  <a:pt x="953" y="986"/>
                </a:lnTo>
                <a:lnTo>
                  <a:pt x="953" y="983"/>
                </a:lnTo>
                <a:lnTo>
                  <a:pt x="953" y="980"/>
                </a:lnTo>
                <a:lnTo>
                  <a:pt x="953" y="978"/>
                </a:lnTo>
                <a:lnTo>
                  <a:pt x="953" y="977"/>
                </a:lnTo>
                <a:lnTo>
                  <a:pt x="953" y="975"/>
                </a:lnTo>
                <a:lnTo>
                  <a:pt x="953" y="974"/>
                </a:lnTo>
                <a:lnTo>
                  <a:pt x="953" y="972"/>
                </a:lnTo>
                <a:lnTo>
                  <a:pt x="953" y="969"/>
                </a:lnTo>
                <a:lnTo>
                  <a:pt x="953" y="966"/>
                </a:lnTo>
                <a:lnTo>
                  <a:pt x="953" y="962"/>
                </a:lnTo>
                <a:lnTo>
                  <a:pt x="953" y="950"/>
                </a:lnTo>
                <a:lnTo>
                  <a:pt x="951" y="950"/>
                </a:lnTo>
                <a:lnTo>
                  <a:pt x="950" y="950"/>
                </a:lnTo>
                <a:lnTo>
                  <a:pt x="947" y="950"/>
                </a:lnTo>
                <a:lnTo>
                  <a:pt x="948" y="945"/>
                </a:lnTo>
                <a:lnTo>
                  <a:pt x="950" y="938"/>
                </a:lnTo>
                <a:lnTo>
                  <a:pt x="951" y="930"/>
                </a:lnTo>
                <a:lnTo>
                  <a:pt x="954" y="921"/>
                </a:lnTo>
                <a:lnTo>
                  <a:pt x="956" y="912"/>
                </a:lnTo>
                <a:lnTo>
                  <a:pt x="956" y="910"/>
                </a:lnTo>
                <a:lnTo>
                  <a:pt x="957" y="909"/>
                </a:lnTo>
                <a:lnTo>
                  <a:pt x="957" y="906"/>
                </a:lnTo>
                <a:lnTo>
                  <a:pt x="956" y="906"/>
                </a:lnTo>
                <a:lnTo>
                  <a:pt x="953" y="904"/>
                </a:lnTo>
                <a:lnTo>
                  <a:pt x="951" y="904"/>
                </a:lnTo>
                <a:lnTo>
                  <a:pt x="950" y="904"/>
                </a:lnTo>
                <a:lnTo>
                  <a:pt x="948" y="906"/>
                </a:lnTo>
                <a:lnTo>
                  <a:pt x="947" y="906"/>
                </a:lnTo>
                <a:lnTo>
                  <a:pt x="945" y="906"/>
                </a:lnTo>
                <a:lnTo>
                  <a:pt x="944" y="907"/>
                </a:lnTo>
                <a:lnTo>
                  <a:pt x="942" y="907"/>
                </a:lnTo>
                <a:lnTo>
                  <a:pt x="938" y="909"/>
                </a:lnTo>
                <a:lnTo>
                  <a:pt x="933" y="910"/>
                </a:lnTo>
                <a:lnTo>
                  <a:pt x="930" y="912"/>
                </a:lnTo>
                <a:lnTo>
                  <a:pt x="929" y="912"/>
                </a:lnTo>
                <a:lnTo>
                  <a:pt x="927" y="912"/>
                </a:lnTo>
                <a:lnTo>
                  <a:pt x="927" y="913"/>
                </a:lnTo>
                <a:lnTo>
                  <a:pt x="924" y="913"/>
                </a:lnTo>
                <a:lnTo>
                  <a:pt x="923" y="915"/>
                </a:lnTo>
                <a:lnTo>
                  <a:pt x="921" y="915"/>
                </a:lnTo>
                <a:lnTo>
                  <a:pt x="918" y="916"/>
                </a:lnTo>
                <a:lnTo>
                  <a:pt x="912" y="918"/>
                </a:lnTo>
                <a:lnTo>
                  <a:pt x="911" y="919"/>
                </a:lnTo>
                <a:lnTo>
                  <a:pt x="909" y="919"/>
                </a:lnTo>
                <a:lnTo>
                  <a:pt x="908" y="919"/>
                </a:lnTo>
                <a:lnTo>
                  <a:pt x="908" y="921"/>
                </a:lnTo>
                <a:lnTo>
                  <a:pt x="906" y="921"/>
                </a:lnTo>
                <a:lnTo>
                  <a:pt x="905" y="921"/>
                </a:lnTo>
                <a:lnTo>
                  <a:pt x="903" y="921"/>
                </a:lnTo>
                <a:lnTo>
                  <a:pt x="903" y="922"/>
                </a:lnTo>
                <a:lnTo>
                  <a:pt x="902" y="922"/>
                </a:lnTo>
                <a:lnTo>
                  <a:pt x="900" y="922"/>
                </a:lnTo>
                <a:lnTo>
                  <a:pt x="900" y="924"/>
                </a:lnTo>
                <a:lnTo>
                  <a:pt x="899" y="924"/>
                </a:lnTo>
                <a:lnTo>
                  <a:pt x="897" y="924"/>
                </a:lnTo>
                <a:lnTo>
                  <a:pt x="897" y="925"/>
                </a:lnTo>
                <a:lnTo>
                  <a:pt x="896" y="925"/>
                </a:lnTo>
                <a:lnTo>
                  <a:pt x="896" y="927"/>
                </a:lnTo>
                <a:lnTo>
                  <a:pt x="894" y="928"/>
                </a:lnTo>
                <a:lnTo>
                  <a:pt x="894" y="930"/>
                </a:lnTo>
                <a:lnTo>
                  <a:pt x="894" y="932"/>
                </a:lnTo>
                <a:lnTo>
                  <a:pt x="892" y="933"/>
                </a:lnTo>
                <a:lnTo>
                  <a:pt x="891" y="935"/>
                </a:lnTo>
                <a:lnTo>
                  <a:pt x="891" y="936"/>
                </a:lnTo>
                <a:lnTo>
                  <a:pt x="891" y="938"/>
                </a:lnTo>
                <a:lnTo>
                  <a:pt x="891" y="939"/>
                </a:lnTo>
                <a:lnTo>
                  <a:pt x="892" y="939"/>
                </a:lnTo>
                <a:lnTo>
                  <a:pt x="892" y="941"/>
                </a:lnTo>
                <a:lnTo>
                  <a:pt x="894" y="942"/>
                </a:lnTo>
                <a:lnTo>
                  <a:pt x="896" y="944"/>
                </a:lnTo>
                <a:lnTo>
                  <a:pt x="897" y="945"/>
                </a:lnTo>
                <a:lnTo>
                  <a:pt x="899" y="945"/>
                </a:lnTo>
                <a:lnTo>
                  <a:pt x="900" y="947"/>
                </a:lnTo>
                <a:lnTo>
                  <a:pt x="903" y="948"/>
                </a:lnTo>
                <a:lnTo>
                  <a:pt x="903" y="950"/>
                </a:lnTo>
                <a:lnTo>
                  <a:pt x="902" y="956"/>
                </a:lnTo>
                <a:lnTo>
                  <a:pt x="902" y="960"/>
                </a:lnTo>
                <a:lnTo>
                  <a:pt x="900" y="960"/>
                </a:lnTo>
                <a:lnTo>
                  <a:pt x="894" y="960"/>
                </a:lnTo>
                <a:lnTo>
                  <a:pt x="892" y="960"/>
                </a:lnTo>
                <a:lnTo>
                  <a:pt x="888" y="960"/>
                </a:lnTo>
                <a:lnTo>
                  <a:pt x="880" y="960"/>
                </a:lnTo>
                <a:lnTo>
                  <a:pt x="879" y="965"/>
                </a:lnTo>
                <a:lnTo>
                  <a:pt x="879" y="968"/>
                </a:lnTo>
                <a:lnTo>
                  <a:pt x="877" y="969"/>
                </a:lnTo>
                <a:lnTo>
                  <a:pt x="877" y="971"/>
                </a:lnTo>
                <a:lnTo>
                  <a:pt x="879" y="971"/>
                </a:lnTo>
                <a:lnTo>
                  <a:pt x="880" y="971"/>
                </a:lnTo>
                <a:lnTo>
                  <a:pt x="880" y="972"/>
                </a:lnTo>
                <a:lnTo>
                  <a:pt x="880" y="974"/>
                </a:lnTo>
                <a:lnTo>
                  <a:pt x="896" y="975"/>
                </a:lnTo>
                <a:lnTo>
                  <a:pt x="897" y="975"/>
                </a:lnTo>
                <a:lnTo>
                  <a:pt x="900" y="975"/>
                </a:lnTo>
                <a:lnTo>
                  <a:pt x="899" y="977"/>
                </a:lnTo>
                <a:lnTo>
                  <a:pt x="899" y="978"/>
                </a:lnTo>
                <a:lnTo>
                  <a:pt x="889" y="992"/>
                </a:lnTo>
                <a:lnTo>
                  <a:pt x="888" y="992"/>
                </a:lnTo>
                <a:lnTo>
                  <a:pt x="885" y="992"/>
                </a:lnTo>
                <a:lnTo>
                  <a:pt x="885" y="994"/>
                </a:lnTo>
                <a:lnTo>
                  <a:pt x="883" y="994"/>
                </a:lnTo>
                <a:lnTo>
                  <a:pt x="876" y="994"/>
                </a:lnTo>
                <a:lnTo>
                  <a:pt x="876" y="1006"/>
                </a:lnTo>
                <a:lnTo>
                  <a:pt x="876" y="1009"/>
                </a:lnTo>
                <a:lnTo>
                  <a:pt x="876" y="1012"/>
                </a:lnTo>
                <a:lnTo>
                  <a:pt x="873" y="1012"/>
                </a:lnTo>
                <a:lnTo>
                  <a:pt x="870" y="1012"/>
                </a:lnTo>
                <a:lnTo>
                  <a:pt x="868" y="1012"/>
                </a:lnTo>
                <a:lnTo>
                  <a:pt x="867" y="1012"/>
                </a:lnTo>
                <a:lnTo>
                  <a:pt x="865" y="1012"/>
                </a:lnTo>
                <a:lnTo>
                  <a:pt x="864" y="1012"/>
                </a:lnTo>
                <a:lnTo>
                  <a:pt x="862" y="1012"/>
                </a:lnTo>
                <a:lnTo>
                  <a:pt x="862" y="998"/>
                </a:lnTo>
                <a:lnTo>
                  <a:pt x="852" y="998"/>
                </a:lnTo>
                <a:lnTo>
                  <a:pt x="850" y="998"/>
                </a:lnTo>
                <a:lnTo>
                  <a:pt x="849" y="998"/>
                </a:lnTo>
                <a:lnTo>
                  <a:pt x="846" y="998"/>
                </a:lnTo>
                <a:lnTo>
                  <a:pt x="843" y="998"/>
                </a:lnTo>
                <a:lnTo>
                  <a:pt x="838" y="1001"/>
                </a:lnTo>
                <a:lnTo>
                  <a:pt x="835" y="1003"/>
                </a:lnTo>
                <a:lnTo>
                  <a:pt x="828" y="1006"/>
                </a:lnTo>
                <a:lnTo>
                  <a:pt x="826" y="1006"/>
                </a:lnTo>
                <a:lnTo>
                  <a:pt x="826" y="1001"/>
                </a:lnTo>
                <a:lnTo>
                  <a:pt x="826" y="994"/>
                </a:lnTo>
                <a:lnTo>
                  <a:pt x="828" y="968"/>
                </a:lnTo>
                <a:lnTo>
                  <a:pt x="828" y="965"/>
                </a:lnTo>
                <a:lnTo>
                  <a:pt x="828" y="963"/>
                </a:lnTo>
                <a:lnTo>
                  <a:pt x="826" y="963"/>
                </a:lnTo>
                <a:lnTo>
                  <a:pt x="820" y="963"/>
                </a:lnTo>
                <a:lnTo>
                  <a:pt x="816" y="963"/>
                </a:lnTo>
                <a:lnTo>
                  <a:pt x="811" y="963"/>
                </a:lnTo>
                <a:lnTo>
                  <a:pt x="811" y="959"/>
                </a:lnTo>
                <a:lnTo>
                  <a:pt x="810" y="959"/>
                </a:lnTo>
                <a:lnTo>
                  <a:pt x="807" y="959"/>
                </a:lnTo>
                <a:lnTo>
                  <a:pt x="808" y="957"/>
                </a:lnTo>
                <a:lnTo>
                  <a:pt x="810" y="954"/>
                </a:lnTo>
                <a:lnTo>
                  <a:pt x="811" y="951"/>
                </a:lnTo>
                <a:lnTo>
                  <a:pt x="811" y="950"/>
                </a:lnTo>
                <a:lnTo>
                  <a:pt x="813" y="948"/>
                </a:lnTo>
                <a:lnTo>
                  <a:pt x="810" y="945"/>
                </a:lnTo>
                <a:lnTo>
                  <a:pt x="808" y="944"/>
                </a:lnTo>
                <a:lnTo>
                  <a:pt x="808" y="942"/>
                </a:lnTo>
                <a:lnTo>
                  <a:pt x="805" y="941"/>
                </a:lnTo>
                <a:lnTo>
                  <a:pt x="805" y="939"/>
                </a:lnTo>
                <a:lnTo>
                  <a:pt x="804" y="939"/>
                </a:lnTo>
                <a:lnTo>
                  <a:pt x="804" y="938"/>
                </a:lnTo>
                <a:lnTo>
                  <a:pt x="802" y="938"/>
                </a:lnTo>
                <a:lnTo>
                  <a:pt x="797" y="938"/>
                </a:lnTo>
                <a:lnTo>
                  <a:pt x="796" y="938"/>
                </a:lnTo>
                <a:lnTo>
                  <a:pt x="794" y="938"/>
                </a:lnTo>
                <a:lnTo>
                  <a:pt x="794" y="948"/>
                </a:lnTo>
                <a:lnTo>
                  <a:pt x="794" y="956"/>
                </a:lnTo>
                <a:lnTo>
                  <a:pt x="794" y="959"/>
                </a:lnTo>
                <a:lnTo>
                  <a:pt x="790" y="959"/>
                </a:lnTo>
                <a:lnTo>
                  <a:pt x="782" y="959"/>
                </a:lnTo>
                <a:lnTo>
                  <a:pt x="779" y="959"/>
                </a:lnTo>
                <a:lnTo>
                  <a:pt x="778" y="959"/>
                </a:lnTo>
                <a:lnTo>
                  <a:pt x="772" y="959"/>
                </a:lnTo>
                <a:lnTo>
                  <a:pt x="767" y="959"/>
                </a:lnTo>
                <a:lnTo>
                  <a:pt x="767" y="962"/>
                </a:lnTo>
                <a:lnTo>
                  <a:pt x="767" y="966"/>
                </a:lnTo>
                <a:lnTo>
                  <a:pt x="767" y="971"/>
                </a:lnTo>
                <a:lnTo>
                  <a:pt x="767" y="972"/>
                </a:lnTo>
                <a:lnTo>
                  <a:pt x="767" y="977"/>
                </a:lnTo>
                <a:lnTo>
                  <a:pt x="775" y="975"/>
                </a:lnTo>
                <a:lnTo>
                  <a:pt x="776" y="975"/>
                </a:lnTo>
                <a:lnTo>
                  <a:pt x="778" y="975"/>
                </a:lnTo>
                <a:lnTo>
                  <a:pt x="779" y="975"/>
                </a:lnTo>
                <a:lnTo>
                  <a:pt x="784" y="977"/>
                </a:lnTo>
                <a:lnTo>
                  <a:pt x="785" y="977"/>
                </a:lnTo>
                <a:lnTo>
                  <a:pt x="784" y="981"/>
                </a:lnTo>
                <a:lnTo>
                  <a:pt x="784" y="989"/>
                </a:lnTo>
                <a:lnTo>
                  <a:pt x="784" y="991"/>
                </a:lnTo>
                <a:lnTo>
                  <a:pt x="782" y="991"/>
                </a:lnTo>
                <a:lnTo>
                  <a:pt x="781" y="991"/>
                </a:lnTo>
                <a:lnTo>
                  <a:pt x="778" y="991"/>
                </a:lnTo>
                <a:lnTo>
                  <a:pt x="776" y="991"/>
                </a:lnTo>
                <a:lnTo>
                  <a:pt x="775" y="991"/>
                </a:lnTo>
                <a:lnTo>
                  <a:pt x="773" y="991"/>
                </a:lnTo>
                <a:lnTo>
                  <a:pt x="769" y="991"/>
                </a:lnTo>
                <a:lnTo>
                  <a:pt x="764" y="991"/>
                </a:lnTo>
                <a:lnTo>
                  <a:pt x="761" y="991"/>
                </a:lnTo>
                <a:lnTo>
                  <a:pt x="757" y="992"/>
                </a:lnTo>
                <a:lnTo>
                  <a:pt x="755" y="992"/>
                </a:lnTo>
                <a:lnTo>
                  <a:pt x="752" y="992"/>
                </a:lnTo>
                <a:lnTo>
                  <a:pt x="746" y="992"/>
                </a:lnTo>
                <a:lnTo>
                  <a:pt x="739" y="994"/>
                </a:lnTo>
                <a:lnTo>
                  <a:pt x="736" y="994"/>
                </a:lnTo>
                <a:lnTo>
                  <a:pt x="734" y="994"/>
                </a:lnTo>
                <a:lnTo>
                  <a:pt x="731" y="994"/>
                </a:lnTo>
                <a:lnTo>
                  <a:pt x="730" y="994"/>
                </a:lnTo>
                <a:lnTo>
                  <a:pt x="727" y="998"/>
                </a:lnTo>
                <a:lnTo>
                  <a:pt x="725" y="1000"/>
                </a:lnTo>
                <a:lnTo>
                  <a:pt x="725" y="1001"/>
                </a:lnTo>
                <a:lnTo>
                  <a:pt x="725" y="1003"/>
                </a:lnTo>
                <a:lnTo>
                  <a:pt x="724" y="1006"/>
                </a:lnTo>
                <a:lnTo>
                  <a:pt x="722" y="1006"/>
                </a:lnTo>
                <a:lnTo>
                  <a:pt x="721" y="1007"/>
                </a:lnTo>
                <a:lnTo>
                  <a:pt x="718" y="1009"/>
                </a:lnTo>
                <a:lnTo>
                  <a:pt x="716" y="1010"/>
                </a:lnTo>
                <a:lnTo>
                  <a:pt x="713" y="1012"/>
                </a:lnTo>
                <a:lnTo>
                  <a:pt x="712" y="1013"/>
                </a:lnTo>
                <a:lnTo>
                  <a:pt x="709" y="1015"/>
                </a:lnTo>
                <a:lnTo>
                  <a:pt x="704" y="1015"/>
                </a:lnTo>
                <a:lnTo>
                  <a:pt x="701" y="1015"/>
                </a:lnTo>
                <a:lnTo>
                  <a:pt x="698" y="1015"/>
                </a:lnTo>
                <a:lnTo>
                  <a:pt x="696" y="1015"/>
                </a:lnTo>
                <a:lnTo>
                  <a:pt x="693" y="1015"/>
                </a:lnTo>
                <a:lnTo>
                  <a:pt x="692" y="1013"/>
                </a:lnTo>
                <a:lnTo>
                  <a:pt x="689" y="1012"/>
                </a:lnTo>
                <a:lnTo>
                  <a:pt x="687" y="1012"/>
                </a:lnTo>
                <a:lnTo>
                  <a:pt x="686" y="1010"/>
                </a:lnTo>
                <a:lnTo>
                  <a:pt x="683" y="1009"/>
                </a:lnTo>
                <a:lnTo>
                  <a:pt x="677" y="1006"/>
                </a:lnTo>
                <a:lnTo>
                  <a:pt x="677" y="1004"/>
                </a:lnTo>
                <a:lnTo>
                  <a:pt x="677" y="1000"/>
                </a:lnTo>
                <a:lnTo>
                  <a:pt x="677" y="995"/>
                </a:lnTo>
                <a:lnTo>
                  <a:pt x="678" y="980"/>
                </a:lnTo>
                <a:lnTo>
                  <a:pt x="678" y="963"/>
                </a:lnTo>
                <a:lnTo>
                  <a:pt x="678" y="962"/>
                </a:lnTo>
                <a:lnTo>
                  <a:pt x="678" y="957"/>
                </a:lnTo>
                <a:lnTo>
                  <a:pt x="672" y="957"/>
                </a:lnTo>
                <a:lnTo>
                  <a:pt x="654" y="957"/>
                </a:lnTo>
                <a:lnTo>
                  <a:pt x="629" y="957"/>
                </a:lnTo>
                <a:lnTo>
                  <a:pt x="618" y="983"/>
                </a:lnTo>
                <a:lnTo>
                  <a:pt x="617" y="983"/>
                </a:lnTo>
                <a:lnTo>
                  <a:pt x="610" y="981"/>
                </a:lnTo>
                <a:lnTo>
                  <a:pt x="607" y="980"/>
                </a:lnTo>
                <a:lnTo>
                  <a:pt x="607" y="978"/>
                </a:lnTo>
                <a:lnTo>
                  <a:pt x="607" y="977"/>
                </a:lnTo>
                <a:lnTo>
                  <a:pt x="604" y="977"/>
                </a:lnTo>
                <a:lnTo>
                  <a:pt x="604" y="975"/>
                </a:lnTo>
                <a:lnTo>
                  <a:pt x="603" y="977"/>
                </a:lnTo>
                <a:lnTo>
                  <a:pt x="601" y="977"/>
                </a:lnTo>
                <a:lnTo>
                  <a:pt x="601" y="975"/>
                </a:lnTo>
                <a:lnTo>
                  <a:pt x="600" y="975"/>
                </a:lnTo>
                <a:lnTo>
                  <a:pt x="600" y="972"/>
                </a:lnTo>
                <a:lnTo>
                  <a:pt x="598" y="972"/>
                </a:lnTo>
                <a:lnTo>
                  <a:pt x="597" y="974"/>
                </a:lnTo>
                <a:lnTo>
                  <a:pt x="592" y="974"/>
                </a:lnTo>
                <a:lnTo>
                  <a:pt x="591" y="974"/>
                </a:lnTo>
                <a:lnTo>
                  <a:pt x="591" y="971"/>
                </a:lnTo>
                <a:lnTo>
                  <a:pt x="589" y="969"/>
                </a:lnTo>
                <a:lnTo>
                  <a:pt x="589" y="968"/>
                </a:lnTo>
                <a:lnTo>
                  <a:pt x="589" y="966"/>
                </a:lnTo>
                <a:lnTo>
                  <a:pt x="589" y="965"/>
                </a:lnTo>
                <a:lnTo>
                  <a:pt x="592" y="965"/>
                </a:lnTo>
                <a:lnTo>
                  <a:pt x="591" y="957"/>
                </a:lnTo>
                <a:lnTo>
                  <a:pt x="586" y="957"/>
                </a:lnTo>
                <a:lnTo>
                  <a:pt x="582" y="957"/>
                </a:lnTo>
                <a:lnTo>
                  <a:pt x="574" y="957"/>
                </a:lnTo>
                <a:lnTo>
                  <a:pt x="570" y="957"/>
                </a:lnTo>
                <a:lnTo>
                  <a:pt x="565" y="957"/>
                </a:lnTo>
                <a:lnTo>
                  <a:pt x="564" y="957"/>
                </a:lnTo>
                <a:lnTo>
                  <a:pt x="564" y="960"/>
                </a:lnTo>
                <a:lnTo>
                  <a:pt x="564" y="965"/>
                </a:lnTo>
                <a:lnTo>
                  <a:pt x="564" y="966"/>
                </a:lnTo>
                <a:lnTo>
                  <a:pt x="564" y="968"/>
                </a:lnTo>
                <a:lnTo>
                  <a:pt x="564" y="971"/>
                </a:lnTo>
                <a:lnTo>
                  <a:pt x="564" y="974"/>
                </a:lnTo>
                <a:lnTo>
                  <a:pt x="564" y="975"/>
                </a:lnTo>
                <a:lnTo>
                  <a:pt x="564" y="977"/>
                </a:lnTo>
                <a:lnTo>
                  <a:pt x="562" y="1004"/>
                </a:lnTo>
                <a:lnTo>
                  <a:pt x="562" y="1009"/>
                </a:lnTo>
                <a:lnTo>
                  <a:pt x="562" y="1016"/>
                </a:lnTo>
                <a:lnTo>
                  <a:pt x="562" y="1019"/>
                </a:lnTo>
                <a:lnTo>
                  <a:pt x="556" y="1019"/>
                </a:lnTo>
                <a:lnTo>
                  <a:pt x="547" y="1019"/>
                </a:lnTo>
                <a:lnTo>
                  <a:pt x="546" y="1019"/>
                </a:lnTo>
                <a:lnTo>
                  <a:pt x="547" y="1015"/>
                </a:lnTo>
                <a:lnTo>
                  <a:pt x="547" y="1012"/>
                </a:lnTo>
                <a:lnTo>
                  <a:pt x="547" y="1010"/>
                </a:lnTo>
                <a:lnTo>
                  <a:pt x="547" y="1004"/>
                </a:lnTo>
                <a:lnTo>
                  <a:pt x="547" y="991"/>
                </a:lnTo>
                <a:lnTo>
                  <a:pt x="547" y="989"/>
                </a:lnTo>
                <a:lnTo>
                  <a:pt x="547" y="983"/>
                </a:lnTo>
                <a:lnTo>
                  <a:pt x="549" y="974"/>
                </a:lnTo>
                <a:lnTo>
                  <a:pt x="549" y="972"/>
                </a:lnTo>
                <a:lnTo>
                  <a:pt x="549" y="971"/>
                </a:lnTo>
                <a:lnTo>
                  <a:pt x="549" y="969"/>
                </a:lnTo>
                <a:lnTo>
                  <a:pt x="549" y="966"/>
                </a:lnTo>
                <a:lnTo>
                  <a:pt x="549" y="965"/>
                </a:lnTo>
                <a:lnTo>
                  <a:pt x="549" y="963"/>
                </a:lnTo>
                <a:lnTo>
                  <a:pt x="549" y="962"/>
                </a:lnTo>
                <a:lnTo>
                  <a:pt x="546" y="965"/>
                </a:lnTo>
                <a:lnTo>
                  <a:pt x="544" y="965"/>
                </a:lnTo>
                <a:lnTo>
                  <a:pt x="544" y="963"/>
                </a:lnTo>
                <a:lnTo>
                  <a:pt x="543" y="963"/>
                </a:lnTo>
                <a:lnTo>
                  <a:pt x="541" y="962"/>
                </a:lnTo>
                <a:lnTo>
                  <a:pt x="541" y="960"/>
                </a:lnTo>
                <a:lnTo>
                  <a:pt x="541" y="957"/>
                </a:lnTo>
                <a:lnTo>
                  <a:pt x="540" y="957"/>
                </a:lnTo>
                <a:lnTo>
                  <a:pt x="538" y="957"/>
                </a:lnTo>
                <a:lnTo>
                  <a:pt x="537" y="957"/>
                </a:lnTo>
                <a:lnTo>
                  <a:pt x="535" y="957"/>
                </a:lnTo>
                <a:lnTo>
                  <a:pt x="532" y="957"/>
                </a:lnTo>
                <a:lnTo>
                  <a:pt x="532" y="959"/>
                </a:lnTo>
                <a:lnTo>
                  <a:pt x="529" y="959"/>
                </a:lnTo>
                <a:lnTo>
                  <a:pt x="529" y="957"/>
                </a:lnTo>
                <a:lnTo>
                  <a:pt x="525" y="957"/>
                </a:lnTo>
                <a:lnTo>
                  <a:pt x="525" y="962"/>
                </a:lnTo>
                <a:lnTo>
                  <a:pt x="522" y="962"/>
                </a:lnTo>
                <a:lnTo>
                  <a:pt x="522" y="959"/>
                </a:lnTo>
                <a:lnTo>
                  <a:pt x="522" y="956"/>
                </a:lnTo>
                <a:lnTo>
                  <a:pt x="520" y="956"/>
                </a:lnTo>
                <a:lnTo>
                  <a:pt x="517" y="956"/>
                </a:lnTo>
                <a:lnTo>
                  <a:pt x="515" y="956"/>
                </a:lnTo>
                <a:lnTo>
                  <a:pt x="514" y="956"/>
                </a:lnTo>
                <a:lnTo>
                  <a:pt x="514" y="960"/>
                </a:lnTo>
                <a:lnTo>
                  <a:pt x="519" y="960"/>
                </a:lnTo>
                <a:lnTo>
                  <a:pt x="519" y="965"/>
                </a:lnTo>
                <a:lnTo>
                  <a:pt x="522" y="965"/>
                </a:lnTo>
                <a:lnTo>
                  <a:pt x="522" y="966"/>
                </a:lnTo>
                <a:lnTo>
                  <a:pt x="522" y="969"/>
                </a:lnTo>
                <a:lnTo>
                  <a:pt x="525" y="969"/>
                </a:lnTo>
                <a:lnTo>
                  <a:pt x="525" y="971"/>
                </a:lnTo>
                <a:lnTo>
                  <a:pt x="522" y="971"/>
                </a:lnTo>
                <a:lnTo>
                  <a:pt x="522" y="972"/>
                </a:lnTo>
                <a:lnTo>
                  <a:pt x="528" y="972"/>
                </a:lnTo>
                <a:lnTo>
                  <a:pt x="528" y="974"/>
                </a:lnTo>
                <a:lnTo>
                  <a:pt x="526" y="974"/>
                </a:lnTo>
                <a:lnTo>
                  <a:pt x="526" y="975"/>
                </a:lnTo>
                <a:lnTo>
                  <a:pt x="525" y="975"/>
                </a:lnTo>
                <a:lnTo>
                  <a:pt x="523" y="975"/>
                </a:lnTo>
                <a:lnTo>
                  <a:pt x="522" y="975"/>
                </a:lnTo>
                <a:lnTo>
                  <a:pt x="522" y="978"/>
                </a:lnTo>
                <a:lnTo>
                  <a:pt x="522" y="985"/>
                </a:lnTo>
                <a:lnTo>
                  <a:pt x="522" y="986"/>
                </a:lnTo>
                <a:lnTo>
                  <a:pt x="525" y="986"/>
                </a:lnTo>
                <a:lnTo>
                  <a:pt x="523" y="988"/>
                </a:lnTo>
                <a:lnTo>
                  <a:pt x="523" y="989"/>
                </a:lnTo>
                <a:lnTo>
                  <a:pt x="522" y="989"/>
                </a:lnTo>
                <a:lnTo>
                  <a:pt x="511" y="989"/>
                </a:lnTo>
                <a:lnTo>
                  <a:pt x="509" y="989"/>
                </a:lnTo>
                <a:lnTo>
                  <a:pt x="491" y="988"/>
                </a:lnTo>
                <a:lnTo>
                  <a:pt x="482" y="988"/>
                </a:lnTo>
                <a:lnTo>
                  <a:pt x="482" y="991"/>
                </a:lnTo>
                <a:lnTo>
                  <a:pt x="482" y="994"/>
                </a:lnTo>
                <a:lnTo>
                  <a:pt x="481" y="994"/>
                </a:lnTo>
                <a:lnTo>
                  <a:pt x="478" y="994"/>
                </a:lnTo>
                <a:lnTo>
                  <a:pt x="454" y="992"/>
                </a:lnTo>
                <a:lnTo>
                  <a:pt x="436" y="992"/>
                </a:lnTo>
                <a:lnTo>
                  <a:pt x="436" y="995"/>
                </a:lnTo>
                <a:lnTo>
                  <a:pt x="436" y="998"/>
                </a:lnTo>
                <a:lnTo>
                  <a:pt x="436" y="1013"/>
                </a:lnTo>
                <a:lnTo>
                  <a:pt x="436" y="1034"/>
                </a:lnTo>
                <a:lnTo>
                  <a:pt x="436" y="1036"/>
                </a:lnTo>
                <a:lnTo>
                  <a:pt x="436" y="1039"/>
                </a:lnTo>
                <a:lnTo>
                  <a:pt x="436" y="1041"/>
                </a:lnTo>
                <a:lnTo>
                  <a:pt x="436" y="1048"/>
                </a:lnTo>
                <a:lnTo>
                  <a:pt x="436" y="1051"/>
                </a:lnTo>
                <a:lnTo>
                  <a:pt x="436" y="1054"/>
                </a:lnTo>
                <a:lnTo>
                  <a:pt x="436" y="1056"/>
                </a:lnTo>
                <a:lnTo>
                  <a:pt x="436" y="1057"/>
                </a:lnTo>
                <a:lnTo>
                  <a:pt x="434" y="1066"/>
                </a:lnTo>
                <a:lnTo>
                  <a:pt x="434" y="1081"/>
                </a:lnTo>
                <a:lnTo>
                  <a:pt x="434" y="1091"/>
                </a:lnTo>
                <a:lnTo>
                  <a:pt x="434" y="1106"/>
                </a:lnTo>
                <a:lnTo>
                  <a:pt x="434" y="1113"/>
                </a:lnTo>
                <a:lnTo>
                  <a:pt x="434" y="1115"/>
                </a:lnTo>
                <a:lnTo>
                  <a:pt x="420" y="1115"/>
                </a:lnTo>
                <a:lnTo>
                  <a:pt x="419" y="1115"/>
                </a:lnTo>
                <a:lnTo>
                  <a:pt x="410" y="1115"/>
                </a:lnTo>
                <a:lnTo>
                  <a:pt x="410" y="1133"/>
                </a:lnTo>
                <a:lnTo>
                  <a:pt x="410" y="1140"/>
                </a:lnTo>
                <a:lnTo>
                  <a:pt x="407" y="1140"/>
                </a:lnTo>
                <a:lnTo>
                  <a:pt x="399" y="1140"/>
                </a:lnTo>
                <a:lnTo>
                  <a:pt x="399" y="1144"/>
                </a:lnTo>
                <a:lnTo>
                  <a:pt x="399" y="1150"/>
                </a:lnTo>
                <a:lnTo>
                  <a:pt x="399" y="1151"/>
                </a:lnTo>
                <a:lnTo>
                  <a:pt x="396" y="1153"/>
                </a:lnTo>
                <a:lnTo>
                  <a:pt x="393" y="1154"/>
                </a:lnTo>
                <a:lnTo>
                  <a:pt x="392" y="1154"/>
                </a:lnTo>
                <a:lnTo>
                  <a:pt x="390" y="1156"/>
                </a:lnTo>
                <a:lnTo>
                  <a:pt x="387" y="1156"/>
                </a:lnTo>
                <a:lnTo>
                  <a:pt x="384" y="1157"/>
                </a:lnTo>
                <a:lnTo>
                  <a:pt x="377" y="1160"/>
                </a:lnTo>
                <a:lnTo>
                  <a:pt x="377" y="1165"/>
                </a:lnTo>
                <a:lnTo>
                  <a:pt x="378" y="1165"/>
                </a:lnTo>
                <a:lnTo>
                  <a:pt x="378" y="1174"/>
                </a:lnTo>
                <a:lnTo>
                  <a:pt x="377" y="1174"/>
                </a:lnTo>
                <a:lnTo>
                  <a:pt x="375" y="1175"/>
                </a:lnTo>
                <a:lnTo>
                  <a:pt x="368" y="1181"/>
                </a:lnTo>
                <a:lnTo>
                  <a:pt x="365" y="1183"/>
                </a:lnTo>
                <a:lnTo>
                  <a:pt x="363" y="1184"/>
                </a:lnTo>
                <a:lnTo>
                  <a:pt x="360" y="1186"/>
                </a:lnTo>
                <a:lnTo>
                  <a:pt x="360" y="1184"/>
                </a:lnTo>
                <a:lnTo>
                  <a:pt x="360" y="1183"/>
                </a:lnTo>
                <a:lnTo>
                  <a:pt x="360" y="1169"/>
                </a:lnTo>
                <a:lnTo>
                  <a:pt x="359" y="1169"/>
                </a:lnTo>
                <a:lnTo>
                  <a:pt x="353" y="1174"/>
                </a:lnTo>
                <a:lnTo>
                  <a:pt x="351" y="1177"/>
                </a:lnTo>
                <a:lnTo>
                  <a:pt x="350" y="1177"/>
                </a:lnTo>
                <a:lnTo>
                  <a:pt x="350" y="1175"/>
                </a:lnTo>
                <a:lnTo>
                  <a:pt x="353" y="1169"/>
                </a:lnTo>
                <a:lnTo>
                  <a:pt x="351" y="1168"/>
                </a:lnTo>
                <a:lnTo>
                  <a:pt x="353" y="1166"/>
                </a:lnTo>
                <a:lnTo>
                  <a:pt x="353" y="1165"/>
                </a:lnTo>
                <a:lnTo>
                  <a:pt x="351" y="1165"/>
                </a:lnTo>
                <a:lnTo>
                  <a:pt x="350" y="1165"/>
                </a:lnTo>
                <a:lnTo>
                  <a:pt x="336" y="1165"/>
                </a:lnTo>
                <a:lnTo>
                  <a:pt x="335" y="1165"/>
                </a:lnTo>
                <a:lnTo>
                  <a:pt x="325" y="1165"/>
                </a:lnTo>
                <a:lnTo>
                  <a:pt x="324" y="1165"/>
                </a:lnTo>
                <a:lnTo>
                  <a:pt x="319" y="1165"/>
                </a:lnTo>
                <a:lnTo>
                  <a:pt x="318" y="1163"/>
                </a:lnTo>
                <a:lnTo>
                  <a:pt x="309" y="1163"/>
                </a:lnTo>
                <a:lnTo>
                  <a:pt x="306" y="1163"/>
                </a:lnTo>
                <a:lnTo>
                  <a:pt x="304" y="1163"/>
                </a:lnTo>
                <a:lnTo>
                  <a:pt x="304" y="1157"/>
                </a:lnTo>
                <a:lnTo>
                  <a:pt x="297" y="1157"/>
                </a:lnTo>
                <a:lnTo>
                  <a:pt x="297" y="1163"/>
                </a:lnTo>
                <a:lnTo>
                  <a:pt x="295" y="1163"/>
                </a:lnTo>
                <a:lnTo>
                  <a:pt x="288" y="1163"/>
                </a:lnTo>
                <a:lnTo>
                  <a:pt x="274" y="1163"/>
                </a:lnTo>
                <a:lnTo>
                  <a:pt x="273" y="1163"/>
                </a:lnTo>
                <a:lnTo>
                  <a:pt x="273" y="1154"/>
                </a:lnTo>
                <a:lnTo>
                  <a:pt x="273" y="1115"/>
                </a:lnTo>
                <a:lnTo>
                  <a:pt x="264" y="1115"/>
                </a:lnTo>
                <a:lnTo>
                  <a:pt x="244" y="1113"/>
                </a:lnTo>
                <a:lnTo>
                  <a:pt x="243" y="1113"/>
                </a:lnTo>
                <a:lnTo>
                  <a:pt x="238" y="1113"/>
                </a:lnTo>
                <a:lnTo>
                  <a:pt x="240" y="1069"/>
                </a:lnTo>
                <a:lnTo>
                  <a:pt x="244" y="1071"/>
                </a:lnTo>
                <a:lnTo>
                  <a:pt x="244" y="1069"/>
                </a:lnTo>
                <a:lnTo>
                  <a:pt x="246" y="1065"/>
                </a:lnTo>
                <a:lnTo>
                  <a:pt x="244" y="1065"/>
                </a:lnTo>
                <a:lnTo>
                  <a:pt x="238" y="1065"/>
                </a:lnTo>
                <a:lnTo>
                  <a:pt x="237" y="1065"/>
                </a:lnTo>
                <a:lnTo>
                  <a:pt x="230" y="1065"/>
                </a:lnTo>
                <a:lnTo>
                  <a:pt x="226" y="1065"/>
                </a:lnTo>
                <a:lnTo>
                  <a:pt x="223" y="1065"/>
                </a:lnTo>
                <a:lnTo>
                  <a:pt x="215" y="1065"/>
                </a:lnTo>
                <a:lnTo>
                  <a:pt x="214" y="1065"/>
                </a:lnTo>
                <a:lnTo>
                  <a:pt x="214" y="1063"/>
                </a:lnTo>
                <a:lnTo>
                  <a:pt x="214" y="1054"/>
                </a:lnTo>
                <a:lnTo>
                  <a:pt x="214" y="1034"/>
                </a:lnTo>
                <a:lnTo>
                  <a:pt x="214" y="1033"/>
                </a:lnTo>
                <a:lnTo>
                  <a:pt x="218" y="1028"/>
                </a:lnTo>
                <a:lnTo>
                  <a:pt x="220" y="1027"/>
                </a:lnTo>
                <a:lnTo>
                  <a:pt x="221" y="1025"/>
                </a:lnTo>
                <a:lnTo>
                  <a:pt x="224" y="1024"/>
                </a:lnTo>
                <a:lnTo>
                  <a:pt x="226" y="1022"/>
                </a:lnTo>
                <a:lnTo>
                  <a:pt x="230" y="1019"/>
                </a:lnTo>
                <a:lnTo>
                  <a:pt x="232" y="1019"/>
                </a:lnTo>
                <a:lnTo>
                  <a:pt x="237" y="1016"/>
                </a:lnTo>
                <a:lnTo>
                  <a:pt x="238" y="1016"/>
                </a:lnTo>
                <a:lnTo>
                  <a:pt x="238" y="1015"/>
                </a:lnTo>
                <a:lnTo>
                  <a:pt x="230" y="1015"/>
                </a:lnTo>
                <a:lnTo>
                  <a:pt x="229" y="1015"/>
                </a:lnTo>
                <a:lnTo>
                  <a:pt x="215" y="1015"/>
                </a:lnTo>
                <a:lnTo>
                  <a:pt x="214" y="1015"/>
                </a:lnTo>
                <a:lnTo>
                  <a:pt x="214" y="1013"/>
                </a:lnTo>
                <a:lnTo>
                  <a:pt x="197" y="1013"/>
                </a:lnTo>
                <a:lnTo>
                  <a:pt x="197" y="1004"/>
                </a:lnTo>
                <a:lnTo>
                  <a:pt x="191" y="1004"/>
                </a:lnTo>
                <a:lnTo>
                  <a:pt x="190" y="1004"/>
                </a:lnTo>
                <a:lnTo>
                  <a:pt x="190" y="1010"/>
                </a:lnTo>
                <a:lnTo>
                  <a:pt x="190" y="1015"/>
                </a:lnTo>
                <a:lnTo>
                  <a:pt x="190" y="1027"/>
                </a:lnTo>
                <a:lnTo>
                  <a:pt x="190" y="1028"/>
                </a:lnTo>
                <a:lnTo>
                  <a:pt x="190" y="1048"/>
                </a:lnTo>
                <a:lnTo>
                  <a:pt x="190" y="1056"/>
                </a:lnTo>
                <a:lnTo>
                  <a:pt x="190" y="1060"/>
                </a:lnTo>
                <a:lnTo>
                  <a:pt x="190" y="1062"/>
                </a:lnTo>
                <a:lnTo>
                  <a:pt x="190" y="1063"/>
                </a:lnTo>
                <a:lnTo>
                  <a:pt x="187" y="1063"/>
                </a:lnTo>
                <a:lnTo>
                  <a:pt x="182" y="1063"/>
                </a:lnTo>
                <a:lnTo>
                  <a:pt x="179" y="1063"/>
                </a:lnTo>
                <a:lnTo>
                  <a:pt x="175" y="1063"/>
                </a:lnTo>
                <a:lnTo>
                  <a:pt x="169" y="1063"/>
                </a:lnTo>
                <a:lnTo>
                  <a:pt x="166" y="1063"/>
                </a:lnTo>
                <a:lnTo>
                  <a:pt x="163" y="1063"/>
                </a:lnTo>
                <a:lnTo>
                  <a:pt x="155" y="1063"/>
                </a:lnTo>
                <a:lnTo>
                  <a:pt x="151" y="1063"/>
                </a:lnTo>
                <a:lnTo>
                  <a:pt x="145" y="1063"/>
                </a:lnTo>
                <a:lnTo>
                  <a:pt x="140" y="1063"/>
                </a:lnTo>
                <a:lnTo>
                  <a:pt x="134" y="1063"/>
                </a:lnTo>
                <a:lnTo>
                  <a:pt x="129" y="1062"/>
                </a:lnTo>
                <a:lnTo>
                  <a:pt x="128" y="1062"/>
                </a:lnTo>
                <a:lnTo>
                  <a:pt x="122" y="1062"/>
                </a:lnTo>
                <a:lnTo>
                  <a:pt x="119" y="1062"/>
                </a:lnTo>
                <a:lnTo>
                  <a:pt x="117" y="1062"/>
                </a:lnTo>
                <a:lnTo>
                  <a:pt x="116" y="1062"/>
                </a:lnTo>
                <a:lnTo>
                  <a:pt x="116" y="1050"/>
                </a:lnTo>
                <a:lnTo>
                  <a:pt x="92" y="1048"/>
                </a:lnTo>
                <a:lnTo>
                  <a:pt x="92" y="1042"/>
                </a:lnTo>
                <a:lnTo>
                  <a:pt x="68" y="1041"/>
                </a:lnTo>
                <a:lnTo>
                  <a:pt x="68" y="1036"/>
                </a:lnTo>
                <a:lnTo>
                  <a:pt x="68" y="1034"/>
                </a:lnTo>
                <a:lnTo>
                  <a:pt x="68" y="1031"/>
                </a:lnTo>
                <a:lnTo>
                  <a:pt x="68" y="1010"/>
                </a:lnTo>
                <a:lnTo>
                  <a:pt x="92" y="1012"/>
                </a:lnTo>
                <a:lnTo>
                  <a:pt x="93" y="985"/>
                </a:lnTo>
                <a:lnTo>
                  <a:pt x="93" y="983"/>
                </a:lnTo>
                <a:lnTo>
                  <a:pt x="81" y="983"/>
                </a:lnTo>
                <a:lnTo>
                  <a:pt x="75" y="983"/>
                </a:lnTo>
                <a:lnTo>
                  <a:pt x="72" y="983"/>
                </a:lnTo>
                <a:lnTo>
                  <a:pt x="69" y="981"/>
                </a:lnTo>
                <a:lnTo>
                  <a:pt x="69" y="980"/>
                </a:lnTo>
                <a:lnTo>
                  <a:pt x="69" y="965"/>
                </a:lnTo>
                <a:lnTo>
                  <a:pt x="69" y="962"/>
                </a:lnTo>
                <a:lnTo>
                  <a:pt x="39" y="962"/>
                </a:lnTo>
                <a:lnTo>
                  <a:pt x="39" y="953"/>
                </a:lnTo>
                <a:lnTo>
                  <a:pt x="39" y="950"/>
                </a:lnTo>
                <a:lnTo>
                  <a:pt x="39" y="942"/>
                </a:lnTo>
                <a:lnTo>
                  <a:pt x="40" y="936"/>
                </a:lnTo>
                <a:lnTo>
                  <a:pt x="39" y="936"/>
                </a:lnTo>
                <a:lnTo>
                  <a:pt x="22" y="936"/>
                </a:lnTo>
                <a:lnTo>
                  <a:pt x="22" y="933"/>
                </a:lnTo>
                <a:lnTo>
                  <a:pt x="22" y="932"/>
                </a:lnTo>
                <a:lnTo>
                  <a:pt x="22" y="930"/>
                </a:lnTo>
                <a:lnTo>
                  <a:pt x="28" y="930"/>
                </a:lnTo>
                <a:lnTo>
                  <a:pt x="28" y="922"/>
                </a:lnTo>
                <a:lnTo>
                  <a:pt x="31" y="922"/>
                </a:lnTo>
                <a:lnTo>
                  <a:pt x="31" y="912"/>
                </a:lnTo>
                <a:lnTo>
                  <a:pt x="22" y="912"/>
                </a:lnTo>
                <a:lnTo>
                  <a:pt x="22" y="909"/>
                </a:lnTo>
                <a:lnTo>
                  <a:pt x="22" y="907"/>
                </a:lnTo>
                <a:lnTo>
                  <a:pt x="22" y="903"/>
                </a:lnTo>
                <a:lnTo>
                  <a:pt x="22" y="900"/>
                </a:lnTo>
                <a:lnTo>
                  <a:pt x="22" y="894"/>
                </a:lnTo>
                <a:lnTo>
                  <a:pt x="24" y="892"/>
                </a:lnTo>
                <a:lnTo>
                  <a:pt x="24" y="891"/>
                </a:lnTo>
                <a:lnTo>
                  <a:pt x="24" y="888"/>
                </a:lnTo>
                <a:lnTo>
                  <a:pt x="48" y="888"/>
                </a:lnTo>
                <a:lnTo>
                  <a:pt x="63" y="888"/>
                </a:lnTo>
                <a:lnTo>
                  <a:pt x="63" y="891"/>
                </a:lnTo>
                <a:lnTo>
                  <a:pt x="71" y="891"/>
                </a:lnTo>
                <a:lnTo>
                  <a:pt x="71" y="886"/>
                </a:lnTo>
                <a:lnTo>
                  <a:pt x="71" y="880"/>
                </a:lnTo>
                <a:lnTo>
                  <a:pt x="72" y="865"/>
                </a:lnTo>
                <a:lnTo>
                  <a:pt x="72" y="863"/>
                </a:lnTo>
                <a:lnTo>
                  <a:pt x="72" y="862"/>
                </a:lnTo>
                <a:lnTo>
                  <a:pt x="66" y="862"/>
                </a:lnTo>
                <a:lnTo>
                  <a:pt x="57" y="862"/>
                </a:lnTo>
                <a:lnTo>
                  <a:pt x="56" y="862"/>
                </a:lnTo>
                <a:lnTo>
                  <a:pt x="53" y="862"/>
                </a:lnTo>
                <a:lnTo>
                  <a:pt x="51" y="862"/>
                </a:lnTo>
                <a:lnTo>
                  <a:pt x="48" y="862"/>
                </a:lnTo>
                <a:lnTo>
                  <a:pt x="47" y="862"/>
                </a:lnTo>
                <a:lnTo>
                  <a:pt x="42" y="862"/>
                </a:lnTo>
                <a:lnTo>
                  <a:pt x="40" y="862"/>
                </a:lnTo>
                <a:lnTo>
                  <a:pt x="37" y="862"/>
                </a:lnTo>
                <a:lnTo>
                  <a:pt x="27" y="862"/>
                </a:lnTo>
                <a:lnTo>
                  <a:pt x="24" y="862"/>
                </a:lnTo>
                <a:lnTo>
                  <a:pt x="24" y="830"/>
                </a:lnTo>
                <a:lnTo>
                  <a:pt x="24" y="813"/>
                </a:lnTo>
                <a:lnTo>
                  <a:pt x="25" y="783"/>
                </a:lnTo>
                <a:lnTo>
                  <a:pt x="25" y="782"/>
                </a:lnTo>
                <a:lnTo>
                  <a:pt x="25" y="774"/>
                </a:lnTo>
                <a:lnTo>
                  <a:pt x="25" y="763"/>
                </a:lnTo>
                <a:lnTo>
                  <a:pt x="24" y="763"/>
                </a:lnTo>
                <a:lnTo>
                  <a:pt x="18" y="763"/>
                </a:lnTo>
                <a:lnTo>
                  <a:pt x="16" y="763"/>
                </a:lnTo>
                <a:lnTo>
                  <a:pt x="4" y="763"/>
                </a:lnTo>
                <a:lnTo>
                  <a:pt x="4" y="759"/>
                </a:lnTo>
                <a:lnTo>
                  <a:pt x="0" y="759"/>
                </a:lnTo>
                <a:lnTo>
                  <a:pt x="1" y="756"/>
                </a:lnTo>
                <a:close/>
                <a:moveTo>
                  <a:pt x="40" y="842"/>
                </a:moveTo>
                <a:lnTo>
                  <a:pt x="56" y="842"/>
                </a:lnTo>
                <a:lnTo>
                  <a:pt x="57" y="842"/>
                </a:lnTo>
                <a:lnTo>
                  <a:pt x="59" y="841"/>
                </a:lnTo>
                <a:lnTo>
                  <a:pt x="59" y="838"/>
                </a:lnTo>
                <a:lnTo>
                  <a:pt x="59" y="824"/>
                </a:lnTo>
                <a:lnTo>
                  <a:pt x="59" y="822"/>
                </a:lnTo>
                <a:lnTo>
                  <a:pt x="42" y="822"/>
                </a:lnTo>
                <a:lnTo>
                  <a:pt x="42" y="829"/>
                </a:lnTo>
                <a:lnTo>
                  <a:pt x="42" y="832"/>
                </a:lnTo>
                <a:lnTo>
                  <a:pt x="42" y="833"/>
                </a:lnTo>
                <a:lnTo>
                  <a:pt x="42" y="836"/>
                </a:lnTo>
                <a:lnTo>
                  <a:pt x="40" y="839"/>
                </a:lnTo>
                <a:lnTo>
                  <a:pt x="40" y="842"/>
                </a:lnTo>
                <a:close/>
                <a:moveTo>
                  <a:pt x="42" y="663"/>
                </a:moveTo>
                <a:lnTo>
                  <a:pt x="42" y="665"/>
                </a:lnTo>
                <a:lnTo>
                  <a:pt x="50" y="665"/>
                </a:lnTo>
                <a:lnTo>
                  <a:pt x="51" y="665"/>
                </a:lnTo>
                <a:lnTo>
                  <a:pt x="53" y="665"/>
                </a:lnTo>
                <a:lnTo>
                  <a:pt x="59" y="665"/>
                </a:lnTo>
                <a:lnTo>
                  <a:pt x="60" y="665"/>
                </a:lnTo>
                <a:lnTo>
                  <a:pt x="63" y="663"/>
                </a:lnTo>
                <a:lnTo>
                  <a:pt x="66" y="665"/>
                </a:lnTo>
                <a:lnTo>
                  <a:pt x="68" y="663"/>
                </a:lnTo>
                <a:lnTo>
                  <a:pt x="69" y="663"/>
                </a:lnTo>
                <a:lnTo>
                  <a:pt x="72" y="663"/>
                </a:lnTo>
                <a:lnTo>
                  <a:pt x="71" y="660"/>
                </a:lnTo>
                <a:lnTo>
                  <a:pt x="69" y="660"/>
                </a:lnTo>
                <a:lnTo>
                  <a:pt x="69" y="656"/>
                </a:lnTo>
                <a:lnTo>
                  <a:pt x="66" y="656"/>
                </a:lnTo>
                <a:lnTo>
                  <a:pt x="65" y="656"/>
                </a:lnTo>
                <a:lnTo>
                  <a:pt x="65" y="657"/>
                </a:lnTo>
                <a:lnTo>
                  <a:pt x="62" y="657"/>
                </a:lnTo>
                <a:lnTo>
                  <a:pt x="60" y="657"/>
                </a:lnTo>
                <a:lnTo>
                  <a:pt x="60" y="654"/>
                </a:lnTo>
                <a:lnTo>
                  <a:pt x="59" y="654"/>
                </a:lnTo>
                <a:lnTo>
                  <a:pt x="57" y="654"/>
                </a:lnTo>
                <a:lnTo>
                  <a:pt x="56" y="654"/>
                </a:lnTo>
                <a:lnTo>
                  <a:pt x="54" y="654"/>
                </a:lnTo>
                <a:lnTo>
                  <a:pt x="53" y="654"/>
                </a:lnTo>
                <a:lnTo>
                  <a:pt x="53" y="657"/>
                </a:lnTo>
                <a:lnTo>
                  <a:pt x="51" y="657"/>
                </a:lnTo>
                <a:lnTo>
                  <a:pt x="42" y="657"/>
                </a:lnTo>
                <a:lnTo>
                  <a:pt x="42" y="663"/>
                </a:lnTo>
                <a:close/>
                <a:moveTo>
                  <a:pt x="42" y="686"/>
                </a:moveTo>
                <a:lnTo>
                  <a:pt x="43" y="686"/>
                </a:lnTo>
                <a:lnTo>
                  <a:pt x="50" y="686"/>
                </a:lnTo>
                <a:lnTo>
                  <a:pt x="51" y="686"/>
                </a:lnTo>
                <a:lnTo>
                  <a:pt x="51" y="677"/>
                </a:lnTo>
                <a:lnTo>
                  <a:pt x="43" y="677"/>
                </a:lnTo>
                <a:lnTo>
                  <a:pt x="42" y="677"/>
                </a:lnTo>
                <a:lnTo>
                  <a:pt x="42" y="680"/>
                </a:lnTo>
                <a:lnTo>
                  <a:pt x="42" y="685"/>
                </a:lnTo>
                <a:lnTo>
                  <a:pt x="42" y="686"/>
                </a:lnTo>
                <a:close/>
                <a:moveTo>
                  <a:pt x="43" y="769"/>
                </a:moveTo>
                <a:lnTo>
                  <a:pt x="50" y="769"/>
                </a:lnTo>
                <a:lnTo>
                  <a:pt x="51" y="769"/>
                </a:lnTo>
                <a:lnTo>
                  <a:pt x="54" y="769"/>
                </a:lnTo>
                <a:lnTo>
                  <a:pt x="57" y="769"/>
                </a:lnTo>
                <a:lnTo>
                  <a:pt x="59" y="769"/>
                </a:lnTo>
                <a:lnTo>
                  <a:pt x="62" y="769"/>
                </a:lnTo>
                <a:lnTo>
                  <a:pt x="62" y="763"/>
                </a:lnTo>
                <a:lnTo>
                  <a:pt x="54" y="763"/>
                </a:lnTo>
                <a:lnTo>
                  <a:pt x="53" y="763"/>
                </a:lnTo>
                <a:lnTo>
                  <a:pt x="50" y="763"/>
                </a:lnTo>
                <a:lnTo>
                  <a:pt x="43" y="763"/>
                </a:lnTo>
                <a:lnTo>
                  <a:pt x="43" y="769"/>
                </a:lnTo>
                <a:close/>
                <a:moveTo>
                  <a:pt x="71" y="912"/>
                </a:moveTo>
                <a:lnTo>
                  <a:pt x="74" y="912"/>
                </a:lnTo>
                <a:lnTo>
                  <a:pt x="75" y="912"/>
                </a:lnTo>
                <a:lnTo>
                  <a:pt x="78" y="912"/>
                </a:lnTo>
                <a:lnTo>
                  <a:pt x="80" y="912"/>
                </a:lnTo>
                <a:lnTo>
                  <a:pt x="81" y="912"/>
                </a:lnTo>
                <a:lnTo>
                  <a:pt x="84" y="912"/>
                </a:lnTo>
                <a:lnTo>
                  <a:pt x="86" y="912"/>
                </a:lnTo>
                <a:lnTo>
                  <a:pt x="89" y="912"/>
                </a:lnTo>
                <a:lnTo>
                  <a:pt x="107" y="912"/>
                </a:lnTo>
                <a:lnTo>
                  <a:pt x="107" y="909"/>
                </a:lnTo>
                <a:lnTo>
                  <a:pt x="108" y="891"/>
                </a:lnTo>
                <a:lnTo>
                  <a:pt x="108" y="888"/>
                </a:lnTo>
                <a:lnTo>
                  <a:pt x="108" y="886"/>
                </a:lnTo>
                <a:lnTo>
                  <a:pt x="99" y="886"/>
                </a:lnTo>
                <a:lnTo>
                  <a:pt x="99" y="880"/>
                </a:lnTo>
                <a:lnTo>
                  <a:pt x="99" y="871"/>
                </a:lnTo>
                <a:lnTo>
                  <a:pt x="99" y="866"/>
                </a:lnTo>
                <a:lnTo>
                  <a:pt x="99" y="862"/>
                </a:lnTo>
                <a:lnTo>
                  <a:pt x="102" y="862"/>
                </a:lnTo>
                <a:lnTo>
                  <a:pt x="104" y="862"/>
                </a:lnTo>
                <a:lnTo>
                  <a:pt x="105" y="862"/>
                </a:lnTo>
                <a:lnTo>
                  <a:pt x="105" y="868"/>
                </a:lnTo>
                <a:lnTo>
                  <a:pt x="105" y="869"/>
                </a:lnTo>
                <a:lnTo>
                  <a:pt x="111" y="869"/>
                </a:lnTo>
                <a:lnTo>
                  <a:pt x="111" y="872"/>
                </a:lnTo>
                <a:lnTo>
                  <a:pt x="113" y="872"/>
                </a:lnTo>
                <a:lnTo>
                  <a:pt x="114" y="872"/>
                </a:lnTo>
                <a:lnTo>
                  <a:pt x="117" y="872"/>
                </a:lnTo>
                <a:lnTo>
                  <a:pt x="119" y="872"/>
                </a:lnTo>
                <a:lnTo>
                  <a:pt x="120" y="872"/>
                </a:lnTo>
                <a:lnTo>
                  <a:pt x="120" y="862"/>
                </a:lnTo>
                <a:lnTo>
                  <a:pt x="122" y="850"/>
                </a:lnTo>
                <a:lnTo>
                  <a:pt x="120" y="850"/>
                </a:lnTo>
                <a:lnTo>
                  <a:pt x="116" y="850"/>
                </a:lnTo>
                <a:lnTo>
                  <a:pt x="108" y="850"/>
                </a:lnTo>
                <a:lnTo>
                  <a:pt x="102" y="850"/>
                </a:lnTo>
                <a:lnTo>
                  <a:pt x="98" y="850"/>
                </a:lnTo>
                <a:lnTo>
                  <a:pt x="96" y="850"/>
                </a:lnTo>
                <a:lnTo>
                  <a:pt x="96" y="851"/>
                </a:lnTo>
                <a:lnTo>
                  <a:pt x="96" y="859"/>
                </a:lnTo>
                <a:lnTo>
                  <a:pt x="96" y="860"/>
                </a:lnTo>
                <a:lnTo>
                  <a:pt x="96" y="862"/>
                </a:lnTo>
                <a:lnTo>
                  <a:pt x="90" y="862"/>
                </a:lnTo>
                <a:lnTo>
                  <a:pt x="89" y="862"/>
                </a:lnTo>
                <a:lnTo>
                  <a:pt x="87" y="862"/>
                </a:lnTo>
                <a:lnTo>
                  <a:pt x="84" y="862"/>
                </a:lnTo>
                <a:lnTo>
                  <a:pt x="83" y="862"/>
                </a:lnTo>
                <a:lnTo>
                  <a:pt x="83" y="866"/>
                </a:lnTo>
                <a:lnTo>
                  <a:pt x="83" y="869"/>
                </a:lnTo>
                <a:lnTo>
                  <a:pt x="83" y="872"/>
                </a:lnTo>
                <a:lnTo>
                  <a:pt x="83" y="874"/>
                </a:lnTo>
                <a:lnTo>
                  <a:pt x="93" y="872"/>
                </a:lnTo>
                <a:lnTo>
                  <a:pt x="93" y="874"/>
                </a:lnTo>
                <a:lnTo>
                  <a:pt x="93" y="877"/>
                </a:lnTo>
                <a:lnTo>
                  <a:pt x="93" y="885"/>
                </a:lnTo>
                <a:lnTo>
                  <a:pt x="93" y="886"/>
                </a:lnTo>
                <a:lnTo>
                  <a:pt x="81" y="886"/>
                </a:lnTo>
                <a:lnTo>
                  <a:pt x="74" y="886"/>
                </a:lnTo>
                <a:lnTo>
                  <a:pt x="72" y="886"/>
                </a:lnTo>
                <a:lnTo>
                  <a:pt x="72" y="891"/>
                </a:lnTo>
                <a:lnTo>
                  <a:pt x="72" y="894"/>
                </a:lnTo>
                <a:lnTo>
                  <a:pt x="72" y="895"/>
                </a:lnTo>
                <a:lnTo>
                  <a:pt x="72" y="898"/>
                </a:lnTo>
                <a:lnTo>
                  <a:pt x="71" y="904"/>
                </a:lnTo>
                <a:lnTo>
                  <a:pt x="71" y="906"/>
                </a:lnTo>
                <a:lnTo>
                  <a:pt x="71" y="907"/>
                </a:lnTo>
                <a:lnTo>
                  <a:pt x="71" y="912"/>
                </a:lnTo>
                <a:close/>
                <a:moveTo>
                  <a:pt x="75" y="713"/>
                </a:moveTo>
                <a:lnTo>
                  <a:pt x="78" y="713"/>
                </a:lnTo>
                <a:lnTo>
                  <a:pt x="81" y="713"/>
                </a:lnTo>
                <a:lnTo>
                  <a:pt x="90" y="713"/>
                </a:lnTo>
                <a:lnTo>
                  <a:pt x="95" y="713"/>
                </a:lnTo>
                <a:lnTo>
                  <a:pt x="98" y="713"/>
                </a:lnTo>
                <a:lnTo>
                  <a:pt x="99" y="713"/>
                </a:lnTo>
                <a:lnTo>
                  <a:pt x="99" y="712"/>
                </a:lnTo>
                <a:lnTo>
                  <a:pt x="99" y="707"/>
                </a:lnTo>
                <a:lnTo>
                  <a:pt x="99" y="703"/>
                </a:lnTo>
                <a:lnTo>
                  <a:pt x="101" y="689"/>
                </a:lnTo>
                <a:lnTo>
                  <a:pt x="101" y="676"/>
                </a:lnTo>
                <a:lnTo>
                  <a:pt x="101" y="671"/>
                </a:lnTo>
                <a:lnTo>
                  <a:pt x="101" y="670"/>
                </a:lnTo>
                <a:lnTo>
                  <a:pt x="101" y="665"/>
                </a:lnTo>
                <a:lnTo>
                  <a:pt x="101" y="663"/>
                </a:lnTo>
                <a:lnTo>
                  <a:pt x="99" y="663"/>
                </a:lnTo>
                <a:lnTo>
                  <a:pt x="95" y="663"/>
                </a:lnTo>
                <a:lnTo>
                  <a:pt x="93" y="663"/>
                </a:lnTo>
                <a:lnTo>
                  <a:pt x="89" y="663"/>
                </a:lnTo>
                <a:lnTo>
                  <a:pt x="86" y="663"/>
                </a:lnTo>
                <a:lnTo>
                  <a:pt x="84" y="663"/>
                </a:lnTo>
                <a:lnTo>
                  <a:pt x="84" y="656"/>
                </a:lnTo>
                <a:lnTo>
                  <a:pt x="83" y="656"/>
                </a:lnTo>
                <a:lnTo>
                  <a:pt x="81" y="656"/>
                </a:lnTo>
                <a:lnTo>
                  <a:pt x="80" y="656"/>
                </a:lnTo>
                <a:lnTo>
                  <a:pt x="78" y="656"/>
                </a:lnTo>
                <a:lnTo>
                  <a:pt x="77" y="654"/>
                </a:lnTo>
                <a:lnTo>
                  <a:pt x="77" y="657"/>
                </a:lnTo>
                <a:lnTo>
                  <a:pt x="77" y="659"/>
                </a:lnTo>
                <a:lnTo>
                  <a:pt x="77" y="663"/>
                </a:lnTo>
                <a:lnTo>
                  <a:pt x="77" y="665"/>
                </a:lnTo>
                <a:lnTo>
                  <a:pt x="77" y="680"/>
                </a:lnTo>
                <a:lnTo>
                  <a:pt x="77" y="682"/>
                </a:lnTo>
                <a:lnTo>
                  <a:pt x="75" y="689"/>
                </a:lnTo>
                <a:lnTo>
                  <a:pt x="75" y="694"/>
                </a:lnTo>
                <a:lnTo>
                  <a:pt x="75" y="701"/>
                </a:lnTo>
                <a:lnTo>
                  <a:pt x="75" y="703"/>
                </a:lnTo>
                <a:lnTo>
                  <a:pt x="75" y="704"/>
                </a:lnTo>
                <a:lnTo>
                  <a:pt x="75" y="713"/>
                </a:lnTo>
                <a:close/>
                <a:moveTo>
                  <a:pt x="95" y="769"/>
                </a:moveTo>
                <a:lnTo>
                  <a:pt x="96" y="769"/>
                </a:lnTo>
                <a:lnTo>
                  <a:pt x="98" y="769"/>
                </a:lnTo>
                <a:lnTo>
                  <a:pt x="98" y="768"/>
                </a:lnTo>
                <a:lnTo>
                  <a:pt x="98" y="766"/>
                </a:lnTo>
                <a:lnTo>
                  <a:pt x="96" y="766"/>
                </a:lnTo>
                <a:lnTo>
                  <a:pt x="95" y="766"/>
                </a:lnTo>
                <a:lnTo>
                  <a:pt x="95" y="768"/>
                </a:lnTo>
                <a:lnTo>
                  <a:pt x="95" y="769"/>
                </a:lnTo>
                <a:close/>
                <a:moveTo>
                  <a:pt x="98" y="762"/>
                </a:moveTo>
                <a:lnTo>
                  <a:pt x="98" y="763"/>
                </a:lnTo>
                <a:lnTo>
                  <a:pt x="101" y="763"/>
                </a:lnTo>
                <a:lnTo>
                  <a:pt x="105" y="763"/>
                </a:lnTo>
                <a:lnTo>
                  <a:pt x="119" y="763"/>
                </a:lnTo>
                <a:lnTo>
                  <a:pt x="122" y="763"/>
                </a:lnTo>
                <a:lnTo>
                  <a:pt x="123" y="763"/>
                </a:lnTo>
                <a:lnTo>
                  <a:pt x="129" y="763"/>
                </a:lnTo>
                <a:lnTo>
                  <a:pt x="134" y="763"/>
                </a:lnTo>
                <a:lnTo>
                  <a:pt x="137" y="763"/>
                </a:lnTo>
                <a:lnTo>
                  <a:pt x="142" y="763"/>
                </a:lnTo>
                <a:lnTo>
                  <a:pt x="146" y="763"/>
                </a:lnTo>
                <a:lnTo>
                  <a:pt x="146" y="762"/>
                </a:lnTo>
                <a:lnTo>
                  <a:pt x="146" y="759"/>
                </a:lnTo>
                <a:lnTo>
                  <a:pt x="146" y="756"/>
                </a:lnTo>
                <a:lnTo>
                  <a:pt x="146" y="753"/>
                </a:lnTo>
                <a:lnTo>
                  <a:pt x="148" y="738"/>
                </a:lnTo>
                <a:lnTo>
                  <a:pt x="123" y="738"/>
                </a:lnTo>
                <a:lnTo>
                  <a:pt x="99" y="739"/>
                </a:lnTo>
                <a:lnTo>
                  <a:pt x="98" y="754"/>
                </a:lnTo>
                <a:lnTo>
                  <a:pt x="98" y="757"/>
                </a:lnTo>
                <a:lnTo>
                  <a:pt x="98" y="759"/>
                </a:lnTo>
                <a:lnTo>
                  <a:pt x="98" y="760"/>
                </a:lnTo>
                <a:lnTo>
                  <a:pt x="98" y="762"/>
                </a:lnTo>
                <a:close/>
                <a:moveTo>
                  <a:pt x="123" y="720"/>
                </a:moveTo>
                <a:lnTo>
                  <a:pt x="148" y="720"/>
                </a:lnTo>
                <a:lnTo>
                  <a:pt x="157" y="720"/>
                </a:lnTo>
                <a:lnTo>
                  <a:pt x="157" y="713"/>
                </a:lnTo>
                <a:lnTo>
                  <a:pt x="149" y="713"/>
                </a:lnTo>
                <a:lnTo>
                  <a:pt x="146" y="713"/>
                </a:lnTo>
                <a:lnTo>
                  <a:pt x="143" y="713"/>
                </a:lnTo>
                <a:lnTo>
                  <a:pt x="137" y="713"/>
                </a:lnTo>
                <a:lnTo>
                  <a:pt x="137" y="712"/>
                </a:lnTo>
                <a:lnTo>
                  <a:pt x="137" y="707"/>
                </a:lnTo>
                <a:lnTo>
                  <a:pt x="137" y="706"/>
                </a:lnTo>
                <a:lnTo>
                  <a:pt x="125" y="707"/>
                </a:lnTo>
                <a:lnTo>
                  <a:pt x="125" y="712"/>
                </a:lnTo>
                <a:lnTo>
                  <a:pt x="125" y="713"/>
                </a:lnTo>
                <a:lnTo>
                  <a:pt x="123" y="713"/>
                </a:lnTo>
                <a:lnTo>
                  <a:pt x="123" y="720"/>
                </a:lnTo>
                <a:close/>
                <a:moveTo>
                  <a:pt x="145" y="868"/>
                </a:moveTo>
                <a:lnTo>
                  <a:pt x="146" y="868"/>
                </a:lnTo>
                <a:lnTo>
                  <a:pt x="148" y="868"/>
                </a:lnTo>
                <a:lnTo>
                  <a:pt x="148" y="865"/>
                </a:lnTo>
                <a:lnTo>
                  <a:pt x="148" y="862"/>
                </a:lnTo>
                <a:lnTo>
                  <a:pt x="145" y="862"/>
                </a:lnTo>
                <a:lnTo>
                  <a:pt x="145" y="865"/>
                </a:lnTo>
                <a:lnTo>
                  <a:pt x="145" y="868"/>
                </a:lnTo>
                <a:close/>
                <a:moveTo>
                  <a:pt x="145" y="862"/>
                </a:moveTo>
                <a:lnTo>
                  <a:pt x="148" y="862"/>
                </a:lnTo>
                <a:lnTo>
                  <a:pt x="158" y="862"/>
                </a:lnTo>
                <a:lnTo>
                  <a:pt x="158" y="860"/>
                </a:lnTo>
                <a:lnTo>
                  <a:pt x="158" y="859"/>
                </a:lnTo>
                <a:lnTo>
                  <a:pt x="158" y="853"/>
                </a:lnTo>
                <a:lnTo>
                  <a:pt x="155" y="853"/>
                </a:lnTo>
                <a:lnTo>
                  <a:pt x="157" y="850"/>
                </a:lnTo>
                <a:lnTo>
                  <a:pt x="145" y="851"/>
                </a:lnTo>
                <a:lnTo>
                  <a:pt x="145" y="856"/>
                </a:lnTo>
                <a:lnTo>
                  <a:pt x="145" y="862"/>
                </a:lnTo>
                <a:close/>
                <a:moveTo>
                  <a:pt x="170" y="644"/>
                </a:moveTo>
                <a:lnTo>
                  <a:pt x="170" y="645"/>
                </a:lnTo>
                <a:lnTo>
                  <a:pt x="172" y="647"/>
                </a:lnTo>
                <a:lnTo>
                  <a:pt x="172" y="648"/>
                </a:lnTo>
                <a:lnTo>
                  <a:pt x="172" y="638"/>
                </a:lnTo>
                <a:lnTo>
                  <a:pt x="172" y="639"/>
                </a:lnTo>
                <a:lnTo>
                  <a:pt x="170" y="639"/>
                </a:lnTo>
                <a:lnTo>
                  <a:pt x="170" y="641"/>
                </a:lnTo>
                <a:lnTo>
                  <a:pt x="170" y="642"/>
                </a:lnTo>
                <a:lnTo>
                  <a:pt x="170" y="644"/>
                </a:lnTo>
                <a:close/>
                <a:moveTo>
                  <a:pt x="170" y="862"/>
                </a:moveTo>
                <a:lnTo>
                  <a:pt x="173" y="862"/>
                </a:lnTo>
                <a:lnTo>
                  <a:pt x="173" y="860"/>
                </a:lnTo>
                <a:lnTo>
                  <a:pt x="173" y="857"/>
                </a:lnTo>
                <a:lnTo>
                  <a:pt x="173" y="854"/>
                </a:lnTo>
                <a:lnTo>
                  <a:pt x="170" y="854"/>
                </a:lnTo>
                <a:lnTo>
                  <a:pt x="170" y="857"/>
                </a:lnTo>
                <a:lnTo>
                  <a:pt x="170" y="860"/>
                </a:lnTo>
                <a:lnTo>
                  <a:pt x="170" y="862"/>
                </a:lnTo>
                <a:close/>
                <a:moveTo>
                  <a:pt x="172" y="663"/>
                </a:moveTo>
                <a:lnTo>
                  <a:pt x="178" y="663"/>
                </a:lnTo>
                <a:lnTo>
                  <a:pt x="179" y="663"/>
                </a:lnTo>
                <a:lnTo>
                  <a:pt x="182" y="663"/>
                </a:lnTo>
                <a:lnTo>
                  <a:pt x="182" y="659"/>
                </a:lnTo>
                <a:lnTo>
                  <a:pt x="179" y="660"/>
                </a:lnTo>
                <a:lnTo>
                  <a:pt x="178" y="660"/>
                </a:lnTo>
                <a:lnTo>
                  <a:pt x="175" y="660"/>
                </a:lnTo>
                <a:lnTo>
                  <a:pt x="173" y="660"/>
                </a:lnTo>
                <a:lnTo>
                  <a:pt x="172" y="660"/>
                </a:lnTo>
                <a:lnTo>
                  <a:pt x="172" y="663"/>
                </a:lnTo>
                <a:close/>
                <a:moveTo>
                  <a:pt x="185" y="677"/>
                </a:moveTo>
                <a:lnTo>
                  <a:pt x="185" y="680"/>
                </a:lnTo>
                <a:lnTo>
                  <a:pt x="187" y="680"/>
                </a:lnTo>
                <a:lnTo>
                  <a:pt x="188" y="680"/>
                </a:lnTo>
                <a:lnTo>
                  <a:pt x="190" y="680"/>
                </a:lnTo>
                <a:lnTo>
                  <a:pt x="196" y="680"/>
                </a:lnTo>
                <a:lnTo>
                  <a:pt x="196" y="679"/>
                </a:lnTo>
                <a:lnTo>
                  <a:pt x="196" y="677"/>
                </a:lnTo>
                <a:lnTo>
                  <a:pt x="196" y="676"/>
                </a:lnTo>
                <a:lnTo>
                  <a:pt x="196" y="674"/>
                </a:lnTo>
                <a:lnTo>
                  <a:pt x="196" y="673"/>
                </a:lnTo>
                <a:lnTo>
                  <a:pt x="196" y="671"/>
                </a:lnTo>
                <a:lnTo>
                  <a:pt x="196" y="670"/>
                </a:lnTo>
                <a:lnTo>
                  <a:pt x="197" y="668"/>
                </a:lnTo>
                <a:lnTo>
                  <a:pt x="197" y="667"/>
                </a:lnTo>
                <a:lnTo>
                  <a:pt x="197" y="663"/>
                </a:lnTo>
                <a:lnTo>
                  <a:pt x="193" y="663"/>
                </a:lnTo>
                <a:lnTo>
                  <a:pt x="191" y="663"/>
                </a:lnTo>
                <a:lnTo>
                  <a:pt x="190" y="665"/>
                </a:lnTo>
                <a:lnTo>
                  <a:pt x="190" y="667"/>
                </a:lnTo>
                <a:lnTo>
                  <a:pt x="185" y="667"/>
                </a:lnTo>
                <a:lnTo>
                  <a:pt x="185" y="671"/>
                </a:lnTo>
                <a:lnTo>
                  <a:pt x="185" y="673"/>
                </a:lnTo>
                <a:lnTo>
                  <a:pt x="185" y="676"/>
                </a:lnTo>
                <a:lnTo>
                  <a:pt x="185" y="677"/>
                </a:lnTo>
                <a:close/>
                <a:moveTo>
                  <a:pt x="191" y="963"/>
                </a:moveTo>
                <a:lnTo>
                  <a:pt x="200" y="963"/>
                </a:lnTo>
                <a:lnTo>
                  <a:pt x="202" y="963"/>
                </a:lnTo>
                <a:lnTo>
                  <a:pt x="202" y="960"/>
                </a:lnTo>
                <a:lnTo>
                  <a:pt x="194" y="960"/>
                </a:lnTo>
                <a:lnTo>
                  <a:pt x="193" y="960"/>
                </a:lnTo>
                <a:lnTo>
                  <a:pt x="193" y="962"/>
                </a:lnTo>
                <a:lnTo>
                  <a:pt x="191" y="963"/>
                </a:lnTo>
                <a:close/>
                <a:moveTo>
                  <a:pt x="193" y="957"/>
                </a:moveTo>
                <a:lnTo>
                  <a:pt x="194" y="959"/>
                </a:lnTo>
                <a:lnTo>
                  <a:pt x="208" y="959"/>
                </a:lnTo>
                <a:lnTo>
                  <a:pt x="214" y="959"/>
                </a:lnTo>
                <a:lnTo>
                  <a:pt x="218" y="959"/>
                </a:lnTo>
                <a:lnTo>
                  <a:pt x="218" y="957"/>
                </a:lnTo>
                <a:lnTo>
                  <a:pt x="218" y="954"/>
                </a:lnTo>
                <a:lnTo>
                  <a:pt x="217" y="954"/>
                </a:lnTo>
                <a:lnTo>
                  <a:pt x="215" y="954"/>
                </a:lnTo>
                <a:lnTo>
                  <a:pt x="215" y="953"/>
                </a:lnTo>
                <a:lnTo>
                  <a:pt x="215" y="947"/>
                </a:lnTo>
                <a:lnTo>
                  <a:pt x="215" y="945"/>
                </a:lnTo>
                <a:lnTo>
                  <a:pt x="217" y="938"/>
                </a:lnTo>
                <a:lnTo>
                  <a:pt x="217" y="936"/>
                </a:lnTo>
                <a:lnTo>
                  <a:pt x="217" y="935"/>
                </a:lnTo>
                <a:lnTo>
                  <a:pt x="217" y="927"/>
                </a:lnTo>
                <a:lnTo>
                  <a:pt x="217" y="925"/>
                </a:lnTo>
                <a:lnTo>
                  <a:pt x="215" y="925"/>
                </a:lnTo>
                <a:lnTo>
                  <a:pt x="214" y="932"/>
                </a:lnTo>
                <a:lnTo>
                  <a:pt x="214" y="933"/>
                </a:lnTo>
                <a:lnTo>
                  <a:pt x="206" y="935"/>
                </a:lnTo>
                <a:lnTo>
                  <a:pt x="202" y="936"/>
                </a:lnTo>
                <a:lnTo>
                  <a:pt x="197" y="939"/>
                </a:lnTo>
                <a:lnTo>
                  <a:pt x="193" y="944"/>
                </a:lnTo>
                <a:lnTo>
                  <a:pt x="193" y="957"/>
                </a:lnTo>
                <a:close/>
                <a:moveTo>
                  <a:pt x="194" y="910"/>
                </a:moveTo>
                <a:lnTo>
                  <a:pt x="215" y="910"/>
                </a:lnTo>
                <a:lnTo>
                  <a:pt x="217" y="910"/>
                </a:lnTo>
                <a:lnTo>
                  <a:pt x="238" y="910"/>
                </a:lnTo>
                <a:lnTo>
                  <a:pt x="240" y="910"/>
                </a:lnTo>
                <a:lnTo>
                  <a:pt x="241" y="910"/>
                </a:lnTo>
                <a:lnTo>
                  <a:pt x="265" y="909"/>
                </a:lnTo>
                <a:lnTo>
                  <a:pt x="265" y="906"/>
                </a:lnTo>
                <a:lnTo>
                  <a:pt x="267" y="889"/>
                </a:lnTo>
                <a:lnTo>
                  <a:pt x="267" y="886"/>
                </a:lnTo>
                <a:lnTo>
                  <a:pt x="267" y="880"/>
                </a:lnTo>
                <a:lnTo>
                  <a:pt x="267" y="877"/>
                </a:lnTo>
                <a:lnTo>
                  <a:pt x="267" y="875"/>
                </a:lnTo>
                <a:lnTo>
                  <a:pt x="267" y="872"/>
                </a:lnTo>
                <a:lnTo>
                  <a:pt x="267" y="868"/>
                </a:lnTo>
                <a:lnTo>
                  <a:pt x="265" y="868"/>
                </a:lnTo>
                <a:lnTo>
                  <a:pt x="243" y="868"/>
                </a:lnTo>
                <a:lnTo>
                  <a:pt x="214" y="868"/>
                </a:lnTo>
                <a:lnTo>
                  <a:pt x="214" y="875"/>
                </a:lnTo>
                <a:lnTo>
                  <a:pt x="209" y="875"/>
                </a:lnTo>
                <a:lnTo>
                  <a:pt x="200" y="875"/>
                </a:lnTo>
                <a:lnTo>
                  <a:pt x="199" y="875"/>
                </a:lnTo>
                <a:lnTo>
                  <a:pt x="194" y="875"/>
                </a:lnTo>
                <a:lnTo>
                  <a:pt x="194" y="886"/>
                </a:lnTo>
                <a:lnTo>
                  <a:pt x="194" y="894"/>
                </a:lnTo>
                <a:lnTo>
                  <a:pt x="194" y="904"/>
                </a:lnTo>
                <a:lnTo>
                  <a:pt x="194" y="910"/>
                </a:lnTo>
                <a:close/>
                <a:moveTo>
                  <a:pt x="197" y="663"/>
                </a:moveTo>
                <a:lnTo>
                  <a:pt x="200" y="663"/>
                </a:lnTo>
                <a:lnTo>
                  <a:pt x="202" y="662"/>
                </a:lnTo>
                <a:lnTo>
                  <a:pt x="202" y="659"/>
                </a:lnTo>
                <a:lnTo>
                  <a:pt x="197" y="659"/>
                </a:lnTo>
                <a:lnTo>
                  <a:pt x="197" y="662"/>
                </a:lnTo>
                <a:lnTo>
                  <a:pt x="197" y="663"/>
                </a:lnTo>
                <a:close/>
                <a:moveTo>
                  <a:pt x="197" y="860"/>
                </a:moveTo>
                <a:lnTo>
                  <a:pt x="209" y="860"/>
                </a:lnTo>
                <a:lnTo>
                  <a:pt x="214" y="860"/>
                </a:lnTo>
                <a:lnTo>
                  <a:pt x="226" y="860"/>
                </a:lnTo>
                <a:lnTo>
                  <a:pt x="226" y="857"/>
                </a:lnTo>
                <a:lnTo>
                  <a:pt x="227" y="857"/>
                </a:lnTo>
                <a:lnTo>
                  <a:pt x="227" y="860"/>
                </a:lnTo>
                <a:lnTo>
                  <a:pt x="237" y="860"/>
                </a:lnTo>
                <a:lnTo>
                  <a:pt x="243" y="860"/>
                </a:lnTo>
                <a:lnTo>
                  <a:pt x="243" y="854"/>
                </a:lnTo>
                <a:lnTo>
                  <a:pt x="243" y="850"/>
                </a:lnTo>
                <a:lnTo>
                  <a:pt x="249" y="850"/>
                </a:lnTo>
                <a:lnTo>
                  <a:pt x="249" y="848"/>
                </a:lnTo>
                <a:lnTo>
                  <a:pt x="243" y="848"/>
                </a:lnTo>
                <a:lnTo>
                  <a:pt x="243" y="835"/>
                </a:lnTo>
                <a:lnTo>
                  <a:pt x="240" y="836"/>
                </a:lnTo>
                <a:lnTo>
                  <a:pt x="218" y="836"/>
                </a:lnTo>
                <a:lnTo>
                  <a:pt x="211" y="836"/>
                </a:lnTo>
                <a:lnTo>
                  <a:pt x="211" y="838"/>
                </a:lnTo>
                <a:lnTo>
                  <a:pt x="209" y="838"/>
                </a:lnTo>
                <a:lnTo>
                  <a:pt x="206" y="845"/>
                </a:lnTo>
                <a:lnTo>
                  <a:pt x="205" y="847"/>
                </a:lnTo>
                <a:lnTo>
                  <a:pt x="203" y="850"/>
                </a:lnTo>
                <a:lnTo>
                  <a:pt x="202" y="853"/>
                </a:lnTo>
                <a:lnTo>
                  <a:pt x="200" y="857"/>
                </a:lnTo>
                <a:lnTo>
                  <a:pt x="197" y="860"/>
                </a:lnTo>
                <a:close/>
                <a:moveTo>
                  <a:pt x="203" y="968"/>
                </a:moveTo>
                <a:lnTo>
                  <a:pt x="206" y="966"/>
                </a:lnTo>
                <a:lnTo>
                  <a:pt x="208" y="966"/>
                </a:lnTo>
                <a:lnTo>
                  <a:pt x="209" y="966"/>
                </a:lnTo>
                <a:lnTo>
                  <a:pt x="209" y="965"/>
                </a:lnTo>
                <a:lnTo>
                  <a:pt x="209" y="963"/>
                </a:lnTo>
                <a:lnTo>
                  <a:pt x="209" y="962"/>
                </a:lnTo>
                <a:lnTo>
                  <a:pt x="209" y="960"/>
                </a:lnTo>
                <a:lnTo>
                  <a:pt x="208" y="960"/>
                </a:lnTo>
                <a:lnTo>
                  <a:pt x="206" y="960"/>
                </a:lnTo>
                <a:lnTo>
                  <a:pt x="203" y="960"/>
                </a:lnTo>
                <a:lnTo>
                  <a:pt x="203" y="962"/>
                </a:lnTo>
                <a:lnTo>
                  <a:pt x="203" y="968"/>
                </a:lnTo>
                <a:close/>
                <a:moveTo>
                  <a:pt x="215" y="989"/>
                </a:moveTo>
                <a:lnTo>
                  <a:pt x="215" y="988"/>
                </a:lnTo>
                <a:lnTo>
                  <a:pt x="218" y="986"/>
                </a:lnTo>
                <a:lnTo>
                  <a:pt x="218" y="988"/>
                </a:lnTo>
                <a:lnTo>
                  <a:pt x="224" y="988"/>
                </a:lnTo>
                <a:lnTo>
                  <a:pt x="224" y="983"/>
                </a:lnTo>
                <a:lnTo>
                  <a:pt x="224" y="981"/>
                </a:lnTo>
                <a:lnTo>
                  <a:pt x="224" y="980"/>
                </a:lnTo>
                <a:lnTo>
                  <a:pt x="224" y="978"/>
                </a:lnTo>
                <a:lnTo>
                  <a:pt x="230" y="978"/>
                </a:lnTo>
                <a:lnTo>
                  <a:pt x="230" y="980"/>
                </a:lnTo>
                <a:lnTo>
                  <a:pt x="230" y="981"/>
                </a:lnTo>
                <a:lnTo>
                  <a:pt x="230" y="983"/>
                </a:lnTo>
                <a:lnTo>
                  <a:pt x="235" y="983"/>
                </a:lnTo>
                <a:lnTo>
                  <a:pt x="240" y="981"/>
                </a:lnTo>
                <a:lnTo>
                  <a:pt x="240" y="960"/>
                </a:lnTo>
                <a:lnTo>
                  <a:pt x="238" y="960"/>
                </a:lnTo>
                <a:lnTo>
                  <a:pt x="224" y="960"/>
                </a:lnTo>
                <a:lnTo>
                  <a:pt x="226" y="966"/>
                </a:lnTo>
                <a:lnTo>
                  <a:pt x="224" y="966"/>
                </a:lnTo>
                <a:lnTo>
                  <a:pt x="215" y="966"/>
                </a:lnTo>
                <a:lnTo>
                  <a:pt x="215" y="968"/>
                </a:lnTo>
                <a:lnTo>
                  <a:pt x="215" y="969"/>
                </a:lnTo>
                <a:lnTo>
                  <a:pt x="215" y="971"/>
                </a:lnTo>
                <a:lnTo>
                  <a:pt x="215" y="972"/>
                </a:lnTo>
                <a:lnTo>
                  <a:pt x="215" y="974"/>
                </a:lnTo>
                <a:lnTo>
                  <a:pt x="215" y="975"/>
                </a:lnTo>
                <a:lnTo>
                  <a:pt x="215" y="977"/>
                </a:lnTo>
                <a:lnTo>
                  <a:pt x="215" y="978"/>
                </a:lnTo>
                <a:lnTo>
                  <a:pt x="215" y="980"/>
                </a:lnTo>
                <a:lnTo>
                  <a:pt x="215" y="983"/>
                </a:lnTo>
                <a:lnTo>
                  <a:pt x="215" y="985"/>
                </a:lnTo>
                <a:lnTo>
                  <a:pt x="215" y="986"/>
                </a:lnTo>
                <a:lnTo>
                  <a:pt x="215" y="988"/>
                </a:lnTo>
                <a:lnTo>
                  <a:pt x="215" y="989"/>
                </a:lnTo>
                <a:close/>
                <a:moveTo>
                  <a:pt x="240" y="1003"/>
                </a:moveTo>
                <a:lnTo>
                  <a:pt x="244" y="1003"/>
                </a:lnTo>
                <a:lnTo>
                  <a:pt x="244" y="1009"/>
                </a:lnTo>
                <a:lnTo>
                  <a:pt x="244" y="1012"/>
                </a:lnTo>
                <a:lnTo>
                  <a:pt x="247" y="1009"/>
                </a:lnTo>
                <a:lnTo>
                  <a:pt x="249" y="1009"/>
                </a:lnTo>
                <a:lnTo>
                  <a:pt x="250" y="1007"/>
                </a:lnTo>
                <a:lnTo>
                  <a:pt x="259" y="1001"/>
                </a:lnTo>
                <a:lnTo>
                  <a:pt x="265" y="997"/>
                </a:lnTo>
                <a:lnTo>
                  <a:pt x="273" y="992"/>
                </a:lnTo>
                <a:lnTo>
                  <a:pt x="273" y="991"/>
                </a:lnTo>
                <a:lnTo>
                  <a:pt x="268" y="983"/>
                </a:lnTo>
                <a:lnTo>
                  <a:pt x="240" y="985"/>
                </a:lnTo>
                <a:lnTo>
                  <a:pt x="240" y="1003"/>
                </a:lnTo>
                <a:close/>
                <a:moveTo>
                  <a:pt x="244" y="786"/>
                </a:moveTo>
                <a:lnTo>
                  <a:pt x="252" y="786"/>
                </a:lnTo>
                <a:lnTo>
                  <a:pt x="255" y="786"/>
                </a:lnTo>
                <a:lnTo>
                  <a:pt x="253" y="785"/>
                </a:lnTo>
                <a:lnTo>
                  <a:pt x="253" y="783"/>
                </a:lnTo>
                <a:lnTo>
                  <a:pt x="252" y="783"/>
                </a:lnTo>
                <a:lnTo>
                  <a:pt x="252" y="782"/>
                </a:lnTo>
                <a:lnTo>
                  <a:pt x="250" y="780"/>
                </a:lnTo>
                <a:lnTo>
                  <a:pt x="250" y="779"/>
                </a:lnTo>
                <a:lnTo>
                  <a:pt x="249" y="779"/>
                </a:lnTo>
                <a:lnTo>
                  <a:pt x="249" y="777"/>
                </a:lnTo>
                <a:lnTo>
                  <a:pt x="247" y="776"/>
                </a:lnTo>
                <a:lnTo>
                  <a:pt x="247" y="774"/>
                </a:lnTo>
                <a:lnTo>
                  <a:pt x="246" y="773"/>
                </a:lnTo>
                <a:lnTo>
                  <a:pt x="247" y="773"/>
                </a:lnTo>
                <a:lnTo>
                  <a:pt x="246" y="773"/>
                </a:lnTo>
                <a:lnTo>
                  <a:pt x="244" y="769"/>
                </a:lnTo>
                <a:lnTo>
                  <a:pt x="244" y="768"/>
                </a:lnTo>
                <a:lnTo>
                  <a:pt x="244" y="782"/>
                </a:lnTo>
                <a:lnTo>
                  <a:pt x="244" y="786"/>
                </a:lnTo>
                <a:close/>
                <a:moveTo>
                  <a:pt x="259" y="945"/>
                </a:moveTo>
                <a:lnTo>
                  <a:pt x="265" y="945"/>
                </a:lnTo>
                <a:lnTo>
                  <a:pt x="265" y="944"/>
                </a:lnTo>
                <a:lnTo>
                  <a:pt x="265" y="935"/>
                </a:lnTo>
                <a:lnTo>
                  <a:pt x="259" y="936"/>
                </a:lnTo>
                <a:lnTo>
                  <a:pt x="259" y="945"/>
                </a:lnTo>
                <a:close/>
                <a:moveTo>
                  <a:pt x="262" y="957"/>
                </a:moveTo>
                <a:lnTo>
                  <a:pt x="264" y="957"/>
                </a:lnTo>
                <a:lnTo>
                  <a:pt x="264" y="956"/>
                </a:lnTo>
                <a:lnTo>
                  <a:pt x="262" y="956"/>
                </a:lnTo>
                <a:lnTo>
                  <a:pt x="262" y="957"/>
                </a:lnTo>
                <a:close/>
                <a:moveTo>
                  <a:pt x="265" y="942"/>
                </a:moveTo>
                <a:lnTo>
                  <a:pt x="268" y="942"/>
                </a:lnTo>
                <a:lnTo>
                  <a:pt x="268" y="945"/>
                </a:lnTo>
                <a:lnTo>
                  <a:pt x="268" y="947"/>
                </a:lnTo>
                <a:lnTo>
                  <a:pt x="273" y="947"/>
                </a:lnTo>
                <a:lnTo>
                  <a:pt x="274" y="947"/>
                </a:lnTo>
                <a:lnTo>
                  <a:pt x="274" y="945"/>
                </a:lnTo>
                <a:lnTo>
                  <a:pt x="276" y="939"/>
                </a:lnTo>
                <a:lnTo>
                  <a:pt x="274" y="938"/>
                </a:lnTo>
                <a:lnTo>
                  <a:pt x="274" y="935"/>
                </a:lnTo>
                <a:lnTo>
                  <a:pt x="273" y="935"/>
                </a:lnTo>
                <a:lnTo>
                  <a:pt x="271" y="935"/>
                </a:lnTo>
                <a:lnTo>
                  <a:pt x="270" y="935"/>
                </a:lnTo>
                <a:lnTo>
                  <a:pt x="268" y="935"/>
                </a:lnTo>
                <a:lnTo>
                  <a:pt x="265" y="935"/>
                </a:lnTo>
                <a:lnTo>
                  <a:pt x="265" y="942"/>
                </a:lnTo>
                <a:close/>
                <a:moveTo>
                  <a:pt x="270" y="983"/>
                </a:moveTo>
                <a:lnTo>
                  <a:pt x="276" y="991"/>
                </a:lnTo>
                <a:lnTo>
                  <a:pt x="277" y="989"/>
                </a:lnTo>
                <a:lnTo>
                  <a:pt x="283" y="985"/>
                </a:lnTo>
                <a:lnTo>
                  <a:pt x="283" y="983"/>
                </a:lnTo>
                <a:lnTo>
                  <a:pt x="274" y="983"/>
                </a:lnTo>
                <a:lnTo>
                  <a:pt x="270" y="983"/>
                </a:lnTo>
                <a:close/>
                <a:moveTo>
                  <a:pt x="280" y="971"/>
                </a:moveTo>
                <a:lnTo>
                  <a:pt x="282" y="971"/>
                </a:lnTo>
                <a:lnTo>
                  <a:pt x="285" y="971"/>
                </a:lnTo>
                <a:lnTo>
                  <a:pt x="285" y="968"/>
                </a:lnTo>
                <a:lnTo>
                  <a:pt x="285" y="966"/>
                </a:lnTo>
                <a:lnTo>
                  <a:pt x="285" y="963"/>
                </a:lnTo>
                <a:lnTo>
                  <a:pt x="285" y="959"/>
                </a:lnTo>
                <a:lnTo>
                  <a:pt x="283" y="959"/>
                </a:lnTo>
                <a:lnTo>
                  <a:pt x="282" y="959"/>
                </a:lnTo>
                <a:lnTo>
                  <a:pt x="280" y="963"/>
                </a:lnTo>
                <a:lnTo>
                  <a:pt x="282" y="963"/>
                </a:lnTo>
                <a:lnTo>
                  <a:pt x="282" y="965"/>
                </a:lnTo>
                <a:lnTo>
                  <a:pt x="282" y="966"/>
                </a:lnTo>
                <a:lnTo>
                  <a:pt x="282" y="968"/>
                </a:lnTo>
                <a:lnTo>
                  <a:pt x="280" y="969"/>
                </a:lnTo>
                <a:lnTo>
                  <a:pt x="280" y="971"/>
                </a:lnTo>
                <a:close/>
                <a:moveTo>
                  <a:pt x="285" y="957"/>
                </a:moveTo>
                <a:lnTo>
                  <a:pt x="307" y="957"/>
                </a:lnTo>
                <a:lnTo>
                  <a:pt x="312" y="957"/>
                </a:lnTo>
                <a:lnTo>
                  <a:pt x="313" y="957"/>
                </a:lnTo>
                <a:lnTo>
                  <a:pt x="313" y="953"/>
                </a:lnTo>
                <a:lnTo>
                  <a:pt x="313" y="938"/>
                </a:lnTo>
                <a:lnTo>
                  <a:pt x="313" y="933"/>
                </a:lnTo>
                <a:lnTo>
                  <a:pt x="304" y="933"/>
                </a:lnTo>
                <a:lnTo>
                  <a:pt x="295" y="933"/>
                </a:lnTo>
                <a:lnTo>
                  <a:pt x="289" y="933"/>
                </a:lnTo>
                <a:lnTo>
                  <a:pt x="285" y="933"/>
                </a:lnTo>
                <a:lnTo>
                  <a:pt x="285" y="957"/>
                </a:lnTo>
                <a:close/>
                <a:moveTo>
                  <a:pt x="313" y="957"/>
                </a:moveTo>
                <a:lnTo>
                  <a:pt x="316" y="957"/>
                </a:lnTo>
                <a:lnTo>
                  <a:pt x="322" y="957"/>
                </a:lnTo>
                <a:lnTo>
                  <a:pt x="324" y="957"/>
                </a:lnTo>
                <a:lnTo>
                  <a:pt x="328" y="957"/>
                </a:lnTo>
                <a:lnTo>
                  <a:pt x="330" y="957"/>
                </a:lnTo>
                <a:lnTo>
                  <a:pt x="330" y="953"/>
                </a:lnTo>
                <a:lnTo>
                  <a:pt x="330" y="948"/>
                </a:lnTo>
                <a:lnTo>
                  <a:pt x="322" y="948"/>
                </a:lnTo>
                <a:lnTo>
                  <a:pt x="322" y="935"/>
                </a:lnTo>
                <a:lnTo>
                  <a:pt x="322" y="933"/>
                </a:lnTo>
                <a:lnTo>
                  <a:pt x="324" y="933"/>
                </a:lnTo>
                <a:lnTo>
                  <a:pt x="324" y="927"/>
                </a:lnTo>
                <a:lnTo>
                  <a:pt x="324" y="924"/>
                </a:lnTo>
                <a:lnTo>
                  <a:pt x="322" y="924"/>
                </a:lnTo>
                <a:lnTo>
                  <a:pt x="321" y="924"/>
                </a:lnTo>
                <a:lnTo>
                  <a:pt x="319" y="925"/>
                </a:lnTo>
                <a:lnTo>
                  <a:pt x="318" y="925"/>
                </a:lnTo>
                <a:lnTo>
                  <a:pt x="316" y="925"/>
                </a:lnTo>
                <a:lnTo>
                  <a:pt x="316" y="927"/>
                </a:lnTo>
                <a:lnTo>
                  <a:pt x="315" y="927"/>
                </a:lnTo>
                <a:lnTo>
                  <a:pt x="315" y="928"/>
                </a:lnTo>
                <a:lnTo>
                  <a:pt x="315" y="930"/>
                </a:lnTo>
                <a:lnTo>
                  <a:pt x="315" y="932"/>
                </a:lnTo>
                <a:lnTo>
                  <a:pt x="315" y="933"/>
                </a:lnTo>
                <a:lnTo>
                  <a:pt x="315" y="935"/>
                </a:lnTo>
                <a:lnTo>
                  <a:pt x="315" y="936"/>
                </a:lnTo>
                <a:lnTo>
                  <a:pt x="315" y="938"/>
                </a:lnTo>
                <a:lnTo>
                  <a:pt x="315" y="939"/>
                </a:lnTo>
                <a:lnTo>
                  <a:pt x="313" y="957"/>
                </a:lnTo>
                <a:close/>
                <a:moveTo>
                  <a:pt x="347" y="821"/>
                </a:moveTo>
                <a:lnTo>
                  <a:pt x="347" y="832"/>
                </a:lnTo>
                <a:lnTo>
                  <a:pt x="354" y="832"/>
                </a:lnTo>
                <a:lnTo>
                  <a:pt x="357" y="832"/>
                </a:lnTo>
                <a:lnTo>
                  <a:pt x="362" y="832"/>
                </a:lnTo>
                <a:lnTo>
                  <a:pt x="363" y="832"/>
                </a:lnTo>
                <a:lnTo>
                  <a:pt x="366" y="832"/>
                </a:lnTo>
                <a:lnTo>
                  <a:pt x="366" y="827"/>
                </a:lnTo>
                <a:lnTo>
                  <a:pt x="366" y="826"/>
                </a:lnTo>
                <a:lnTo>
                  <a:pt x="368" y="826"/>
                </a:lnTo>
                <a:lnTo>
                  <a:pt x="368" y="832"/>
                </a:lnTo>
                <a:lnTo>
                  <a:pt x="369" y="832"/>
                </a:lnTo>
                <a:lnTo>
                  <a:pt x="371" y="832"/>
                </a:lnTo>
                <a:lnTo>
                  <a:pt x="372" y="832"/>
                </a:lnTo>
                <a:lnTo>
                  <a:pt x="372" y="830"/>
                </a:lnTo>
                <a:lnTo>
                  <a:pt x="372" y="826"/>
                </a:lnTo>
                <a:lnTo>
                  <a:pt x="372" y="821"/>
                </a:lnTo>
                <a:lnTo>
                  <a:pt x="371" y="821"/>
                </a:lnTo>
                <a:lnTo>
                  <a:pt x="366" y="821"/>
                </a:lnTo>
                <a:lnTo>
                  <a:pt x="366" y="813"/>
                </a:lnTo>
                <a:lnTo>
                  <a:pt x="365" y="813"/>
                </a:lnTo>
                <a:lnTo>
                  <a:pt x="360" y="813"/>
                </a:lnTo>
                <a:lnTo>
                  <a:pt x="357" y="813"/>
                </a:lnTo>
                <a:lnTo>
                  <a:pt x="356" y="813"/>
                </a:lnTo>
                <a:lnTo>
                  <a:pt x="354" y="813"/>
                </a:lnTo>
                <a:lnTo>
                  <a:pt x="353" y="815"/>
                </a:lnTo>
                <a:lnTo>
                  <a:pt x="347" y="816"/>
                </a:lnTo>
                <a:lnTo>
                  <a:pt x="347" y="821"/>
                </a:lnTo>
                <a:close/>
                <a:moveTo>
                  <a:pt x="375" y="821"/>
                </a:moveTo>
                <a:lnTo>
                  <a:pt x="377" y="821"/>
                </a:lnTo>
                <a:lnTo>
                  <a:pt x="377" y="824"/>
                </a:lnTo>
                <a:lnTo>
                  <a:pt x="389" y="824"/>
                </a:lnTo>
                <a:lnTo>
                  <a:pt x="390" y="824"/>
                </a:lnTo>
                <a:lnTo>
                  <a:pt x="390" y="813"/>
                </a:lnTo>
                <a:lnTo>
                  <a:pt x="389" y="813"/>
                </a:lnTo>
                <a:lnTo>
                  <a:pt x="381" y="813"/>
                </a:lnTo>
                <a:lnTo>
                  <a:pt x="375" y="813"/>
                </a:lnTo>
                <a:lnTo>
                  <a:pt x="375" y="821"/>
                </a:lnTo>
                <a:close/>
                <a:moveTo>
                  <a:pt x="427" y="857"/>
                </a:moveTo>
                <a:lnTo>
                  <a:pt x="428" y="857"/>
                </a:lnTo>
                <a:lnTo>
                  <a:pt x="430" y="853"/>
                </a:lnTo>
                <a:lnTo>
                  <a:pt x="427" y="853"/>
                </a:lnTo>
                <a:lnTo>
                  <a:pt x="427" y="857"/>
                </a:lnTo>
                <a:close/>
                <a:moveTo>
                  <a:pt x="537" y="654"/>
                </a:moveTo>
                <a:lnTo>
                  <a:pt x="537" y="656"/>
                </a:lnTo>
                <a:lnTo>
                  <a:pt x="537" y="660"/>
                </a:lnTo>
                <a:lnTo>
                  <a:pt x="540" y="659"/>
                </a:lnTo>
                <a:lnTo>
                  <a:pt x="543" y="659"/>
                </a:lnTo>
                <a:lnTo>
                  <a:pt x="546" y="659"/>
                </a:lnTo>
                <a:lnTo>
                  <a:pt x="550" y="659"/>
                </a:lnTo>
                <a:lnTo>
                  <a:pt x="552" y="659"/>
                </a:lnTo>
                <a:lnTo>
                  <a:pt x="555" y="659"/>
                </a:lnTo>
                <a:lnTo>
                  <a:pt x="556" y="659"/>
                </a:lnTo>
                <a:lnTo>
                  <a:pt x="558" y="659"/>
                </a:lnTo>
                <a:lnTo>
                  <a:pt x="559" y="659"/>
                </a:lnTo>
                <a:lnTo>
                  <a:pt x="561" y="660"/>
                </a:lnTo>
                <a:lnTo>
                  <a:pt x="561" y="659"/>
                </a:lnTo>
                <a:lnTo>
                  <a:pt x="561" y="654"/>
                </a:lnTo>
                <a:lnTo>
                  <a:pt x="561" y="653"/>
                </a:lnTo>
                <a:lnTo>
                  <a:pt x="561" y="651"/>
                </a:lnTo>
                <a:lnTo>
                  <a:pt x="562" y="651"/>
                </a:lnTo>
                <a:lnTo>
                  <a:pt x="564" y="651"/>
                </a:lnTo>
                <a:lnTo>
                  <a:pt x="565" y="651"/>
                </a:lnTo>
                <a:lnTo>
                  <a:pt x="567" y="650"/>
                </a:lnTo>
                <a:lnTo>
                  <a:pt x="568" y="650"/>
                </a:lnTo>
                <a:lnTo>
                  <a:pt x="570" y="650"/>
                </a:lnTo>
                <a:lnTo>
                  <a:pt x="571" y="650"/>
                </a:lnTo>
                <a:lnTo>
                  <a:pt x="573" y="648"/>
                </a:lnTo>
                <a:lnTo>
                  <a:pt x="574" y="648"/>
                </a:lnTo>
                <a:lnTo>
                  <a:pt x="576" y="648"/>
                </a:lnTo>
                <a:lnTo>
                  <a:pt x="577" y="648"/>
                </a:lnTo>
                <a:lnTo>
                  <a:pt x="579" y="648"/>
                </a:lnTo>
                <a:lnTo>
                  <a:pt x="580" y="648"/>
                </a:lnTo>
                <a:lnTo>
                  <a:pt x="580" y="647"/>
                </a:lnTo>
                <a:lnTo>
                  <a:pt x="582" y="647"/>
                </a:lnTo>
                <a:lnTo>
                  <a:pt x="583" y="647"/>
                </a:lnTo>
                <a:lnTo>
                  <a:pt x="585" y="647"/>
                </a:lnTo>
                <a:lnTo>
                  <a:pt x="585" y="648"/>
                </a:lnTo>
                <a:lnTo>
                  <a:pt x="583" y="648"/>
                </a:lnTo>
                <a:lnTo>
                  <a:pt x="582" y="648"/>
                </a:lnTo>
                <a:lnTo>
                  <a:pt x="580" y="648"/>
                </a:lnTo>
                <a:lnTo>
                  <a:pt x="579" y="650"/>
                </a:lnTo>
                <a:lnTo>
                  <a:pt x="577" y="650"/>
                </a:lnTo>
                <a:lnTo>
                  <a:pt x="576" y="650"/>
                </a:lnTo>
                <a:lnTo>
                  <a:pt x="576" y="659"/>
                </a:lnTo>
                <a:lnTo>
                  <a:pt x="576" y="660"/>
                </a:lnTo>
                <a:lnTo>
                  <a:pt x="577" y="659"/>
                </a:lnTo>
                <a:lnTo>
                  <a:pt x="580" y="659"/>
                </a:lnTo>
                <a:lnTo>
                  <a:pt x="582" y="659"/>
                </a:lnTo>
                <a:lnTo>
                  <a:pt x="585" y="659"/>
                </a:lnTo>
                <a:lnTo>
                  <a:pt x="586" y="659"/>
                </a:lnTo>
                <a:lnTo>
                  <a:pt x="588" y="659"/>
                </a:lnTo>
                <a:lnTo>
                  <a:pt x="595" y="659"/>
                </a:lnTo>
                <a:lnTo>
                  <a:pt x="598" y="659"/>
                </a:lnTo>
                <a:lnTo>
                  <a:pt x="601" y="659"/>
                </a:lnTo>
                <a:lnTo>
                  <a:pt x="603" y="660"/>
                </a:lnTo>
                <a:lnTo>
                  <a:pt x="609" y="660"/>
                </a:lnTo>
                <a:lnTo>
                  <a:pt x="615" y="660"/>
                </a:lnTo>
                <a:lnTo>
                  <a:pt x="620" y="660"/>
                </a:lnTo>
                <a:lnTo>
                  <a:pt x="624" y="660"/>
                </a:lnTo>
                <a:lnTo>
                  <a:pt x="630" y="660"/>
                </a:lnTo>
                <a:lnTo>
                  <a:pt x="635" y="660"/>
                </a:lnTo>
                <a:lnTo>
                  <a:pt x="644" y="660"/>
                </a:lnTo>
                <a:lnTo>
                  <a:pt x="647" y="660"/>
                </a:lnTo>
                <a:lnTo>
                  <a:pt x="648" y="660"/>
                </a:lnTo>
                <a:lnTo>
                  <a:pt x="651" y="662"/>
                </a:lnTo>
                <a:lnTo>
                  <a:pt x="653" y="662"/>
                </a:lnTo>
                <a:lnTo>
                  <a:pt x="654" y="662"/>
                </a:lnTo>
                <a:lnTo>
                  <a:pt x="656" y="662"/>
                </a:lnTo>
                <a:lnTo>
                  <a:pt x="659" y="663"/>
                </a:lnTo>
                <a:lnTo>
                  <a:pt x="668" y="667"/>
                </a:lnTo>
                <a:lnTo>
                  <a:pt x="672" y="668"/>
                </a:lnTo>
                <a:lnTo>
                  <a:pt x="681" y="673"/>
                </a:lnTo>
                <a:lnTo>
                  <a:pt x="684" y="673"/>
                </a:lnTo>
                <a:lnTo>
                  <a:pt x="684" y="671"/>
                </a:lnTo>
                <a:lnTo>
                  <a:pt x="684" y="670"/>
                </a:lnTo>
                <a:lnTo>
                  <a:pt x="689" y="671"/>
                </a:lnTo>
                <a:lnTo>
                  <a:pt x="690" y="671"/>
                </a:lnTo>
                <a:lnTo>
                  <a:pt x="693" y="673"/>
                </a:lnTo>
                <a:lnTo>
                  <a:pt x="695" y="673"/>
                </a:lnTo>
                <a:lnTo>
                  <a:pt x="698" y="673"/>
                </a:lnTo>
                <a:lnTo>
                  <a:pt x="699" y="673"/>
                </a:lnTo>
                <a:lnTo>
                  <a:pt x="701" y="673"/>
                </a:lnTo>
                <a:lnTo>
                  <a:pt x="702" y="674"/>
                </a:lnTo>
                <a:lnTo>
                  <a:pt x="704" y="674"/>
                </a:lnTo>
                <a:lnTo>
                  <a:pt x="706" y="674"/>
                </a:lnTo>
                <a:lnTo>
                  <a:pt x="707" y="674"/>
                </a:lnTo>
                <a:lnTo>
                  <a:pt x="709" y="674"/>
                </a:lnTo>
                <a:lnTo>
                  <a:pt x="709" y="673"/>
                </a:lnTo>
                <a:lnTo>
                  <a:pt x="709" y="671"/>
                </a:lnTo>
                <a:lnTo>
                  <a:pt x="709" y="670"/>
                </a:lnTo>
                <a:lnTo>
                  <a:pt x="709" y="668"/>
                </a:lnTo>
                <a:lnTo>
                  <a:pt x="709" y="667"/>
                </a:lnTo>
                <a:lnTo>
                  <a:pt x="709" y="662"/>
                </a:lnTo>
                <a:lnTo>
                  <a:pt x="709" y="660"/>
                </a:lnTo>
                <a:lnTo>
                  <a:pt x="709" y="657"/>
                </a:lnTo>
                <a:lnTo>
                  <a:pt x="707" y="657"/>
                </a:lnTo>
                <a:lnTo>
                  <a:pt x="706" y="657"/>
                </a:lnTo>
                <a:lnTo>
                  <a:pt x="695" y="656"/>
                </a:lnTo>
                <a:lnTo>
                  <a:pt x="695" y="651"/>
                </a:lnTo>
                <a:lnTo>
                  <a:pt x="695" y="644"/>
                </a:lnTo>
                <a:lnTo>
                  <a:pt x="695" y="638"/>
                </a:lnTo>
                <a:lnTo>
                  <a:pt x="695" y="636"/>
                </a:lnTo>
                <a:lnTo>
                  <a:pt x="695" y="635"/>
                </a:lnTo>
                <a:lnTo>
                  <a:pt x="693" y="635"/>
                </a:lnTo>
                <a:lnTo>
                  <a:pt x="684" y="636"/>
                </a:lnTo>
                <a:lnTo>
                  <a:pt x="678" y="636"/>
                </a:lnTo>
                <a:lnTo>
                  <a:pt x="674" y="636"/>
                </a:lnTo>
                <a:lnTo>
                  <a:pt x="672" y="636"/>
                </a:lnTo>
                <a:lnTo>
                  <a:pt x="671" y="636"/>
                </a:lnTo>
                <a:lnTo>
                  <a:pt x="669" y="633"/>
                </a:lnTo>
                <a:lnTo>
                  <a:pt x="668" y="630"/>
                </a:lnTo>
                <a:lnTo>
                  <a:pt x="668" y="627"/>
                </a:lnTo>
                <a:lnTo>
                  <a:pt x="668" y="626"/>
                </a:lnTo>
                <a:lnTo>
                  <a:pt x="668" y="624"/>
                </a:lnTo>
                <a:lnTo>
                  <a:pt x="668" y="623"/>
                </a:lnTo>
                <a:lnTo>
                  <a:pt x="668" y="620"/>
                </a:lnTo>
                <a:lnTo>
                  <a:pt x="668" y="618"/>
                </a:lnTo>
                <a:lnTo>
                  <a:pt x="668" y="617"/>
                </a:lnTo>
                <a:lnTo>
                  <a:pt x="668" y="615"/>
                </a:lnTo>
                <a:lnTo>
                  <a:pt x="668" y="614"/>
                </a:lnTo>
                <a:lnTo>
                  <a:pt x="668" y="612"/>
                </a:lnTo>
                <a:lnTo>
                  <a:pt x="669" y="612"/>
                </a:lnTo>
                <a:lnTo>
                  <a:pt x="669" y="610"/>
                </a:lnTo>
                <a:lnTo>
                  <a:pt x="668" y="610"/>
                </a:lnTo>
                <a:lnTo>
                  <a:pt x="666" y="610"/>
                </a:lnTo>
                <a:lnTo>
                  <a:pt x="663" y="610"/>
                </a:lnTo>
                <a:lnTo>
                  <a:pt x="662" y="610"/>
                </a:lnTo>
                <a:lnTo>
                  <a:pt x="657" y="610"/>
                </a:lnTo>
                <a:lnTo>
                  <a:pt x="623" y="610"/>
                </a:lnTo>
                <a:lnTo>
                  <a:pt x="623" y="609"/>
                </a:lnTo>
                <a:lnTo>
                  <a:pt x="623" y="607"/>
                </a:lnTo>
                <a:lnTo>
                  <a:pt x="623" y="606"/>
                </a:lnTo>
                <a:lnTo>
                  <a:pt x="623" y="603"/>
                </a:lnTo>
                <a:lnTo>
                  <a:pt x="624" y="592"/>
                </a:lnTo>
                <a:lnTo>
                  <a:pt x="624" y="588"/>
                </a:lnTo>
                <a:lnTo>
                  <a:pt x="624" y="585"/>
                </a:lnTo>
                <a:lnTo>
                  <a:pt x="624" y="583"/>
                </a:lnTo>
                <a:lnTo>
                  <a:pt x="624" y="579"/>
                </a:lnTo>
                <a:lnTo>
                  <a:pt x="623" y="580"/>
                </a:lnTo>
                <a:lnTo>
                  <a:pt x="621" y="580"/>
                </a:lnTo>
                <a:lnTo>
                  <a:pt x="621" y="582"/>
                </a:lnTo>
                <a:lnTo>
                  <a:pt x="620" y="582"/>
                </a:lnTo>
                <a:lnTo>
                  <a:pt x="618" y="583"/>
                </a:lnTo>
                <a:lnTo>
                  <a:pt x="617" y="583"/>
                </a:lnTo>
                <a:lnTo>
                  <a:pt x="617" y="585"/>
                </a:lnTo>
                <a:lnTo>
                  <a:pt x="615" y="585"/>
                </a:lnTo>
                <a:lnTo>
                  <a:pt x="612" y="586"/>
                </a:lnTo>
                <a:lnTo>
                  <a:pt x="609" y="589"/>
                </a:lnTo>
                <a:lnTo>
                  <a:pt x="601" y="595"/>
                </a:lnTo>
                <a:lnTo>
                  <a:pt x="595" y="600"/>
                </a:lnTo>
                <a:lnTo>
                  <a:pt x="591" y="604"/>
                </a:lnTo>
                <a:lnTo>
                  <a:pt x="585" y="609"/>
                </a:lnTo>
                <a:lnTo>
                  <a:pt x="583" y="609"/>
                </a:lnTo>
                <a:lnTo>
                  <a:pt x="582" y="610"/>
                </a:lnTo>
                <a:lnTo>
                  <a:pt x="580" y="610"/>
                </a:lnTo>
                <a:lnTo>
                  <a:pt x="580" y="612"/>
                </a:lnTo>
                <a:lnTo>
                  <a:pt x="579" y="612"/>
                </a:lnTo>
                <a:lnTo>
                  <a:pt x="577" y="614"/>
                </a:lnTo>
                <a:lnTo>
                  <a:pt x="576" y="614"/>
                </a:lnTo>
                <a:lnTo>
                  <a:pt x="574" y="615"/>
                </a:lnTo>
                <a:lnTo>
                  <a:pt x="573" y="615"/>
                </a:lnTo>
                <a:lnTo>
                  <a:pt x="571" y="615"/>
                </a:lnTo>
                <a:lnTo>
                  <a:pt x="570" y="617"/>
                </a:lnTo>
                <a:lnTo>
                  <a:pt x="568" y="617"/>
                </a:lnTo>
                <a:lnTo>
                  <a:pt x="567" y="618"/>
                </a:lnTo>
                <a:lnTo>
                  <a:pt x="565" y="618"/>
                </a:lnTo>
                <a:lnTo>
                  <a:pt x="564" y="618"/>
                </a:lnTo>
                <a:lnTo>
                  <a:pt x="564" y="620"/>
                </a:lnTo>
                <a:lnTo>
                  <a:pt x="562" y="620"/>
                </a:lnTo>
                <a:lnTo>
                  <a:pt x="561" y="620"/>
                </a:lnTo>
                <a:lnTo>
                  <a:pt x="559" y="620"/>
                </a:lnTo>
                <a:lnTo>
                  <a:pt x="558" y="620"/>
                </a:lnTo>
                <a:lnTo>
                  <a:pt x="556" y="620"/>
                </a:lnTo>
                <a:lnTo>
                  <a:pt x="555" y="620"/>
                </a:lnTo>
                <a:lnTo>
                  <a:pt x="553" y="621"/>
                </a:lnTo>
                <a:lnTo>
                  <a:pt x="552" y="621"/>
                </a:lnTo>
                <a:lnTo>
                  <a:pt x="550" y="621"/>
                </a:lnTo>
                <a:lnTo>
                  <a:pt x="550" y="626"/>
                </a:lnTo>
                <a:lnTo>
                  <a:pt x="547" y="626"/>
                </a:lnTo>
                <a:lnTo>
                  <a:pt x="546" y="626"/>
                </a:lnTo>
                <a:lnTo>
                  <a:pt x="546" y="627"/>
                </a:lnTo>
                <a:lnTo>
                  <a:pt x="544" y="627"/>
                </a:lnTo>
                <a:lnTo>
                  <a:pt x="540" y="626"/>
                </a:lnTo>
                <a:lnTo>
                  <a:pt x="538" y="626"/>
                </a:lnTo>
                <a:lnTo>
                  <a:pt x="537" y="626"/>
                </a:lnTo>
                <a:lnTo>
                  <a:pt x="537" y="639"/>
                </a:lnTo>
                <a:lnTo>
                  <a:pt x="537" y="641"/>
                </a:lnTo>
                <a:lnTo>
                  <a:pt x="537" y="654"/>
                </a:lnTo>
                <a:close/>
                <a:moveTo>
                  <a:pt x="935" y="388"/>
                </a:moveTo>
                <a:lnTo>
                  <a:pt x="935" y="392"/>
                </a:lnTo>
                <a:lnTo>
                  <a:pt x="936" y="392"/>
                </a:lnTo>
                <a:lnTo>
                  <a:pt x="936" y="394"/>
                </a:lnTo>
                <a:lnTo>
                  <a:pt x="936" y="395"/>
                </a:lnTo>
                <a:lnTo>
                  <a:pt x="938" y="395"/>
                </a:lnTo>
                <a:lnTo>
                  <a:pt x="938" y="397"/>
                </a:lnTo>
                <a:lnTo>
                  <a:pt x="939" y="397"/>
                </a:lnTo>
                <a:lnTo>
                  <a:pt x="941" y="398"/>
                </a:lnTo>
                <a:lnTo>
                  <a:pt x="942" y="398"/>
                </a:lnTo>
                <a:lnTo>
                  <a:pt x="942" y="400"/>
                </a:lnTo>
                <a:lnTo>
                  <a:pt x="944" y="402"/>
                </a:lnTo>
                <a:lnTo>
                  <a:pt x="947" y="403"/>
                </a:lnTo>
                <a:lnTo>
                  <a:pt x="948" y="403"/>
                </a:lnTo>
                <a:lnTo>
                  <a:pt x="951" y="405"/>
                </a:lnTo>
                <a:lnTo>
                  <a:pt x="953" y="405"/>
                </a:lnTo>
                <a:lnTo>
                  <a:pt x="954" y="405"/>
                </a:lnTo>
                <a:lnTo>
                  <a:pt x="956" y="405"/>
                </a:lnTo>
                <a:lnTo>
                  <a:pt x="957" y="405"/>
                </a:lnTo>
                <a:lnTo>
                  <a:pt x="959" y="405"/>
                </a:lnTo>
                <a:lnTo>
                  <a:pt x="960" y="405"/>
                </a:lnTo>
                <a:lnTo>
                  <a:pt x="962" y="405"/>
                </a:lnTo>
                <a:lnTo>
                  <a:pt x="963" y="405"/>
                </a:lnTo>
                <a:lnTo>
                  <a:pt x="965" y="405"/>
                </a:lnTo>
                <a:lnTo>
                  <a:pt x="966" y="405"/>
                </a:lnTo>
                <a:lnTo>
                  <a:pt x="968" y="403"/>
                </a:lnTo>
                <a:lnTo>
                  <a:pt x="969" y="403"/>
                </a:lnTo>
                <a:lnTo>
                  <a:pt x="971" y="403"/>
                </a:lnTo>
                <a:lnTo>
                  <a:pt x="972" y="403"/>
                </a:lnTo>
                <a:lnTo>
                  <a:pt x="974" y="403"/>
                </a:lnTo>
                <a:lnTo>
                  <a:pt x="975" y="403"/>
                </a:lnTo>
                <a:lnTo>
                  <a:pt x="977" y="403"/>
                </a:lnTo>
                <a:lnTo>
                  <a:pt x="978" y="403"/>
                </a:lnTo>
                <a:lnTo>
                  <a:pt x="980" y="405"/>
                </a:lnTo>
                <a:lnTo>
                  <a:pt x="981" y="405"/>
                </a:lnTo>
                <a:lnTo>
                  <a:pt x="984" y="408"/>
                </a:lnTo>
                <a:lnTo>
                  <a:pt x="986" y="408"/>
                </a:lnTo>
                <a:lnTo>
                  <a:pt x="988" y="408"/>
                </a:lnTo>
                <a:lnTo>
                  <a:pt x="988" y="409"/>
                </a:lnTo>
                <a:lnTo>
                  <a:pt x="989" y="409"/>
                </a:lnTo>
                <a:lnTo>
                  <a:pt x="989" y="411"/>
                </a:lnTo>
                <a:lnTo>
                  <a:pt x="991" y="412"/>
                </a:lnTo>
                <a:lnTo>
                  <a:pt x="992" y="414"/>
                </a:lnTo>
                <a:lnTo>
                  <a:pt x="994" y="415"/>
                </a:lnTo>
                <a:lnTo>
                  <a:pt x="994" y="417"/>
                </a:lnTo>
                <a:lnTo>
                  <a:pt x="995" y="418"/>
                </a:lnTo>
                <a:lnTo>
                  <a:pt x="995" y="420"/>
                </a:lnTo>
                <a:lnTo>
                  <a:pt x="997" y="424"/>
                </a:lnTo>
                <a:lnTo>
                  <a:pt x="998" y="426"/>
                </a:lnTo>
                <a:lnTo>
                  <a:pt x="998" y="427"/>
                </a:lnTo>
                <a:lnTo>
                  <a:pt x="1000" y="429"/>
                </a:lnTo>
                <a:lnTo>
                  <a:pt x="1000" y="430"/>
                </a:lnTo>
                <a:lnTo>
                  <a:pt x="1000" y="432"/>
                </a:lnTo>
                <a:lnTo>
                  <a:pt x="1000" y="433"/>
                </a:lnTo>
                <a:lnTo>
                  <a:pt x="1000" y="435"/>
                </a:lnTo>
                <a:lnTo>
                  <a:pt x="1001" y="436"/>
                </a:lnTo>
                <a:lnTo>
                  <a:pt x="1001" y="438"/>
                </a:lnTo>
                <a:lnTo>
                  <a:pt x="1001" y="439"/>
                </a:lnTo>
                <a:lnTo>
                  <a:pt x="1001" y="441"/>
                </a:lnTo>
                <a:lnTo>
                  <a:pt x="1003" y="442"/>
                </a:lnTo>
                <a:lnTo>
                  <a:pt x="1003" y="444"/>
                </a:lnTo>
                <a:lnTo>
                  <a:pt x="1003" y="445"/>
                </a:lnTo>
                <a:lnTo>
                  <a:pt x="1003" y="447"/>
                </a:lnTo>
                <a:lnTo>
                  <a:pt x="1004" y="451"/>
                </a:lnTo>
                <a:lnTo>
                  <a:pt x="1004" y="453"/>
                </a:lnTo>
                <a:lnTo>
                  <a:pt x="1004" y="455"/>
                </a:lnTo>
                <a:lnTo>
                  <a:pt x="1004" y="456"/>
                </a:lnTo>
                <a:lnTo>
                  <a:pt x="1004" y="458"/>
                </a:lnTo>
                <a:lnTo>
                  <a:pt x="1006" y="458"/>
                </a:lnTo>
                <a:lnTo>
                  <a:pt x="1006" y="459"/>
                </a:lnTo>
                <a:lnTo>
                  <a:pt x="1006" y="461"/>
                </a:lnTo>
                <a:lnTo>
                  <a:pt x="1007" y="461"/>
                </a:lnTo>
                <a:lnTo>
                  <a:pt x="1009" y="461"/>
                </a:lnTo>
                <a:lnTo>
                  <a:pt x="1010" y="461"/>
                </a:lnTo>
                <a:lnTo>
                  <a:pt x="1010" y="459"/>
                </a:lnTo>
                <a:lnTo>
                  <a:pt x="1010" y="458"/>
                </a:lnTo>
                <a:lnTo>
                  <a:pt x="1012" y="458"/>
                </a:lnTo>
                <a:lnTo>
                  <a:pt x="1013" y="458"/>
                </a:lnTo>
                <a:lnTo>
                  <a:pt x="1013" y="459"/>
                </a:lnTo>
                <a:lnTo>
                  <a:pt x="1015" y="459"/>
                </a:lnTo>
                <a:lnTo>
                  <a:pt x="1015" y="461"/>
                </a:lnTo>
                <a:lnTo>
                  <a:pt x="1015" y="462"/>
                </a:lnTo>
                <a:lnTo>
                  <a:pt x="1013" y="462"/>
                </a:lnTo>
                <a:lnTo>
                  <a:pt x="1013" y="464"/>
                </a:lnTo>
                <a:lnTo>
                  <a:pt x="1013" y="465"/>
                </a:lnTo>
                <a:lnTo>
                  <a:pt x="1012" y="467"/>
                </a:lnTo>
                <a:lnTo>
                  <a:pt x="1012" y="468"/>
                </a:lnTo>
                <a:lnTo>
                  <a:pt x="1012" y="470"/>
                </a:lnTo>
                <a:lnTo>
                  <a:pt x="1010" y="470"/>
                </a:lnTo>
                <a:lnTo>
                  <a:pt x="1010" y="471"/>
                </a:lnTo>
                <a:lnTo>
                  <a:pt x="1009" y="470"/>
                </a:lnTo>
                <a:lnTo>
                  <a:pt x="1010" y="470"/>
                </a:lnTo>
                <a:lnTo>
                  <a:pt x="1009" y="468"/>
                </a:lnTo>
                <a:lnTo>
                  <a:pt x="1007" y="468"/>
                </a:lnTo>
                <a:lnTo>
                  <a:pt x="1007" y="470"/>
                </a:lnTo>
                <a:lnTo>
                  <a:pt x="1006" y="471"/>
                </a:lnTo>
                <a:lnTo>
                  <a:pt x="1006" y="473"/>
                </a:lnTo>
                <a:lnTo>
                  <a:pt x="1006" y="474"/>
                </a:lnTo>
                <a:lnTo>
                  <a:pt x="1009" y="473"/>
                </a:lnTo>
                <a:lnTo>
                  <a:pt x="1013" y="473"/>
                </a:lnTo>
                <a:lnTo>
                  <a:pt x="1015" y="473"/>
                </a:lnTo>
                <a:lnTo>
                  <a:pt x="1016" y="473"/>
                </a:lnTo>
                <a:lnTo>
                  <a:pt x="1024" y="473"/>
                </a:lnTo>
                <a:lnTo>
                  <a:pt x="1027" y="473"/>
                </a:lnTo>
                <a:lnTo>
                  <a:pt x="1028" y="473"/>
                </a:lnTo>
                <a:lnTo>
                  <a:pt x="1030" y="473"/>
                </a:lnTo>
                <a:lnTo>
                  <a:pt x="1030" y="471"/>
                </a:lnTo>
                <a:lnTo>
                  <a:pt x="1030" y="470"/>
                </a:lnTo>
                <a:lnTo>
                  <a:pt x="1030" y="462"/>
                </a:lnTo>
                <a:lnTo>
                  <a:pt x="1030" y="458"/>
                </a:lnTo>
                <a:lnTo>
                  <a:pt x="1030" y="448"/>
                </a:lnTo>
                <a:lnTo>
                  <a:pt x="1030" y="445"/>
                </a:lnTo>
                <a:lnTo>
                  <a:pt x="1033" y="445"/>
                </a:lnTo>
                <a:lnTo>
                  <a:pt x="1036" y="445"/>
                </a:lnTo>
                <a:lnTo>
                  <a:pt x="1039" y="445"/>
                </a:lnTo>
                <a:lnTo>
                  <a:pt x="1039" y="442"/>
                </a:lnTo>
                <a:lnTo>
                  <a:pt x="1037" y="438"/>
                </a:lnTo>
                <a:lnTo>
                  <a:pt x="1036" y="435"/>
                </a:lnTo>
                <a:lnTo>
                  <a:pt x="1034" y="430"/>
                </a:lnTo>
                <a:lnTo>
                  <a:pt x="1031" y="423"/>
                </a:lnTo>
                <a:lnTo>
                  <a:pt x="1030" y="421"/>
                </a:lnTo>
                <a:lnTo>
                  <a:pt x="1028" y="417"/>
                </a:lnTo>
                <a:lnTo>
                  <a:pt x="1028" y="415"/>
                </a:lnTo>
                <a:lnTo>
                  <a:pt x="1027" y="414"/>
                </a:lnTo>
                <a:lnTo>
                  <a:pt x="1025" y="411"/>
                </a:lnTo>
                <a:lnTo>
                  <a:pt x="1021" y="402"/>
                </a:lnTo>
                <a:lnTo>
                  <a:pt x="1019" y="395"/>
                </a:lnTo>
                <a:lnTo>
                  <a:pt x="1018" y="392"/>
                </a:lnTo>
                <a:lnTo>
                  <a:pt x="1015" y="385"/>
                </a:lnTo>
                <a:lnTo>
                  <a:pt x="1013" y="383"/>
                </a:lnTo>
                <a:lnTo>
                  <a:pt x="1013" y="382"/>
                </a:lnTo>
                <a:lnTo>
                  <a:pt x="1012" y="377"/>
                </a:lnTo>
                <a:lnTo>
                  <a:pt x="1010" y="374"/>
                </a:lnTo>
                <a:lnTo>
                  <a:pt x="1009" y="374"/>
                </a:lnTo>
                <a:lnTo>
                  <a:pt x="1007" y="370"/>
                </a:lnTo>
                <a:lnTo>
                  <a:pt x="1007" y="368"/>
                </a:lnTo>
                <a:lnTo>
                  <a:pt x="1004" y="364"/>
                </a:lnTo>
                <a:lnTo>
                  <a:pt x="1004" y="361"/>
                </a:lnTo>
                <a:lnTo>
                  <a:pt x="1003" y="358"/>
                </a:lnTo>
                <a:lnTo>
                  <a:pt x="1000" y="352"/>
                </a:lnTo>
                <a:lnTo>
                  <a:pt x="997" y="347"/>
                </a:lnTo>
                <a:lnTo>
                  <a:pt x="994" y="341"/>
                </a:lnTo>
                <a:lnTo>
                  <a:pt x="991" y="338"/>
                </a:lnTo>
                <a:lnTo>
                  <a:pt x="986" y="332"/>
                </a:lnTo>
                <a:lnTo>
                  <a:pt x="983" y="327"/>
                </a:lnTo>
                <a:lnTo>
                  <a:pt x="981" y="327"/>
                </a:lnTo>
                <a:lnTo>
                  <a:pt x="978" y="327"/>
                </a:lnTo>
                <a:lnTo>
                  <a:pt x="971" y="327"/>
                </a:lnTo>
                <a:lnTo>
                  <a:pt x="971" y="329"/>
                </a:lnTo>
                <a:lnTo>
                  <a:pt x="971" y="330"/>
                </a:lnTo>
                <a:lnTo>
                  <a:pt x="971" y="332"/>
                </a:lnTo>
                <a:lnTo>
                  <a:pt x="971" y="333"/>
                </a:lnTo>
                <a:lnTo>
                  <a:pt x="971" y="335"/>
                </a:lnTo>
                <a:lnTo>
                  <a:pt x="971" y="336"/>
                </a:lnTo>
                <a:lnTo>
                  <a:pt x="969" y="336"/>
                </a:lnTo>
                <a:lnTo>
                  <a:pt x="969" y="338"/>
                </a:lnTo>
                <a:lnTo>
                  <a:pt x="968" y="339"/>
                </a:lnTo>
                <a:lnTo>
                  <a:pt x="966" y="339"/>
                </a:lnTo>
                <a:lnTo>
                  <a:pt x="966" y="341"/>
                </a:lnTo>
                <a:lnTo>
                  <a:pt x="965" y="341"/>
                </a:lnTo>
                <a:lnTo>
                  <a:pt x="963" y="341"/>
                </a:lnTo>
                <a:lnTo>
                  <a:pt x="963" y="342"/>
                </a:lnTo>
                <a:lnTo>
                  <a:pt x="962" y="342"/>
                </a:lnTo>
                <a:lnTo>
                  <a:pt x="962" y="344"/>
                </a:lnTo>
                <a:lnTo>
                  <a:pt x="960" y="344"/>
                </a:lnTo>
                <a:lnTo>
                  <a:pt x="960" y="345"/>
                </a:lnTo>
                <a:lnTo>
                  <a:pt x="960" y="347"/>
                </a:lnTo>
                <a:lnTo>
                  <a:pt x="959" y="347"/>
                </a:lnTo>
                <a:lnTo>
                  <a:pt x="959" y="348"/>
                </a:lnTo>
                <a:lnTo>
                  <a:pt x="957" y="348"/>
                </a:lnTo>
                <a:lnTo>
                  <a:pt x="957" y="350"/>
                </a:lnTo>
                <a:lnTo>
                  <a:pt x="957" y="352"/>
                </a:lnTo>
                <a:lnTo>
                  <a:pt x="956" y="352"/>
                </a:lnTo>
                <a:lnTo>
                  <a:pt x="956" y="353"/>
                </a:lnTo>
                <a:lnTo>
                  <a:pt x="956" y="355"/>
                </a:lnTo>
                <a:lnTo>
                  <a:pt x="954" y="355"/>
                </a:lnTo>
                <a:lnTo>
                  <a:pt x="954" y="356"/>
                </a:lnTo>
                <a:lnTo>
                  <a:pt x="953" y="356"/>
                </a:lnTo>
                <a:lnTo>
                  <a:pt x="953" y="358"/>
                </a:lnTo>
                <a:lnTo>
                  <a:pt x="951" y="358"/>
                </a:lnTo>
                <a:lnTo>
                  <a:pt x="951" y="359"/>
                </a:lnTo>
                <a:lnTo>
                  <a:pt x="951" y="361"/>
                </a:lnTo>
                <a:lnTo>
                  <a:pt x="951" y="362"/>
                </a:lnTo>
                <a:lnTo>
                  <a:pt x="951" y="364"/>
                </a:lnTo>
                <a:lnTo>
                  <a:pt x="951" y="365"/>
                </a:lnTo>
                <a:lnTo>
                  <a:pt x="950" y="365"/>
                </a:lnTo>
                <a:lnTo>
                  <a:pt x="948" y="367"/>
                </a:lnTo>
                <a:lnTo>
                  <a:pt x="947" y="367"/>
                </a:lnTo>
                <a:lnTo>
                  <a:pt x="947" y="368"/>
                </a:lnTo>
                <a:lnTo>
                  <a:pt x="945" y="368"/>
                </a:lnTo>
                <a:lnTo>
                  <a:pt x="944" y="368"/>
                </a:lnTo>
                <a:lnTo>
                  <a:pt x="944" y="370"/>
                </a:lnTo>
                <a:lnTo>
                  <a:pt x="942" y="370"/>
                </a:lnTo>
                <a:lnTo>
                  <a:pt x="942" y="371"/>
                </a:lnTo>
                <a:lnTo>
                  <a:pt x="942" y="373"/>
                </a:lnTo>
                <a:lnTo>
                  <a:pt x="941" y="373"/>
                </a:lnTo>
                <a:lnTo>
                  <a:pt x="941" y="374"/>
                </a:lnTo>
                <a:lnTo>
                  <a:pt x="941" y="376"/>
                </a:lnTo>
                <a:lnTo>
                  <a:pt x="939" y="376"/>
                </a:lnTo>
                <a:lnTo>
                  <a:pt x="939" y="377"/>
                </a:lnTo>
                <a:lnTo>
                  <a:pt x="938" y="379"/>
                </a:lnTo>
                <a:lnTo>
                  <a:pt x="938" y="380"/>
                </a:lnTo>
                <a:lnTo>
                  <a:pt x="936" y="382"/>
                </a:lnTo>
                <a:lnTo>
                  <a:pt x="935" y="383"/>
                </a:lnTo>
                <a:lnTo>
                  <a:pt x="935" y="385"/>
                </a:lnTo>
                <a:lnTo>
                  <a:pt x="935" y="386"/>
                </a:lnTo>
                <a:lnTo>
                  <a:pt x="935" y="388"/>
                </a:lnTo>
                <a:close/>
                <a:moveTo>
                  <a:pt x="997" y="509"/>
                </a:moveTo>
                <a:lnTo>
                  <a:pt x="998" y="511"/>
                </a:lnTo>
                <a:lnTo>
                  <a:pt x="1000" y="511"/>
                </a:lnTo>
                <a:lnTo>
                  <a:pt x="1001" y="511"/>
                </a:lnTo>
                <a:lnTo>
                  <a:pt x="1003" y="511"/>
                </a:lnTo>
                <a:lnTo>
                  <a:pt x="1003" y="512"/>
                </a:lnTo>
                <a:lnTo>
                  <a:pt x="1009" y="512"/>
                </a:lnTo>
                <a:lnTo>
                  <a:pt x="1010" y="509"/>
                </a:lnTo>
                <a:lnTo>
                  <a:pt x="1012" y="506"/>
                </a:lnTo>
                <a:lnTo>
                  <a:pt x="1013" y="504"/>
                </a:lnTo>
                <a:lnTo>
                  <a:pt x="1013" y="503"/>
                </a:lnTo>
                <a:lnTo>
                  <a:pt x="1015" y="500"/>
                </a:lnTo>
                <a:lnTo>
                  <a:pt x="1019" y="492"/>
                </a:lnTo>
                <a:lnTo>
                  <a:pt x="1019" y="491"/>
                </a:lnTo>
                <a:lnTo>
                  <a:pt x="1021" y="489"/>
                </a:lnTo>
                <a:lnTo>
                  <a:pt x="1021" y="488"/>
                </a:lnTo>
                <a:lnTo>
                  <a:pt x="1022" y="485"/>
                </a:lnTo>
                <a:lnTo>
                  <a:pt x="1024" y="483"/>
                </a:lnTo>
                <a:lnTo>
                  <a:pt x="1024" y="482"/>
                </a:lnTo>
                <a:lnTo>
                  <a:pt x="1022" y="482"/>
                </a:lnTo>
                <a:lnTo>
                  <a:pt x="1018" y="482"/>
                </a:lnTo>
                <a:lnTo>
                  <a:pt x="1016" y="482"/>
                </a:lnTo>
                <a:lnTo>
                  <a:pt x="1015" y="482"/>
                </a:lnTo>
                <a:lnTo>
                  <a:pt x="1015" y="483"/>
                </a:lnTo>
                <a:lnTo>
                  <a:pt x="1009" y="483"/>
                </a:lnTo>
                <a:lnTo>
                  <a:pt x="1009" y="482"/>
                </a:lnTo>
                <a:lnTo>
                  <a:pt x="1007" y="482"/>
                </a:lnTo>
                <a:lnTo>
                  <a:pt x="1004" y="482"/>
                </a:lnTo>
                <a:lnTo>
                  <a:pt x="1004" y="483"/>
                </a:lnTo>
                <a:lnTo>
                  <a:pt x="1003" y="483"/>
                </a:lnTo>
                <a:lnTo>
                  <a:pt x="1003" y="485"/>
                </a:lnTo>
                <a:lnTo>
                  <a:pt x="1001" y="486"/>
                </a:lnTo>
                <a:lnTo>
                  <a:pt x="1001" y="488"/>
                </a:lnTo>
                <a:lnTo>
                  <a:pt x="1000" y="489"/>
                </a:lnTo>
                <a:lnTo>
                  <a:pt x="1000" y="491"/>
                </a:lnTo>
                <a:lnTo>
                  <a:pt x="998" y="491"/>
                </a:lnTo>
                <a:lnTo>
                  <a:pt x="998" y="492"/>
                </a:lnTo>
                <a:lnTo>
                  <a:pt x="998" y="494"/>
                </a:lnTo>
                <a:lnTo>
                  <a:pt x="998" y="495"/>
                </a:lnTo>
                <a:lnTo>
                  <a:pt x="998" y="497"/>
                </a:lnTo>
                <a:lnTo>
                  <a:pt x="998" y="498"/>
                </a:lnTo>
                <a:lnTo>
                  <a:pt x="998" y="500"/>
                </a:lnTo>
                <a:lnTo>
                  <a:pt x="998" y="501"/>
                </a:lnTo>
                <a:lnTo>
                  <a:pt x="998" y="503"/>
                </a:lnTo>
                <a:lnTo>
                  <a:pt x="998" y="504"/>
                </a:lnTo>
                <a:lnTo>
                  <a:pt x="997" y="506"/>
                </a:lnTo>
                <a:lnTo>
                  <a:pt x="997" y="508"/>
                </a:lnTo>
                <a:lnTo>
                  <a:pt x="997" y="509"/>
                </a:lnTo>
                <a:close/>
                <a:moveTo>
                  <a:pt x="1036" y="183"/>
                </a:moveTo>
                <a:lnTo>
                  <a:pt x="1039" y="183"/>
                </a:lnTo>
                <a:lnTo>
                  <a:pt x="1039" y="182"/>
                </a:lnTo>
                <a:lnTo>
                  <a:pt x="1036" y="180"/>
                </a:lnTo>
                <a:lnTo>
                  <a:pt x="1036" y="183"/>
                </a:lnTo>
                <a:close/>
                <a:moveTo>
                  <a:pt x="1076" y="863"/>
                </a:moveTo>
                <a:lnTo>
                  <a:pt x="1078" y="865"/>
                </a:lnTo>
                <a:lnTo>
                  <a:pt x="1079" y="862"/>
                </a:lnTo>
                <a:lnTo>
                  <a:pt x="1078" y="860"/>
                </a:lnTo>
                <a:lnTo>
                  <a:pt x="1078" y="862"/>
                </a:lnTo>
                <a:lnTo>
                  <a:pt x="1076" y="862"/>
                </a:lnTo>
                <a:lnTo>
                  <a:pt x="1076" y="863"/>
                </a:lnTo>
                <a:close/>
                <a:moveTo>
                  <a:pt x="1170" y="489"/>
                </a:moveTo>
                <a:lnTo>
                  <a:pt x="1178" y="483"/>
                </a:lnTo>
                <a:lnTo>
                  <a:pt x="1182" y="480"/>
                </a:lnTo>
                <a:lnTo>
                  <a:pt x="1188" y="476"/>
                </a:lnTo>
                <a:lnTo>
                  <a:pt x="1194" y="471"/>
                </a:lnTo>
                <a:lnTo>
                  <a:pt x="1194" y="477"/>
                </a:lnTo>
                <a:lnTo>
                  <a:pt x="1196" y="477"/>
                </a:lnTo>
                <a:lnTo>
                  <a:pt x="1199" y="474"/>
                </a:lnTo>
                <a:lnTo>
                  <a:pt x="1203" y="471"/>
                </a:lnTo>
                <a:lnTo>
                  <a:pt x="1205" y="470"/>
                </a:lnTo>
                <a:lnTo>
                  <a:pt x="1205" y="468"/>
                </a:lnTo>
                <a:lnTo>
                  <a:pt x="1205" y="465"/>
                </a:lnTo>
                <a:lnTo>
                  <a:pt x="1206" y="464"/>
                </a:lnTo>
                <a:lnTo>
                  <a:pt x="1208" y="462"/>
                </a:lnTo>
                <a:lnTo>
                  <a:pt x="1208" y="461"/>
                </a:lnTo>
                <a:lnTo>
                  <a:pt x="1208" y="459"/>
                </a:lnTo>
                <a:lnTo>
                  <a:pt x="1208" y="456"/>
                </a:lnTo>
                <a:lnTo>
                  <a:pt x="1208" y="455"/>
                </a:lnTo>
                <a:lnTo>
                  <a:pt x="1211" y="455"/>
                </a:lnTo>
                <a:lnTo>
                  <a:pt x="1211" y="453"/>
                </a:lnTo>
                <a:lnTo>
                  <a:pt x="1212" y="453"/>
                </a:lnTo>
                <a:lnTo>
                  <a:pt x="1212" y="451"/>
                </a:lnTo>
                <a:lnTo>
                  <a:pt x="1212" y="450"/>
                </a:lnTo>
                <a:lnTo>
                  <a:pt x="1214" y="450"/>
                </a:lnTo>
                <a:lnTo>
                  <a:pt x="1214" y="448"/>
                </a:lnTo>
                <a:lnTo>
                  <a:pt x="1214" y="447"/>
                </a:lnTo>
                <a:lnTo>
                  <a:pt x="1211" y="447"/>
                </a:lnTo>
                <a:lnTo>
                  <a:pt x="1209" y="447"/>
                </a:lnTo>
                <a:lnTo>
                  <a:pt x="1202" y="447"/>
                </a:lnTo>
                <a:lnTo>
                  <a:pt x="1196" y="447"/>
                </a:lnTo>
                <a:lnTo>
                  <a:pt x="1194" y="447"/>
                </a:lnTo>
                <a:lnTo>
                  <a:pt x="1193" y="447"/>
                </a:lnTo>
                <a:lnTo>
                  <a:pt x="1191" y="447"/>
                </a:lnTo>
                <a:lnTo>
                  <a:pt x="1187" y="447"/>
                </a:lnTo>
                <a:lnTo>
                  <a:pt x="1184" y="445"/>
                </a:lnTo>
                <a:lnTo>
                  <a:pt x="1181" y="445"/>
                </a:lnTo>
                <a:lnTo>
                  <a:pt x="1171" y="445"/>
                </a:lnTo>
                <a:lnTo>
                  <a:pt x="1171" y="447"/>
                </a:lnTo>
                <a:lnTo>
                  <a:pt x="1171" y="448"/>
                </a:lnTo>
                <a:lnTo>
                  <a:pt x="1171" y="451"/>
                </a:lnTo>
                <a:lnTo>
                  <a:pt x="1171" y="453"/>
                </a:lnTo>
                <a:lnTo>
                  <a:pt x="1171" y="459"/>
                </a:lnTo>
                <a:lnTo>
                  <a:pt x="1171" y="461"/>
                </a:lnTo>
                <a:lnTo>
                  <a:pt x="1171" y="462"/>
                </a:lnTo>
                <a:lnTo>
                  <a:pt x="1170" y="468"/>
                </a:lnTo>
                <a:lnTo>
                  <a:pt x="1170" y="474"/>
                </a:lnTo>
                <a:lnTo>
                  <a:pt x="1170" y="479"/>
                </a:lnTo>
                <a:lnTo>
                  <a:pt x="1170" y="482"/>
                </a:lnTo>
                <a:lnTo>
                  <a:pt x="1170" y="483"/>
                </a:lnTo>
                <a:lnTo>
                  <a:pt x="1170" y="486"/>
                </a:lnTo>
                <a:lnTo>
                  <a:pt x="1170" y="489"/>
                </a:lnTo>
                <a:close/>
                <a:moveTo>
                  <a:pt x="1221" y="291"/>
                </a:moveTo>
                <a:lnTo>
                  <a:pt x="1221" y="295"/>
                </a:lnTo>
                <a:lnTo>
                  <a:pt x="1221" y="299"/>
                </a:lnTo>
                <a:lnTo>
                  <a:pt x="1223" y="299"/>
                </a:lnTo>
                <a:lnTo>
                  <a:pt x="1233" y="299"/>
                </a:lnTo>
                <a:lnTo>
                  <a:pt x="1239" y="299"/>
                </a:lnTo>
                <a:lnTo>
                  <a:pt x="1239" y="294"/>
                </a:lnTo>
                <a:lnTo>
                  <a:pt x="1238" y="280"/>
                </a:lnTo>
                <a:lnTo>
                  <a:pt x="1233" y="274"/>
                </a:lnTo>
                <a:lnTo>
                  <a:pt x="1227" y="274"/>
                </a:lnTo>
                <a:lnTo>
                  <a:pt x="1226" y="274"/>
                </a:lnTo>
                <a:lnTo>
                  <a:pt x="1221" y="274"/>
                </a:lnTo>
                <a:lnTo>
                  <a:pt x="1221" y="286"/>
                </a:lnTo>
                <a:lnTo>
                  <a:pt x="1221" y="291"/>
                </a:lnTo>
                <a:close/>
                <a:moveTo>
                  <a:pt x="1242" y="56"/>
                </a:moveTo>
                <a:lnTo>
                  <a:pt x="1244" y="56"/>
                </a:lnTo>
                <a:lnTo>
                  <a:pt x="1248" y="56"/>
                </a:lnTo>
                <a:lnTo>
                  <a:pt x="1248" y="52"/>
                </a:lnTo>
                <a:lnTo>
                  <a:pt x="1244" y="52"/>
                </a:lnTo>
                <a:lnTo>
                  <a:pt x="1242" y="52"/>
                </a:lnTo>
                <a:lnTo>
                  <a:pt x="1242" y="56"/>
                </a:lnTo>
                <a:close/>
                <a:moveTo>
                  <a:pt x="1244" y="504"/>
                </a:moveTo>
                <a:lnTo>
                  <a:pt x="1245" y="503"/>
                </a:lnTo>
                <a:lnTo>
                  <a:pt x="1248" y="503"/>
                </a:lnTo>
                <a:lnTo>
                  <a:pt x="1251" y="503"/>
                </a:lnTo>
                <a:lnTo>
                  <a:pt x="1250" y="497"/>
                </a:lnTo>
                <a:lnTo>
                  <a:pt x="1244" y="497"/>
                </a:lnTo>
                <a:lnTo>
                  <a:pt x="1244" y="504"/>
                </a:lnTo>
                <a:close/>
                <a:moveTo>
                  <a:pt x="1244" y="489"/>
                </a:moveTo>
                <a:lnTo>
                  <a:pt x="1247" y="489"/>
                </a:lnTo>
                <a:lnTo>
                  <a:pt x="1250" y="489"/>
                </a:lnTo>
                <a:lnTo>
                  <a:pt x="1250" y="486"/>
                </a:lnTo>
                <a:lnTo>
                  <a:pt x="1250" y="485"/>
                </a:lnTo>
                <a:lnTo>
                  <a:pt x="1250" y="482"/>
                </a:lnTo>
                <a:lnTo>
                  <a:pt x="1250" y="480"/>
                </a:lnTo>
                <a:lnTo>
                  <a:pt x="1250" y="479"/>
                </a:lnTo>
                <a:lnTo>
                  <a:pt x="1251" y="479"/>
                </a:lnTo>
                <a:lnTo>
                  <a:pt x="1262" y="479"/>
                </a:lnTo>
                <a:lnTo>
                  <a:pt x="1262" y="480"/>
                </a:lnTo>
                <a:lnTo>
                  <a:pt x="1262" y="483"/>
                </a:lnTo>
                <a:lnTo>
                  <a:pt x="1263" y="483"/>
                </a:lnTo>
                <a:lnTo>
                  <a:pt x="1263" y="485"/>
                </a:lnTo>
                <a:lnTo>
                  <a:pt x="1263" y="486"/>
                </a:lnTo>
                <a:lnTo>
                  <a:pt x="1263" y="491"/>
                </a:lnTo>
                <a:lnTo>
                  <a:pt x="1263" y="497"/>
                </a:lnTo>
                <a:lnTo>
                  <a:pt x="1263" y="500"/>
                </a:lnTo>
                <a:lnTo>
                  <a:pt x="1262" y="503"/>
                </a:lnTo>
                <a:lnTo>
                  <a:pt x="1265" y="503"/>
                </a:lnTo>
                <a:lnTo>
                  <a:pt x="1266" y="503"/>
                </a:lnTo>
                <a:lnTo>
                  <a:pt x="1266" y="501"/>
                </a:lnTo>
                <a:lnTo>
                  <a:pt x="1268" y="501"/>
                </a:lnTo>
                <a:lnTo>
                  <a:pt x="1270" y="501"/>
                </a:lnTo>
                <a:lnTo>
                  <a:pt x="1274" y="501"/>
                </a:lnTo>
                <a:lnTo>
                  <a:pt x="1276" y="501"/>
                </a:lnTo>
                <a:lnTo>
                  <a:pt x="1277" y="501"/>
                </a:lnTo>
                <a:lnTo>
                  <a:pt x="1279" y="501"/>
                </a:lnTo>
                <a:lnTo>
                  <a:pt x="1280" y="501"/>
                </a:lnTo>
                <a:lnTo>
                  <a:pt x="1282" y="501"/>
                </a:lnTo>
                <a:lnTo>
                  <a:pt x="1282" y="500"/>
                </a:lnTo>
                <a:lnTo>
                  <a:pt x="1282" y="498"/>
                </a:lnTo>
                <a:lnTo>
                  <a:pt x="1282" y="495"/>
                </a:lnTo>
                <a:lnTo>
                  <a:pt x="1282" y="489"/>
                </a:lnTo>
                <a:lnTo>
                  <a:pt x="1282" y="488"/>
                </a:lnTo>
                <a:lnTo>
                  <a:pt x="1282" y="486"/>
                </a:lnTo>
                <a:lnTo>
                  <a:pt x="1282" y="483"/>
                </a:lnTo>
                <a:lnTo>
                  <a:pt x="1282" y="482"/>
                </a:lnTo>
                <a:lnTo>
                  <a:pt x="1266" y="483"/>
                </a:lnTo>
                <a:lnTo>
                  <a:pt x="1265" y="483"/>
                </a:lnTo>
                <a:lnTo>
                  <a:pt x="1263" y="483"/>
                </a:lnTo>
                <a:lnTo>
                  <a:pt x="1263" y="479"/>
                </a:lnTo>
                <a:lnTo>
                  <a:pt x="1262" y="479"/>
                </a:lnTo>
                <a:lnTo>
                  <a:pt x="1256" y="479"/>
                </a:lnTo>
                <a:lnTo>
                  <a:pt x="1253" y="479"/>
                </a:lnTo>
                <a:lnTo>
                  <a:pt x="1251" y="479"/>
                </a:lnTo>
                <a:lnTo>
                  <a:pt x="1245" y="479"/>
                </a:lnTo>
                <a:lnTo>
                  <a:pt x="1244" y="489"/>
                </a:lnTo>
                <a:close/>
                <a:moveTo>
                  <a:pt x="1271" y="174"/>
                </a:moveTo>
                <a:lnTo>
                  <a:pt x="1273" y="174"/>
                </a:lnTo>
                <a:lnTo>
                  <a:pt x="1282" y="174"/>
                </a:lnTo>
                <a:lnTo>
                  <a:pt x="1289" y="174"/>
                </a:lnTo>
                <a:lnTo>
                  <a:pt x="1295" y="174"/>
                </a:lnTo>
                <a:lnTo>
                  <a:pt x="1295" y="182"/>
                </a:lnTo>
                <a:lnTo>
                  <a:pt x="1298" y="182"/>
                </a:lnTo>
                <a:lnTo>
                  <a:pt x="1304" y="182"/>
                </a:lnTo>
                <a:lnTo>
                  <a:pt x="1310" y="182"/>
                </a:lnTo>
                <a:lnTo>
                  <a:pt x="1321" y="182"/>
                </a:lnTo>
                <a:lnTo>
                  <a:pt x="1325" y="182"/>
                </a:lnTo>
                <a:lnTo>
                  <a:pt x="1325" y="177"/>
                </a:lnTo>
                <a:lnTo>
                  <a:pt x="1334" y="177"/>
                </a:lnTo>
                <a:lnTo>
                  <a:pt x="1331" y="174"/>
                </a:lnTo>
                <a:lnTo>
                  <a:pt x="1330" y="170"/>
                </a:lnTo>
                <a:lnTo>
                  <a:pt x="1328" y="167"/>
                </a:lnTo>
                <a:lnTo>
                  <a:pt x="1327" y="164"/>
                </a:lnTo>
                <a:lnTo>
                  <a:pt x="1325" y="161"/>
                </a:lnTo>
                <a:lnTo>
                  <a:pt x="1324" y="159"/>
                </a:lnTo>
                <a:lnTo>
                  <a:pt x="1324" y="156"/>
                </a:lnTo>
                <a:lnTo>
                  <a:pt x="1322" y="155"/>
                </a:lnTo>
                <a:lnTo>
                  <a:pt x="1322" y="153"/>
                </a:lnTo>
                <a:lnTo>
                  <a:pt x="1322" y="152"/>
                </a:lnTo>
                <a:lnTo>
                  <a:pt x="1321" y="152"/>
                </a:lnTo>
                <a:lnTo>
                  <a:pt x="1321" y="150"/>
                </a:lnTo>
                <a:lnTo>
                  <a:pt x="1319" y="143"/>
                </a:lnTo>
                <a:lnTo>
                  <a:pt x="1316" y="129"/>
                </a:lnTo>
                <a:lnTo>
                  <a:pt x="1318" y="129"/>
                </a:lnTo>
                <a:lnTo>
                  <a:pt x="1319" y="129"/>
                </a:lnTo>
                <a:lnTo>
                  <a:pt x="1322" y="129"/>
                </a:lnTo>
                <a:lnTo>
                  <a:pt x="1322" y="127"/>
                </a:lnTo>
                <a:lnTo>
                  <a:pt x="1322" y="126"/>
                </a:lnTo>
                <a:lnTo>
                  <a:pt x="1322" y="124"/>
                </a:lnTo>
                <a:lnTo>
                  <a:pt x="1322" y="121"/>
                </a:lnTo>
                <a:lnTo>
                  <a:pt x="1322" y="118"/>
                </a:lnTo>
                <a:lnTo>
                  <a:pt x="1322" y="117"/>
                </a:lnTo>
                <a:lnTo>
                  <a:pt x="1322" y="115"/>
                </a:lnTo>
                <a:lnTo>
                  <a:pt x="1322" y="111"/>
                </a:lnTo>
                <a:lnTo>
                  <a:pt x="1328" y="111"/>
                </a:lnTo>
                <a:lnTo>
                  <a:pt x="1328" y="106"/>
                </a:lnTo>
                <a:lnTo>
                  <a:pt x="1327" y="106"/>
                </a:lnTo>
                <a:lnTo>
                  <a:pt x="1325" y="106"/>
                </a:lnTo>
                <a:lnTo>
                  <a:pt x="1322" y="106"/>
                </a:lnTo>
                <a:lnTo>
                  <a:pt x="1322" y="108"/>
                </a:lnTo>
                <a:lnTo>
                  <a:pt x="1322" y="111"/>
                </a:lnTo>
                <a:lnTo>
                  <a:pt x="1322" y="112"/>
                </a:lnTo>
                <a:lnTo>
                  <a:pt x="1322" y="114"/>
                </a:lnTo>
                <a:lnTo>
                  <a:pt x="1321" y="114"/>
                </a:lnTo>
                <a:lnTo>
                  <a:pt x="1321" y="115"/>
                </a:lnTo>
                <a:lnTo>
                  <a:pt x="1321" y="117"/>
                </a:lnTo>
                <a:lnTo>
                  <a:pt x="1321" y="118"/>
                </a:lnTo>
                <a:lnTo>
                  <a:pt x="1319" y="118"/>
                </a:lnTo>
                <a:lnTo>
                  <a:pt x="1319" y="120"/>
                </a:lnTo>
                <a:lnTo>
                  <a:pt x="1319" y="121"/>
                </a:lnTo>
                <a:lnTo>
                  <a:pt x="1316" y="111"/>
                </a:lnTo>
                <a:lnTo>
                  <a:pt x="1313" y="105"/>
                </a:lnTo>
                <a:lnTo>
                  <a:pt x="1312" y="100"/>
                </a:lnTo>
                <a:lnTo>
                  <a:pt x="1312" y="99"/>
                </a:lnTo>
                <a:lnTo>
                  <a:pt x="1310" y="97"/>
                </a:lnTo>
                <a:lnTo>
                  <a:pt x="1310" y="96"/>
                </a:lnTo>
                <a:lnTo>
                  <a:pt x="1310" y="94"/>
                </a:lnTo>
                <a:lnTo>
                  <a:pt x="1309" y="93"/>
                </a:lnTo>
                <a:lnTo>
                  <a:pt x="1309" y="91"/>
                </a:lnTo>
                <a:lnTo>
                  <a:pt x="1309" y="90"/>
                </a:lnTo>
                <a:lnTo>
                  <a:pt x="1307" y="90"/>
                </a:lnTo>
                <a:lnTo>
                  <a:pt x="1307" y="88"/>
                </a:lnTo>
                <a:lnTo>
                  <a:pt x="1307" y="87"/>
                </a:lnTo>
                <a:lnTo>
                  <a:pt x="1307" y="85"/>
                </a:lnTo>
                <a:lnTo>
                  <a:pt x="1306" y="85"/>
                </a:lnTo>
                <a:lnTo>
                  <a:pt x="1306" y="83"/>
                </a:lnTo>
                <a:lnTo>
                  <a:pt x="1306" y="82"/>
                </a:lnTo>
                <a:lnTo>
                  <a:pt x="1304" y="82"/>
                </a:lnTo>
                <a:lnTo>
                  <a:pt x="1304" y="80"/>
                </a:lnTo>
                <a:lnTo>
                  <a:pt x="1322" y="80"/>
                </a:lnTo>
                <a:lnTo>
                  <a:pt x="1322" y="82"/>
                </a:lnTo>
                <a:lnTo>
                  <a:pt x="1322" y="83"/>
                </a:lnTo>
                <a:lnTo>
                  <a:pt x="1321" y="83"/>
                </a:lnTo>
                <a:lnTo>
                  <a:pt x="1321" y="88"/>
                </a:lnTo>
                <a:lnTo>
                  <a:pt x="1322" y="88"/>
                </a:lnTo>
                <a:lnTo>
                  <a:pt x="1324" y="88"/>
                </a:lnTo>
                <a:lnTo>
                  <a:pt x="1337" y="88"/>
                </a:lnTo>
                <a:lnTo>
                  <a:pt x="1337" y="87"/>
                </a:lnTo>
                <a:lnTo>
                  <a:pt x="1339" y="76"/>
                </a:lnTo>
                <a:lnTo>
                  <a:pt x="1348" y="76"/>
                </a:lnTo>
                <a:lnTo>
                  <a:pt x="1348" y="55"/>
                </a:lnTo>
                <a:lnTo>
                  <a:pt x="1349" y="55"/>
                </a:lnTo>
                <a:lnTo>
                  <a:pt x="1349" y="52"/>
                </a:lnTo>
                <a:lnTo>
                  <a:pt x="1349" y="50"/>
                </a:lnTo>
                <a:lnTo>
                  <a:pt x="1351" y="50"/>
                </a:lnTo>
                <a:lnTo>
                  <a:pt x="1352" y="50"/>
                </a:lnTo>
                <a:lnTo>
                  <a:pt x="1352" y="47"/>
                </a:lnTo>
                <a:lnTo>
                  <a:pt x="1348" y="47"/>
                </a:lnTo>
                <a:lnTo>
                  <a:pt x="1348" y="46"/>
                </a:lnTo>
                <a:lnTo>
                  <a:pt x="1348" y="35"/>
                </a:lnTo>
                <a:lnTo>
                  <a:pt x="1348" y="26"/>
                </a:lnTo>
                <a:lnTo>
                  <a:pt x="1348" y="24"/>
                </a:lnTo>
                <a:lnTo>
                  <a:pt x="1348" y="23"/>
                </a:lnTo>
                <a:lnTo>
                  <a:pt x="1348" y="20"/>
                </a:lnTo>
                <a:lnTo>
                  <a:pt x="1342" y="20"/>
                </a:lnTo>
                <a:lnTo>
                  <a:pt x="1342" y="32"/>
                </a:lnTo>
                <a:lnTo>
                  <a:pt x="1336" y="32"/>
                </a:lnTo>
                <a:lnTo>
                  <a:pt x="1336" y="38"/>
                </a:lnTo>
                <a:lnTo>
                  <a:pt x="1324" y="38"/>
                </a:lnTo>
                <a:lnTo>
                  <a:pt x="1324" y="40"/>
                </a:lnTo>
                <a:lnTo>
                  <a:pt x="1318" y="40"/>
                </a:lnTo>
                <a:lnTo>
                  <a:pt x="1318" y="46"/>
                </a:lnTo>
                <a:lnTo>
                  <a:pt x="1319" y="46"/>
                </a:lnTo>
                <a:lnTo>
                  <a:pt x="1324" y="46"/>
                </a:lnTo>
                <a:lnTo>
                  <a:pt x="1324" y="47"/>
                </a:lnTo>
                <a:lnTo>
                  <a:pt x="1324" y="49"/>
                </a:lnTo>
                <a:lnTo>
                  <a:pt x="1324" y="52"/>
                </a:lnTo>
                <a:lnTo>
                  <a:pt x="1318" y="52"/>
                </a:lnTo>
                <a:lnTo>
                  <a:pt x="1312" y="52"/>
                </a:lnTo>
                <a:lnTo>
                  <a:pt x="1309" y="52"/>
                </a:lnTo>
                <a:lnTo>
                  <a:pt x="1309" y="59"/>
                </a:lnTo>
                <a:lnTo>
                  <a:pt x="1312" y="59"/>
                </a:lnTo>
                <a:lnTo>
                  <a:pt x="1318" y="59"/>
                </a:lnTo>
                <a:lnTo>
                  <a:pt x="1322" y="59"/>
                </a:lnTo>
                <a:lnTo>
                  <a:pt x="1324" y="59"/>
                </a:lnTo>
                <a:lnTo>
                  <a:pt x="1322" y="74"/>
                </a:lnTo>
                <a:lnTo>
                  <a:pt x="1316" y="74"/>
                </a:lnTo>
                <a:lnTo>
                  <a:pt x="1316" y="76"/>
                </a:lnTo>
                <a:lnTo>
                  <a:pt x="1301" y="76"/>
                </a:lnTo>
                <a:lnTo>
                  <a:pt x="1300" y="76"/>
                </a:lnTo>
                <a:lnTo>
                  <a:pt x="1298" y="76"/>
                </a:lnTo>
                <a:lnTo>
                  <a:pt x="1298" y="77"/>
                </a:lnTo>
                <a:lnTo>
                  <a:pt x="1298" y="90"/>
                </a:lnTo>
                <a:lnTo>
                  <a:pt x="1298" y="100"/>
                </a:lnTo>
                <a:lnTo>
                  <a:pt x="1286" y="100"/>
                </a:lnTo>
                <a:lnTo>
                  <a:pt x="1285" y="111"/>
                </a:lnTo>
                <a:lnTo>
                  <a:pt x="1285" y="120"/>
                </a:lnTo>
                <a:lnTo>
                  <a:pt x="1285" y="126"/>
                </a:lnTo>
                <a:lnTo>
                  <a:pt x="1280" y="126"/>
                </a:lnTo>
                <a:lnTo>
                  <a:pt x="1273" y="126"/>
                </a:lnTo>
                <a:lnTo>
                  <a:pt x="1273" y="127"/>
                </a:lnTo>
                <a:lnTo>
                  <a:pt x="1273" y="138"/>
                </a:lnTo>
                <a:lnTo>
                  <a:pt x="1273" y="150"/>
                </a:lnTo>
                <a:lnTo>
                  <a:pt x="1271" y="162"/>
                </a:lnTo>
                <a:lnTo>
                  <a:pt x="1271" y="174"/>
                </a:lnTo>
                <a:close/>
                <a:moveTo>
                  <a:pt x="1292" y="688"/>
                </a:moveTo>
                <a:lnTo>
                  <a:pt x="1297" y="688"/>
                </a:lnTo>
                <a:lnTo>
                  <a:pt x="1298" y="688"/>
                </a:lnTo>
                <a:lnTo>
                  <a:pt x="1300" y="688"/>
                </a:lnTo>
                <a:lnTo>
                  <a:pt x="1298" y="679"/>
                </a:lnTo>
                <a:lnTo>
                  <a:pt x="1298" y="674"/>
                </a:lnTo>
                <a:lnTo>
                  <a:pt x="1295" y="673"/>
                </a:lnTo>
                <a:lnTo>
                  <a:pt x="1292" y="673"/>
                </a:lnTo>
                <a:lnTo>
                  <a:pt x="1292" y="685"/>
                </a:lnTo>
                <a:lnTo>
                  <a:pt x="1292" y="688"/>
                </a:lnTo>
                <a:close/>
                <a:moveTo>
                  <a:pt x="1357" y="65"/>
                </a:moveTo>
                <a:lnTo>
                  <a:pt x="1360" y="65"/>
                </a:lnTo>
                <a:lnTo>
                  <a:pt x="1360" y="52"/>
                </a:lnTo>
                <a:lnTo>
                  <a:pt x="1360" y="50"/>
                </a:lnTo>
                <a:lnTo>
                  <a:pt x="1363" y="50"/>
                </a:lnTo>
                <a:lnTo>
                  <a:pt x="1363" y="49"/>
                </a:lnTo>
                <a:lnTo>
                  <a:pt x="1363" y="44"/>
                </a:lnTo>
                <a:lnTo>
                  <a:pt x="1360" y="44"/>
                </a:lnTo>
                <a:lnTo>
                  <a:pt x="1357" y="46"/>
                </a:lnTo>
                <a:lnTo>
                  <a:pt x="1357" y="50"/>
                </a:lnTo>
                <a:lnTo>
                  <a:pt x="1357" y="52"/>
                </a:lnTo>
                <a:lnTo>
                  <a:pt x="1357" y="65"/>
                </a:lnTo>
                <a:close/>
                <a:moveTo>
                  <a:pt x="1363" y="374"/>
                </a:moveTo>
                <a:lnTo>
                  <a:pt x="1365" y="374"/>
                </a:lnTo>
                <a:lnTo>
                  <a:pt x="1366" y="374"/>
                </a:lnTo>
                <a:lnTo>
                  <a:pt x="1368" y="374"/>
                </a:lnTo>
                <a:lnTo>
                  <a:pt x="1368" y="373"/>
                </a:lnTo>
                <a:lnTo>
                  <a:pt x="1368" y="367"/>
                </a:lnTo>
                <a:lnTo>
                  <a:pt x="1368" y="365"/>
                </a:lnTo>
                <a:lnTo>
                  <a:pt x="1368" y="364"/>
                </a:lnTo>
                <a:lnTo>
                  <a:pt x="1368" y="362"/>
                </a:lnTo>
                <a:lnTo>
                  <a:pt x="1366" y="362"/>
                </a:lnTo>
                <a:lnTo>
                  <a:pt x="1365" y="362"/>
                </a:lnTo>
                <a:lnTo>
                  <a:pt x="1365" y="371"/>
                </a:lnTo>
                <a:lnTo>
                  <a:pt x="1365" y="373"/>
                </a:lnTo>
                <a:lnTo>
                  <a:pt x="1363" y="374"/>
                </a:lnTo>
                <a:close/>
                <a:moveTo>
                  <a:pt x="1390" y="748"/>
                </a:moveTo>
                <a:lnTo>
                  <a:pt x="1414" y="747"/>
                </a:lnTo>
                <a:lnTo>
                  <a:pt x="1414" y="745"/>
                </a:lnTo>
                <a:lnTo>
                  <a:pt x="1414" y="733"/>
                </a:lnTo>
                <a:lnTo>
                  <a:pt x="1414" y="732"/>
                </a:lnTo>
                <a:lnTo>
                  <a:pt x="1413" y="732"/>
                </a:lnTo>
                <a:lnTo>
                  <a:pt x="1410" y="730"/>
                </a:lnTo>
                <a:lnTo>
                  <a:pt x="1407" y="729"/>
                </a:lnTo>
                <a:lnTo>
                  <a:pt x="1404" y="727"/>
                </a:lnTo>
                <a:lnTo>
                  <a:pt x="1401" y="727"/>
                </a:lnTo>
                <a:lnTo>
                  <a:pt x="1401" y="726"/>
                </a:lnTo>
                <a:lnTo>
                  <a:pt x="1398" y="726"/>
                </a:lnTo>
                <a:lnTo>
                  <a:pt x="1395" y="724"/>
                </a:lnTo>
                <a:lnTo>
                  <a:pt x="1395" y="723"/>
                </a:lnTo>
                <a:lnTo>
                  <a:pt x="1392" y="723"/>
                </a:lnTo>
                <a:lnTo>
                  <a:pt x="1390" y="721"/>
                </a:lnTo>
                <a:lnTo>
                  <a:pt x="1390" y="729"/>
                </a:lnTo>
                <a:lnTo>
                  <a:pt x="1390" y="738"/>
                </a:lnTo>
                <a:lnTo>
                  <a:pt x="1390" y="739"/>
                </a:lnTo>
                <a:lnTo>
                  <a:pt x="1395" y="739"/>
                </a:lnTo>
                <a:lnTo>
                  <a:pt x="1396" y="739"/>
                </a:lnTo>
                <a:lnTo>
                  <a:pt x="1396" y="736"/>
                </a:lnTo>
                <a:lnTo>
                  <a:pt x="1396" y="733"/>
                </a:lnTo>
                <a:lnTo>
                  <a:pt x="1396" y="732"/>
                </a:lnTo>
                <a:lnTo>
                  <a:pt x="1402" y="732"/>
                </a:lnTo>
                <a:lnTo>
                  <a:pt x="1402" y="739"/>
                </a:lnTo>
                <a:lnTo>
                  <a:pt x="1401" y="739"/>
                </a:lnTo>
                <a:lnTo>
                  <a:pt x="1399" y="741"/>
                </a:lnTo>
                <a:lnTo>
                  <a:pt x="1396" y="741"/>
                </a:lnTo>
                <a:lnTo>
                  <a:pt x="1395" y="741"/>
                </a:lnTo>
                <a:lnTo>
                  <a:pt x="1390" y="741"/>
                </a:lnTo>
                <a:lnTo>
                  <a:pt x="1390" y="747"/>
                </a:lnTo>
                <a:lnTo>
                  <a:pt x="1390" y="748"/>
                </a:lnTo>
                <a:close/>
                <a:moveTo>
                  <a:pt x="1438" y="841"/>
                </a:moveTo>
                <a:lnTo>
                  <a:pt x="1438" y="844"/>
                </a:lnTo>
                <a:lnTo>
                  <a:pt x="1440" y="842"/>
                </a:lnTo>
                <a:lnTo>
                  <a:pt x="1441" y="841"/>
                </a:lnTo>
                <a:lnTo>
                  <a:pt x="1443" y="839"/>
                </a:lnTo>
                <a:lnTo>
                  <a:pt x="1447" y="836"/>
                </a:lnTo>
                <a:lnTo>
                  <a:pt x="1449" y="836"/>
                </a:lnTo>
                <a:lnTo>
                  <a:pt x="1449" y="835"/>
                </a:lnTo>
                <a:lnTo>
                  <a:pt x="1449" y="829"/>
                </a:lnTo>
                <a:lnTo>
                  <a:pt x="1444" y="829"/>
                </a:lnTo>
                <a:lnTo>
                  <a:pt x="1444" y="826"/>
                </a:lnTo>
                <a:lnTo>
                  <a:pt x="1444" y="822"/>
                </a:lnTo>
                <a:lnTo>
                  <a:pt x="1444" y="821"/>
                </a:lnTo>
                <a:lnTo>
                  <a:pt x="1440" y="821"/>
                </a:lnTo>
                <a:lnTo>
                  <a:pt x="1438" y="821"/>
                </a:lnTo>
                <a:lnTo>
                  <a:pt x="1438" y="822"/>
                </a:lnTo>
                <a:lnTo>
                  <a:pt x="1438" y="826"/>
                </a:lnTo>
                <a:lnTo>
                  <a:pt x="1438" y="832"/>
                </a:lnTo>
                <a:lnTo>
                  <a:pt x="1438" y="838"/>
                </a:lnTo>
                <a:lnTo>
                  <a:pt x="1438" y="839"/>
                </a:lnTo>
                <a:lnTo>
                  <a:pt x="1438" y="841"/>
                </a:lnTo>
                <a:close/>
                <a:moveTo>
                  <a:pt x="1446" y="345"/>
                </a:moveTo>
                <a:lnTo>
                  <a:pt x="1447" y="345"/>
                </a:lnTo>
                <a:lnTo>
                  <a:pt x="1450" y="345"/>
                </a:lnTo>
                <a:lnTo>
                  <a:pt x="1450" y="342"/>
                </a:lnTo>
                <a:lnTo>
                  <a:pt x="1449" y="342"/>
                </a:lnTo>
                <a:lnTo>
                  <a:pt x="1447" y="345"/>
                </a:lnTo>
                <a:lnTo>
                  <a:pt x="1446" y="345"/>
                </a:lnTo>
                <a:close/>
                <a:moveTo>
                  <a:pt x="1464" y="432"/>
                </a:moveTo>
                <a:lnTo>
                  <a:pt x="1469" y="432"/>
                </a:lnTo>
                <a:lnTo>
                  <a:pt x="1469" y="429"/>
                </a:lnTo>
                <a:lnTo>
                  <a:pt x="1469" y="426"/>
                </a:lnTo>
                <a:lnTo>
                  <a:pt x="1469" y="424"/>
                </a:lnTo>
                <a:lnTo>
                  <a:pt x="1469" y="421"/>
                </a:lnTo>
                <a:lnTo>
                  <a:pt x="1467" y="421"/>
                </a:lnTo>
                <a:lnTo>
                  <a:pt x="1464" y="421"/>
                </a:lnTo>
                <a:lnTo>
                  <a:pt x="1464" y="430"/>
                </a:lnTo>
                <a:lnTo>
                  <a:pt x="1464" y="432"/>
                </a:lnTo>
                <a:close/>
                <a:moveTo>
                  <a:pt x="1472" y="869"/>
                </a:moveTo>
                <a:lnTo>
                  <a:pt x="1476" y="872"/>
                </a:lnTo>
                <a:lnTo>
                  <a:pt x="1478" y="874"/>
                </a:lnTo>
                <a:lnTo>
                  <a:pt x="1478" y="875"/>
                </a:lnTo>
                <a:lnTo>
                  <a:pt x="1479" y="875"/>
                </a:lnTo>
                <a:lnTo>
                  <a:pt x="1479" y="874"/>
                </a:lnTo>
                <a:lnTo>
                  <a:pt x="1481" y="874"/>
                </a:lnTo>
                <a:lnTo>
                  <a:pt x="1482" y="874"/>
                </a:lnTo>
                <a:lnTo>
                  <a:pt x="1496" y="874"/>
                </a:lnTo>
                <a:lnTo>
                  <a:pt x="1497" y="863"/>
                </a:lnTo>
                <a:lnTo>
                  <a:pt x="1485" y="863"/>
                </a:lnTo>
                <a:lnTo>
                  <a:pt x="1484" y="863"/>
                </a:lnTo>
                <a:lnTo>
                  <a:pt x="1481" y="863"/>
                </a:lnTo>
                <a:lnTo>
                  <a:pt x="1478" y="865"/>
                </a:lnTo>
                <a:lnTo>
                  <a:pt x="1476" y="865"/>
                </a:lnTo>
                <a:lnTo>
                  <a:pt x="1475" y="865"/>
                </a:lnTo>
                <a:lnTo>
                  <a:pt x="1473" y="866"/>
                </a:lnTo>
                <a:lnTo>
                  <a:pt x="1472" y="868"/>
                </a:lnTo>
                <a:lnTo>
                  <a:pt x="1472" y="869"/>
                </a:lnTo>
                <a:close/>
                <a:moveTo>
                  <a:pt x="1478" y="879"/>
                </a:moveTo>
                <a:lnTo>
                  <a:pt x="1478" y="880"/>
                </a:lnTo>
                <a:lnTo>
                  <a:pt x="1478" y="882"/>
                </a:lnTo>
                <a:lnTo>
                  <a:pt x="1484" y="880"/>
                </a:lnTo>
                <a:lnTo>
                  <a:pt x="1484" y="879"/>
                </a:lnTo>
                <a:lnTo>
                  <a:pt x="1478" y="879"/>
                </a:lnTo>
                <a:close/>
                <a:moveTo>
                  <a:pt x="1488" y="600"/>
                </a:moveTo>
                <a:lnTo>
                  <a:pt x="1488" y="601"/>
                </a:lnTo>
                <a:lnTo>
                  <a:pt x="1488" y="627"/>
                </a:lnTo>
                <a:lnTo>
                  <a:pt x="1488" y="629"/>
                </a:lnTo>
                <a:lnTo>
                  <a:pt x="1488" y="641"/>
                </a:lnTo>
                <a:lnTo>
                  <a:pt x="1488" y="642"/>
                </a:lnTo>
                <a:lnTo>
                  <a:pt x="1488" y="645"/>
                </a:lnTo>
                <a:lnTo>
                  <a:pt x="1490" y="645"/>
                </a:lnTo>
                <a:lnTo>
                  <a:pt x="1491" y="645"/>
                </a:lnTo>
                <a:lnTo>
                  <a:pt x="1494" y="645"/>
                </a:lnTo>
                <a:lnTo>
                  <a:pt x="1496" y="645"/>
                </a:lnTo>
                <a:lnTo>
                  <a:pt x="1497" y="645"/>
                </a:lnTo>
                <a:lnTo>
                  <a:pt x="1499" y="645"/>
                </a:lnTo>
                <a:lnTo>
                  <a:pt x="1499" y="642"/>
                </a:lnTo>
                <a:lnTo>
                  <a:pt x="1502" y="642"/>
                </a:lnTo>
                <a:lnTo>
                  <a:pt x="1506" y="642"/>
                </a:lnTo>
                <a:lnTo>
                  <a:pt x="1506" y="641"/>
                </a:lnTo>
                <a:lnTo>
                  <a:pt x="1508" y="639"/>
                </a:lnTo>
                <a:lnTo>
                  <a:pt x="1508" y="638"/>
                </a:lnTo>
                <a:lnTo>
                  <a:pt x="1509" y="635"/>
                </a:lnTo>
                <a:lnTo>
                  <a:pt x="1511" y="633"/>
                </a:lnTo>
                <a:lnTo>
                  <a:pt x="1511" y="632"/>
                </a:lnTo>
                <a:lnTo>
                  <a:pt x="1511" y="630"/>
                </a:lnTo>
                <a:lnTo>
                  <a:pt x="1511" y="629"/>
                </a:lnTo>
                <a:lnTo>
                  <a:pt x="1511" y="626"/>
                </a:lnTo>
                <a:lnTo>
                  <a:pt x="1511" y="624"/>
                </a:lnTo>
                <a:lnTo>
                  <a:pt x="1511" y="621"/>
                </a:lnTo>
                <a:lnTo>
                  <a:pt x="1511" y="620"/>
                </a:lnTo>
                <a:lnTo>
                  <a:pt x="1511" y="617"/>
                </a:lnTo>
                <a:lnTo>
                  <a:pt x="1511" y="614"/>
                </a:lnTo>
                <a:lnTo>
                  <a:pt x="1511" y="612"/>
                </a:lnTo>
                <a:lnTo>
                  <a:pt x="1511" y="609"/>
                </a:lnTo>
                <a:lnTo>
                  <a:pt x="1511" y="607"/>
                </a:lnTo>
                <a:lnTo>
                  <a:pt x="1511" y="606"/>
                </a:lnTo>
                <a:lnTo>
                  <a:pt x="1511" y="604"/>
                </a:lnTo>
                <a:lnTo>
                  <a:pt x="1508" y="604"/>
                </a:lnTo>
                <a:lnTo>
                  <a:pt x="1505" y="604"/>
                </a:lnTo>
                <a:lnTo>
                  <a:pt x="1503" y="606"/>
                </a:lnTo>
                <a:lnTo>
                  <a:pt x="1503" y="607"/>
                </a:lnTo>
                <a:lnTo>
                  <a:pt x="1502" y="607"/>
                </a:lnTo>
                <a:lnTo>
                  <a:pt x="1491" y="607"/>
                </a:lnTo>
                <a:lnTo>
                  <a:pt x="1491" y="604"/>
                </a:lnTo>
                <a:lnTo>
                  <a:pt x="1491" y="603"/>
                </a:lnTo>
                <a:lnTo>
                  <a:pt x="1493" y="601"/>
                </a:lnTo>
                <a:lnTo>
                  <a:pt x="1493" y="600"/>
                </a:lnTo>
                <a:lnTo>
                  <a:pt x="1490" y="600"/>
                </a:lnTo>
                <a:lnTo>
                  <a:pt x="1488" y="600"/>
                </a:lnTo>
                <a:close/>
                <a:moveTo>
                  <a:pt x="1493" y="532"/>
                </a:moveTo>
                <a:lnTo>
                  <a:pt x="1493" y="533"/>
                </a:lnTo>
                <a:lnTo>
                  <a:pt x="1494" y="535"/>
                </a:lnTo>
                <a:lnTo>
                  <a:pt x="1496" y="535"/>
                </a:lnTo>
                <a:lnTo>
                  <a:pt x="1496" y="536"/>
                </a:lnTo>
                <a:lnTo>
                  <a:pt x="1497" y="536"/>
                </a:lnTo>
                <a:lnTo>
                  <a:pt x="1499" y="535"/>
                </a:lnTo>
                <a:lnTo>
                  <a:pt x="1502" y="535"/>
                </a:lnTo>
                <a:lnTo>
                  <a:pt x="1502" y="538"/>
                </a:lnTo>
                <a:lnTo>
                  <a:pt x="1503" y="542"/>
                </a:lnTo>
                <a:lnTo>
                  <a:pt x="1503" y="545"/>
                </a:lnTo>
                <a:lnTo>
                  <a:pt x="1505" y="545"/>
                </a:lnTo>
                <a:lnTo>
                  <a:pt x="1508" y="545"/>
                </a:lnTo>
                <a:lnTo>
                  <a:pt x="1509" y="545"/>
                </a:lnTo>
                <a:lnTo>
                  <a:pt x="1512" y="545"/>
                </a:lnTo>
                <a:lnTo>
                  <a:pt x="1512" y="535"/>
                </a:lnTo>
                <a:lnTo>
                  <a:pt x="1512" y="527"/>
                </a:lnTo>
                <a:lnTo>
                  <a:pt x="1512" y="526"/>
                </a:lnTo>
                <a:lnTo>
                  <a:pt x="1512" y="523"/>
                </a:lnTo>
                <a:lnTo>
                  <a:pt x="1512" y="521"/>
                </a:lnTo>
                <a:lnTo>
                  <a:pt x="1511" y="521"/>
                </a:lnTo>
                <a:lnTo>
                  <a:pt x="1511" y="520"/>
                </a:lnTo>
                <a:lnTo>
                  <a:pt x="1508" y="518"/>
                </a:lnTo>
                <a:lnTo>
                  <a:pt x="1508" y="517"/>
                </a:lnTo>
                <a:lnTo>
                  <a:pt x="1505" y="514"/>
                </a:lnTo>
                <a:lnTo>
                  <a:pt x="1503" y="511"/>
                </a:lnTo>
                <a:lnTo>
                  <a:pt x="1502" y="509"/>
                </a:lnTo>
                <a:lnTo>
                  <a:pt x="1500" y="508"/>
                </a:lnTo>
                <a:lnTo>
                  <a:pt x="1499" y="508"/>
                </a:lnTo>
                <a:lnTo>
                  <a:pt x="1494" y="509"/>
                </a:lnTo>
                <a:lnTo>
                  <a:pt x="1494" y="512"/>
                </a:lnTo>
                <a:lnTo>
                  <a:pt x="1494" y="514"/>
                </a:lnTo>
                <a:lnTo>
                  <a:pt x="1494" y="515"/>
                </a:lnTo>
                <a:lnTo>
                  <a:pt x="1496" y="517"/>
                </a:lnTo>
                <a:lnTo>
                  <a:pt x="1496" y="520"/>
                </a:lnTo>
                <a:lnTo>
                  <a:pt x="1496" y="521"/>
                </a:lnTo>
                <a:lnTo>
                  <a:pt x="1496" y="523"/>
                </a:lnTo>
                <a:lnTo>
                  <a:pt x="1494" y="523"/>
                </a:lnTo>
                <a:lnTo>
                  <a:pt x="1494" y="524"/>
                </a:lnTo>
                <a:lnTo>
                  <a:pt x="1494" y="526"/>
                </a:lnTo>
                <a:lnTo>
                  <a:pt x="1493" y="529"/>
                </a:lnTo>
                <a:lnTo>
                  <a:pt x="1493" y="530"/>
                </a:lnTo>
                <a:lnTo>
                  <a:pt x="1493" y="532"/>
                </a:lnTo>
                <a:close/>
                <a:moveTo>
                  <a:pt x="1499" y="660"/>
                </a:moveTo>
                <a:lnTo>
                  <a:pt x="1502" y="662"/>
                </a:lnTo>
                <a:lnTo>
                  <a:pt x="1502" y="660"/>
                </a:lnTo>
                <a:lnTo>
                  <a:pt x="1503" y="662"/>
                </a:lnTo>
                <a:lnTo>
                  <a:pt x="1503" y="660"/>
                </a:lnTo>
                <a:lnTo>
                  <a:pt x="1505" y="659"/>
                </a:lnTo>
                <a:lnTo>
                  <a:pt x="1508" y="659"/>
                </a:lnTo>
                <a:lnTo>
                  <a:pt x="1509" y="659"/>
                </a:lnTo>
                <a:lnTo>
                  <a:pt x="1509" y="663"/>
                </a:lnTo>
                <a:lnTo>
                  <a:pt x="1511" y="663"/>
                </a:lnTo>
                <a:lnTo>
                  <a:pt x="1512" y="663"/>
                </a:lnTo>
                <a:lnTo>
                  <a:pt x="1512" y="653"/>
                </a:lnTo>
                <a:lnTo>
                  <a:pt x="1514" y="650"/>
                </a:lnTo>
                <a:lnTo>
                  <a:pt x="1523" y="636"/>
                </a:lnTo>
                <a:lnTo>
                  <a:pt x="1524" y="635"/>
                </a:lnTo>
                <a:lnTo>
                  <a:pt x="1526" y="632"/>
                </a:lnTo>
                <a:lnTo>
                  <a:pt x="1529" y="626"/>
                </a:lnTo>
                <a:lnTo>
                  <a:pt x="1530" y="620"/>
                </a:lnTo>
                <a:lnTo>
                  <a:pt x="1512" y="620"/>
                </a:lnTo>
                <a:lnTo>
                  <a:pt x="1512" y="623"/>
                </a:lnTo>
                <a:lnTo>
                  <a:pt x="1514" y="623"/>
                </a:lnTo>
                <a:lnTo>
                  <a:pt x="1514" y="624"/>
                </a:lnTo>
                <a:lnTo>
                  <a:pt x="1514" y="629"/>
                </a:lnTo>
                <a:lnTo>
                  <a:pt x="1512" y="629"/>
                </a:lnTo>
                <a:lnTo>
                  <a:pt x="1512" y="630"/>
                </a:lnTo>
                <a:lnTo>
                  <a:pt x="1512" y="632"/>
                </a:lnTo>
                <a:lnTo>
                  <a:pt x="1512" y="633"/>
                </a:lnTo>
                <a:lnTo>
                  <a:pt x="1511" y="633"/>
                </a:lnTo>
                <a:lnTo>
                  <a:pt x="1511" y="635"/>
                </a:lnTo>
                <a:lnTo>
                  <a:pt x="1509" y="639"/>
                </a:lnTo>
                <a:lnTo>
                  <a:pt x="1508" y="641"/>
                </a:lnTo>
                <a:lnTo>
                  <a:pt x="1508" y="642"/>
                </a:lnTo>
                <a:lnTo>
                  <a:pt x="1506" y="644"/>
                </a:lnTo>
                <a:lnTo>
                  <a:pt x="1505" y="647"/>
                </a:lnTo>
                <a:lnTo>
                  <a:pt x="1505" y="648"/>
                </a:lnTo>
                <a:lnTo>
                  <a:pt x="1503" y="650"/>
                </a:lnTo>
                <a:lnTo>
                  <a:pt x="1503" y="651"/>
                </a:lnTo>
                <a:lnTo>
                  <a:pt x="1502" y="653"/>
                </a:lnTo>
                <a:lnTo>
                  <a:pt x="1500" y="656"/>
                </a:lnTo>
                <a:lnTo>
                  <a:pt x="1500" y="657"/>
                </a:lnTo>
                <a:lnTo>
                  <a:pt x="1499" y="660"/>
                </a:lnTo>
                <a:close/>
                <a:moveTo>
                  <a:pt x="1503" y="508"/>
                </a:moveTo>
                <a:lnTo>
                  <a:pt x="1505" y="509"/>
                </a:lnTo>
                <a:lnTo>
                  <a:pt x="1506" y="511"/>
                </a:lnTo>
                <a:lnTo>
                  <a:pt x="1508" y="512"/>
                </a:lnTo>
                <a:lnTo>
                  <a:pt x="1508" y="514"/>
                </a:lnTo>
                <a:lnTo>
                  <a:pt x="1509" y="515"/>
                </a:lnTo>
                <a:lnTo>
                  <a:pt x="1511" y="518"/>
                </a:lnTo>
                <a:lnTo>
                  <a:pt x="1512" y="520"/>
                </a:lnTo>
                <a:lnTo>
                  <a:pt x="1512" y="518"/>
                </a:lnTo>
                <a:lnTo>
                  <a:pt x="1512" y="512"/>
                </a:lnTo>
                <a:lnTo>
                  <a:pt x="1512" y="509"/>
                </a:lnTo>
                <a:lnTo>
                  <a:pt x="1512" y="508"/>
                </a:lnTo>
                <a:lnTo>
                  <a:pt x="1512" y="504"/>
                </a:lnTo>
                <a:lnTo>
                  <a:pt x="1511" y="504"/>
                </a:lnTo>
                <a:lnTo>
                  <a:pt x="1503" y="504"/>
                </a:lnTo>
                <a:lnTo>
                  <a:pt x="1503" y="508"/>
                </a:lnTo>
                <a:close/>
                <a:moveTo>
                  <a:pt x="1505" y="859"/>
                </a:moveTo>
                <a:lnTo>
                  <a:pt x="1508" y="860"/>
                </a:lnTo>
                <a:lnTo>
                  <a:pt x="1508" y="856"/>
                </a:lnTo>
                <a:lnTo>
                  <a:pt x="1511" y="856"/>
                </a:lnTo>
                <a:lnTo>
                  <a:pt x="1511" y="853"/>
                </a:lnTo>
                <a:lnTo>
                  <a:pt x="1505" y="851"/>
                </a:lnTo>
                <a:lnTo>
                  <a:pt x="1505" y="859"/>
                </a:lnTo>
                <a:close/>
                <a:moveTo>
                  <a:pt x="1368" y="362"/>
                </a:moveTo>
                <a:lnTo>
                  <a:pt x="1369" y="362"/>
                </a:lnTo>
                <a:lnTo>
                  <a:pt x="1374" y="362"/>
                </a:lnTo>
                <a:lnTo>
                  <a:pt x="1374" y="353"/>
                </a:lnTo>
                <a:lnTo>
                  <a:pt x="1372" y="353"/>
                </a:lnTo>
                <a:lnTo>
                  <a:pt x="1369" y="353"/>
                </a:lnTo>
                <a:lnTo>
                  <a:pt x="1368" y="353"/>
                </a:lnTo>
                <a:lnTo>
                  <a:pt x="1368" y="355"/>
                </a:lnTo>
                <a:lnTo>
                  <a:pt x="1368" y="356"/>
                </a:lnTo>
                <a:lnTo>
                  <a:pt x="1368" y="359"/>
                </a:lnTo>
                <a:lnTo>
                  <a:pt x="1368" y="362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3204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470D3-B5B6-F702-E5E3-317B33489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8FB3C-4137-D636-E2B2-FF42AFF3F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US </a:t>
            </a:r>
            <a:r>
              <a:rPr lang="zh-CN" altLang="zh-CN" dirty="0"/>
              <a:t>Wisconsin</a:t>
            </a:r>
            <a:r>
              <a:rPr lang="en-US" altLang="zh-CN" dirty="0"/>
              <a:t> Top 10 Cities - Green Bay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F6AB2882-5D8A-431A-7990-4EA0195515F9}"/>
              </a:ext>
            </a:extLst>
          </p:cNvPr>
          <p:cNvSpPr>
            <a:spLocks noEditPoints="1"/>
          </p:cNvSpPr>
          <p:nvPr/>
        </p:nvSpPr>
        <p:spPr bwMode="auto">
          <a:xfrm>
            <a:off x="755576" y="1275969"/>
            <a:ext cx="3888432" cy="1895046"/>
          </a:xfrm>
          <a:custGeom>
            <a:avLst/>
            <a:gdLst>
              <a:gd name="T0" fmla="*/ 3520 w 3954"/>
              <a:gd name="T1" fmla="*/ 406 h 1927"/>
              <a:gd name="T2" fmla="*/ 3868 w 3954"/>
              <a:gd name="T3" fmla="*/ 709 h 1927"/>
              <a:gd name="T4" fmla="*/ 3491 w 3954"/>
              <a:gd name="T5" fmla="*/ 745 h 1927"/>
              <a:gd name="T6" fmla="*/ 4 w 3954"/>
              <a:gd name="T7" fmla="*/ 1216 h 1927"/>
              <a:gd name="T8" fmla="*/ 48 w 3954"/>
              <a:gd name="T9" fmla="*/ 948 h 1927"/>
              <a:gd name="T10" fmla="*/ 140 w 3954"/>
              <a:gd name="T11" fmla="*/ 817 h 1927"/>
              <a:gd name="T12" fmla="*/ 178 w 3954"/>
              <a:gd name="T13" fmla="*/ 755 h 1927"/>
              <a:gd name="T14" fmla="*/ 191 w 3954"/>
              <a:gd name="T15" fmla="*/ 776 h 1927"/>
              <a:gd name="T16" fmla="*/ 244 w 3954"/>
              <a:gd name="T17" fmla="*/ 755 h 1927"/>
              <a:gd name="T18" fmla="*/ 238 w 3954"/>
              <a:gd name="T19" fmla="*/ 617 h 1927"/>
              <a:gd name="T20" fmla="*/ 375 w 3954"/>
              <a:gd name="T21" fmla="*/ 596 h 1927"/>
              <a:gd name="T22" fmla="*/ 466 w 3954"/>
              <a:gd name="T23" fmla="*/ 591 h 1927"/>
              <a:gd name="T24" fmla="*/ 565 w 3954"/>
              <a:gd name="T25" fmla="*/ 665 h 1927"/>
              <a:gd name="T26" fmla="*/ 592 w 3954"/>
              <a:gd name="T27" fmla="*/ 683 h 1927"/>
              <a:gd name="T28" fmla="*/ 629 w 3954"/>
              <a:gd name="T29" fmla="*/ 715 h 1927"/>
              <a:gd name="T30" fmla="*/ 731 w 3954"/>
              <a:gd name="T31" fmla="*/ 753 h 1927"/>
              <a:gd name="T32" fmla="*/ 786 w 3954"/>
              <a:gd name="T33" fmla="*/ 797 h 1927"/>
              <a:gd name="T34" fmla="*/ 893 w 3954"/>
              <a:gd name="T35" fmla="*/ 726 h 1927"/>
              <a:gd name="T36" fmla="*/ 1152 w 3954"/>
              <a:gd name="T37" fmla="*/ 647 h 1927"/>
              <a:gd name="T38" fmla="*/ 1239 w 3954"/>
              <a:gd name="T39" fmla="*/ 473 h 1927"/>
              <a:gd name="T40" fmla="*/ 1283 w 3954"/>
              <a:gd name="T41" fmla="*/ 381 h 1927"/>
              <a:gd name="T42" fmla="*/ 1429 w 3954"/>
              <a:gd name="T43" fmla="*/ 215 h 1927"/>
              <a:gd name="T44" fmla="*/ 3102 w 3954"/>
              <a:gd name="T45" fmla="*/ 203 h 1927"/>
              <a:gd name="T46" fmla="*/ 3129 w 3954"/>
              <a:gd name="T47" fmla="*/ 155 h 1927"/>
              <a:gd name="T48" fmla="*/ 3143 w 3954"/>
              <a:gd name="T49" fmla="*/ 131 h 1927"/>
              <a:gd name="T50" fmla="*/ 3165 w 3954"/>
              <a:gd name="T51" fmla="*/ 81 h 1927"/>
              <a:gd name="T52" fmla="*/ 3176 w 3954"/>
              <a:gd name="T53" fmla="*/ 47 h 1927"/>
              <a:gd name="T54" fmla="*/ 3173 w 3954"/>
              <a:gd name="T55" fmla="*/ 5 h 1927"/>
              <a:gd name="T56" fmla="*/ 3317 w 3954"/>
              <a:gd name="T57" fmla="*/ 385 h 1927"/>
              <a:gd name="T58" fmla="*/ 3272 w 3954"/>
              <a:gd name="T59" fmla="*/ 432 h 1927"/>
              <a:gd name="T60" fmla="*/ 3216 w 3954"/>
              <a:gd name="T61" fmla="*/ 540 h 1927"/>
              <a:gd name="T62" fmla="*/ 3087 w 3954"/>
              <a:gd name="T63" fmla="*/ 671 h 1927"/>
              <a:gd name="T64" fmla="*/ 3355 w 3954"/>
              <a:gd name="T65" fmla="*/ 900 h 1927"/>
              <a:gd name="T66" fmla="*/ 3346 w 3954"/>
              <a:gd name="T67" fmla="*/ 1230 h 1927"/>
              <a:gd name="T68" fmla="*/ 2883 w 3954"/>
              <a:gd name="T69" fmla="*/ 1884 h 1927"/>
              <a:gd name="T70" fmla="*/ 2571 w 3954"/>
              <a:gd name="T71" fmla="*/ 1887 h 1927"/>
              <a:gd name="T72" fmla="*/ 2452 w 3954"/>
              <a:gd name="T73" fmla="*/ 1918 h 1927"/>
              <a:gd name="T74" fmla="*/ 2319 w 3954"/>
              <a:gd name="T75" fmla="*/ 1895 h 1927"/>
              <a:gd name="T76" fmla="*/ 2274 w 3954"/>
              <a:gd name="T77" fmla="*/ 1872 h 1927"/>
              <a:gd name="T78" fmla="*/ 2260 w 3954"/>
              <a:gd name="T79" fmla="*/ 1783 h 1927"/>
              <a:gd name="T80" fmla="*/ 2214 w 3954"/>
              <a:gd name="T81" fmla="*/ 1798 h 1927"/>
              <a:gd name="T82" fmla="*/ 2251 w 3954"/>
              <a:gd name="T83" fmla="*/ 1825 h 1927"/>
              <a:gd name="T84" fmla="*/ 2030 w 3954"/>
              <a:gd name="T85" fmla="*/ 1805 h 1927"/>
              <a:gd name="T86" fmla="*/ 2085 w 3954"/>
              <a:gd name="T87" fmla="*/ 1874 h 1927"/>
              <a:gd name="T88" fmla="*/ 2005 w 3954"/>
              <a:gd name="T89" fmla="*/ 1845 h 1927"/>
              <a:gd name="T90" fmla="*/ 1980 w 3954"/>
              <a:gd name="T91" fmla="*/ 1668 h 1927"/>
              <a:gd name="T92" fmla="*/ 1799 w 3954"/>
              <a:gd name="T93" fmla="*/ 1548 h 1927"/>
              <a:gd name="T94" fmla="*/ 1556 w 3954"/>
              <a:gd name="T95" fmla="*/ 1427 h 1927"/>
              <a:gd name="T96" fmla="*/ 1464 w 3954"/>
              <a:gd name="T97" fmla="*/ 1583 h 1927"/>
              <a:gd name="T98" fmla="*/ 1386 w 3954"/>
              <a:gd name="T99" fmla="*/ 1657 h 1927"/>
              <a:gd name="T100" fmla="*/ 1312 w 3954"/>
              <a:gd name="T101" fmla="*/ 1607 h 1927"/>
              <a:gd name="T102" fmla="*/ 1313 w 3954"/>
              <a:gd name="T103" fmla="*/ 1556 h 1927"/>
              <a:gd name="T104" fmla="*/ 1274 w 3954"/>
              <a:gd name="T105" fmla="*/ 1553 h 1927"/>
              <a:gd name="T106" fmla="*/ 1282 w 3954"/>
              <a:gd name="T107" fmla="*/ 1495 h 1927"/>
              <a:gd name="T108" fmla="*/ 1256 w 3954"/>
              <a:gd name="T109" fmla="*/ 1513 h 1927"/>
              <a:gd name="T110" fmla="*/ 1075 w 3954"/>
              <a:gd name="T111" fmla="*/ 1421 h 1927"/>
              <a:gd name="T112" fmla="*/ 881 w 3954"/>
              <a:gd name="T113" fmla="*/ 1253 h 1927"/>
              <a:gd name="T114" fmla="*/ 701 w 3954"/>
              <a:gd name="T115" fmla="*/ 1210 h 1927"/>
              <a:gd name="T116" fmla="*/ 547 w 3954"/>
              <a:gd name="T117" fmla="*/ 1304 h 1927"/>
              <a:gd name="T118" fmla="*/ 285 w 3954"/>
              <a:gd name="T119" fmla="*/ 1297 h 1927"/>
              <a:gd name="T120" fmla="*/ 276 w 3954"/>
              <a:gd name="T121" fmla="*/ 1388 h 1927"/>
              <a:gd name="T122" fmla="*/ 133 w 3954"/>
              <a:gd name="T123" fmla="*/ 1469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954" h="1927">
                <a:moveTo>
                  <a:pt x="3415" y="745"/>
                </a:moveTo>
                <a:lnTo>
                  <a:pt x="3426" y="712"/>
                </a:lnTo>
                <a:lnTo>
                  <a:pt x="3437" y="677"/>
                </a:lnTo>
                <a:lnTo>
                  <a:pt x="3440" y="653"/>
                </a:lnTo>
                <a:lnTo>
                  <a:pt x="3441" y="632"/>
                </a:lnTo>
                <a:lnTo>
                  <a:pt x="3441" y="617"/>
                </a:lnTo>
                <a:lnTo>
                  <a:pt x="3440" y="585"/>
                </a:lnTo>
                <a:lnTo>
                  <a:pt x="3432" y="549"/>
                </a:lnTo>
                <a:lnTo>
                  <a:pt x="3428" y="523"/>
                </a:lnTo>
                <a:lnTo>
                  <a:pt x="3426" y="509"/>
                </a:lnTo>
                <a:lnTo>
                  <a:pt x="3426" y="491"/>
                </a:lnTo>
                <a:lnTo>
                  <a:pt x="3426" y="408"/>
                </a:lnTo>
                <a:lnTo>
                  <a:pt x="3488" y="406"/>
                </a:lnTo>
                <a:lnTo>
                  <a:pt x="3520" y="406"/>
                </a:lnTo>
                <a:lnTo>
                  <a:pt x="3520" y="474"/>
                </a:lnTo>
                <a:lnTo>
                  <a:pt x="3616" y="474"/>
                </a:lnTo>
                <a:lnTo>
                  <a:pt x="3621" y="474"/>
                </a:lnTo>
                <a:lnTo>
                  <a:pt x="3621" y="477"/>
                </a:lnTo>
                <a:lnTo>
                  <a:pt x="3619" y="543"/>
                </a:lnTo>
                <a:lnTo>
                  <a:pt x="3687" y="541"/>
                </a:lnTo>
                <a:lnTo>
                  <a:pt x="3687" y="609"/>
                </a:lnTo>
                <a:lnTo>
                  <a:pt x="3705" y="609"/>
                </a:lnTo>
                <a:lnTo>
                  <a:pt x="3738" y="609"/>
                </a:lnTo>
                <a:lnTo>
                  <a:pt x="3738" y="621"/>
                </a:lnTo>
                <a:lnTo>
                  <a:pt x="3753" y="621"/>
                </a:lnTo>
                <a:lnTo>
                  <a:pt x="3753" y="676"/>
                </a:lnTo>
                <a:lnTo>
                  <a:pt x="3752" y="709"/>
                </a:lnTo>
                <a:lnTo>
                  <a:pt x="3868" y="709"/>
                </a:lnTo>
                <a:lnTo>
                  <a:pt x="3883" y="709"/>
                </a:lnTo>
                <a:lnTo>
                  <a:pt x="3886" y="709"/>
                </a:lnTo>
                <a:lnTo>
                  <a:pt x="3954" y="709"/>
                </a:lnTo>
                <a:lnTo>
                  <a:pt x="3952" y="812"/>
                </a:lnTo>
                <a:lnTo>
                  <a:pt x="3942" y="812"/>
                </a:lnTo>
                <a:lnTo>
                  <a:pt x="3884" y="811"/>
                </a:lnTo>
                <a:lnTo>
                  <a:pt x="3826" y="811"/>
                </a:lnTo>
                <a:lnTo>
                  <a:pt x="3687" y="812"/>
                </a:lnTo>
                <a:lnTo>
                  <a:pt x="3622" y="814"/>
                </a:lnTo>
                <a:lnTo>
                  <a:pt x="3568" y="814"/>
                </a:lnTo>
                <a:lnTo>
                  <a:pt x="3501" y="812"/>
                </a:lnTo>
                <a:lnTo>
                  <a:pt x="3501" y="811"/>
                </a:lnTo>
                <a:lnTo>
                  <a:pt x="3503" y="744"/>
                </a:lnTo>
                <a:lnTo>
                  <a:pt x="3491" y="745"/>
                </a:lnTo>
                <a:lnTo>
                  <a:pt x="3485" y="745"/>
                </a:lnTo>
                <a:lnTo>
                  <a:pt x="3425" y="745"/>
                </a:lnTo>
                <a:lnTo>
                  <a:pt x="3415" y="745"/>
                </a:lnTo>
                <a:close/>
                <a:moveTo>
                  <a:pt x="6" y="1410"/>
                </a:moveTo>
                <a:lnTo>
                  <a:pt x="25" y="1409"/>
                </a:lnTo>
                <a:lnTo>
                  <a:pt x="31" y="1409"/>
                </a:lnTo>
                <a:lnTo>
                  <a:pt x="33" y="1351"/>
                </a:lnTo>
                <a:lnTo>
                  <a:pt x="59" y="1350"/>
                </a:lnTo>
                <a:lnTo>
                  <a:pt x="59" y="1345"/>
                </a:lnTo>
                <a:lnTo>
                  <a:pt x="59" y="1283"/>
                </a:lnTo>
                <a:lnTo>
                  <a:pt x="6" y="1283"/>
                </a:lnTo>
                <a:lnTo>
                  <a:pt x="6" y="1262"/>
                </a:lnTo>
                <a:lnTo>
                  <a:pt x="6" y="1248"/>
                </a:lnTo>
                <a:lnTo>
                  <a:pt x="4" y="1216"/>
                </a:lnTo>
                <a:lnTo>
                  <a:pt x="7" y="1150"/>
                </a:lnTo>
                <a:lnTo>
                  <a:pt x="6" y="1086"/>
                </a:lnTo>
                <a:lnTo>
                  <a:pt x="6" y="1083"/>
                </a:lnTo>
                <a:lnTo>
                  <a:pt x="6" y="1082"/>
                </a:lnTo>
                <a:lnTo>
                  <a:pt x="6" y="1066"/>
                </a:lnTo>
                <a:lnTo>
                  <a:pt x="6" y="1026"/>
                </a:lnTo>
                <a:lnTo>
                  <a:pt x="6" y="954"/>
                </a:lnTo>
                <a:lnTo>
                  <a:pt x="6" y="948"/>
                </a:lnTo>
                <a:lnTo>
                  <a:pt x="7" y="948"/>
                </a:lnTo>
                <a:lnTo>
                  <a:pt x="15" y="948"/>
                </a:lnTo>
                <a:lnTo>
                  <a:pt x="30" y="948"/>
                </a:lnTo>
                <a:lnTo>
                  <a:pt x="42" y="948"/>
                </a:lnTo>
                <a:lnTo>
                  <a:pt x="44" y="948"/>
                </a:lnTo>
                <a:lnTo>
                  <a:pt x="48" y="948"/>
                </a:lnTo>
                <a:lnTo>
                  <a:pt x="74" y="948"/>
                </a:lnTo>
                <a:lnTo>
                  <a:pt x="95" y="948"/>
                </a:lnTo>
                <a:lnTo>
                  <a:pt x="137" y="948"/>
                </a:lnTo>
                <a:lnTo>
                  <a:pt x="139" y="945"/>
                </a:lnTo>
                <a:lnTo>
                  <a:pt x="139" y="942"/>
                </a:lnTo>
                <a:lnTo>
                  <a:pt x="140" y="939"/>
                </a:lnTo>
                <a:lnTo>
                  <a:pt x="140" y="936"/>
                </a:lnTo>
                <a:lnTo>
                  <a:pt x="140" y="926"/>
                </a:lnTo>
                <a:lnTo>
                  <a:pt x="140" y="920"/>
                </a:lnTo>
                <a:lnTo>
                  <a:pt x="140" y="900"/>
                </a:lnTo>
                <a:lnTo>
                  <a:pt x="140" y="871"/>
                </a:lnTo>
                <a:lnTo>
                  <a:pt x="140" y="870"/>
                </a:lnTo>
                <a:lnTo>
                  <a:pt x="140" y="868"/>
                </a:lnTo>
                <a:lnTo>
                  <a:pt x="140" y="817"/>
                </a:lnTo>
                <a:lnTo>
                  <a:pt x="140" y="791"/>
                </a:lnTo>
                <a:lnTo>
                  <a:pt x="139" y="780"/>
                </a:lnTo>
                <a:lnTo>
                  <a:pt x="139" y="771"/>
                </a:lnTo>
                <a:lnTo>
                  <a:pt x="140" y="771"/>
                </a:lnTo>
                <a:lnTo>
                  <a:pt x="142" y="768"/>
                </a:lnTo>
                <a:lnTo>
                  <a:pt x="146" y="767"/>
                </a:lnTo>
                <a:lnTo>
                  <a:pt x="154" y="762"/>
                </a:lnTo>
                <a:lnTo>
                  <a:pt x="157" y="761"/>
                </a:lnTo>
                <a:lnTo>
                  <a:pt x="164" y="755"/>
                </a:lnTo>
                <a:lnTo>
                  <a:pt x="169" y="752"/>
                </a:lnTo>
                <a:lnTo>
                  <a:pt x="170" y="752"/>
                </a:lnTo>
                <a:lnTo>
                  <a:pt x="173" y="752"/>
                </a:lnTo>
                <a:lnTo>
                  <a:pt x="178" y="753"/>
                </a:lnTo>
                <a:lnTo>
                  <a:pt x="178" y="755"/>
                </a:lnTo>
                <a:lnTo>
                  <a:pt x="178" y="758"/>
                </a:lnTo>
                <a:lnTo>
                  <a:pt x="178" y="759"/>
                </a:lnTo>
                <a:lnTo>
                  <a:pt x="178" y="761"/>
                </a:lnTo>
                <a:lnTo>
                  <a:pt x="176" y="764"/>
                </a:lnTo>
                <a:lnTo>
                  <a:pt x="175" y="765"/>
                </a:lnTo>
                <a:lnTo>
                  <a:pt x="175" y="770"/>
                </a:lnTo>
                <a:lnTo>
                  <a:pt x="176" y="773"/>
                </a:lnTo>
                <a:lnTo>
                  <a:pt x="179" y="776"/>
                </a:lnTo>
                <a:lnTo>
                  <a:pt x="181" y="780"/>
                </a:lnTo>
                <a:lnTo>
                  <a:pt x="187" y="780"/>
                </a:lnTo>
                <a:lnTo>
                  <a:pt x="190" y="779"/>
                </a:lnTo>
                <a:lnTo>
                  <a:pt x="190" y="777"/>
                </a:lnTo>
                <a:lnTo>
                  <a:pt x="191" y="777"/>
                </a:lnTo>
                <a:lnTo>
                  <a:pt x="191" y="776"/>
                </a:lnTo>
                <a:lnTo>
                  <a:pt x="193" y="774"/>
                </a:lnTo>
                <a:lnTo>
                  <a:pt x="194" y="773"/>
                </a:lnTo>
                <a:lnTo>
                  <a:pt x="194" y="771"/>
                </a:lnTo>
                <a:lnTo>
                  <a:pt x="196" y="771"/>
                </a:lnTo>
                <a:lnTo>
                  <a:pt x="199" y="770"/>
                </a:lnTo>
                <a:lnTo>
                  <a:pt x="200" y="767"/>
                </a:lnTo>
                <a:lnTo>
                  <a:pt x="203" y="765"/>
                </a:lnTo>
                <a:lnTo>
                  <a:pt x="209" y="762"/>
                </a:lnTo>
                <a:lnTo>
                  <a:pt x="214" y="759"/>
                </a:lnTo>
                <a:lnTo>
                  <a:pt x="223" y="756"/>
                </a:lnTo>
                <a:lnTo>
                  <a:pt x="229" y="755"/>
                </a:lnTo>
                <a:lnTo>
                  <a:pt x="234" y="755"/>
                </a:lnTo>
                <a:lnTo>
                  <a:pt x="240" y="755"/>
                </a:lnTo>
                <a:lnTo>
                  <a:pt x="244" y="755"/>
                </a:lnTo>
                <a:lnTo>
                  <a:pt x="247" y="755"/>
                </a:lnTo>
                <a:lnTo>
                  <a:pt x="249" y="755"/>
                </a:lnTo>
                <a:lnTo>
                  <a:pt x="249" y="756"/>
                </a:lnTo>
                <a:lnTo>
                  <a:pt x="249" y="747"/>
                </a:lnTo>
                <a:lnTo>
                  <a:pt x="249" y="742"/>
                </a:lnTo>
                <a:lnTo>
                  <a:pt x="249" y="738"/>
                </a:lnTo>
                <a:lnTo>
                  <a:pt x="247" y="738"/>
                </a:lnTo>
                <a:lnTo>
                  <a:pt x="246" y="738"/>
                </a:lnTo>
                <a:lnTo>
                  <a:pt x="244" y="738"/>
                </a:lnTo>
                <a:lnTo>
                  <a:pt x="228" y="738"/>
                </a:lnTo>
                <a:lnTo>
                  <a:pt x="226" y="679"/>
                </a:lnTo>
                <a:lnTo>
                  <a:pt x="240" y="679"/>
                </a:lnTo>
                <a:lnTo>
                  <a:pt x="240" y="664"/>
                </a:lnTo>
                <a:lnTo>
                  <a:pt x="238" y="617"/>
                </a:lnTo>
                <a:lnTo>
                  <a:pt x="249" y="611"/>
                </a:lnTo>
                <a:lnTo>
                  <a:pt x="253" y="608"/>
                </a:lnTo>
                <a:lnTo>
                  <a:pt x="259" y="603"/>
                </a:lnTo>
                <a:lnTo>
                  <a:pt x="265" y="602"/>
                </a:lnTo>
                <a:lnTo>
                  <a:pt x="271" y="599"/>
                </a:lnTo>
                <a:lnTo>
                  <a:pt x="279" y="596"/>
                </a:lnTo>
                <a:lnTo>
                  <a:pt x="286" y="594"/>
                </a:lnTo>
                <a:lnTo>
                  <a:pt x="294" y="593"/>
                </a:lnTo>
                <a:lnTo>
                  <a:pt x="303" y="591"/>
                </a:lnTo>
                <a:lnTo>
                  <a:pt x="310" y="589"/>
                </a:lnTo>
                <a:lnTo>
                  <a:pt x="321" y="589"/>
                </a:lnTo>
                <a:lnTo>
                  <a:pt x="333" y="589"/>
                </a:lnTo>
                <a:lnTo>
                  <a:pt x="344" y="591"/>
                </a:lnTo>
                <a:lnTo>
                  <a:pt x="375" y="596"/>
                </a:lnTo>
                <a:lnTo>
                  <a:pt x="399" y="599"/>
                </a:lnTo>
                <a:lnTo>
                  <a:pt x="399" y="597"/>
                </a:lnTo>
                <a:lnTo>
                  <a:pt x="399" y="594"/>
                </a:lnTo>
                <a:lnTo>
                  <a:pt x="408" y="596"/>
                </a:lnTo>
                <a:lnTo>
                  <a:pt x="415" y="596"/>
                </a:lnTo>
                <a:lnTo>
                  <a:pt x="416" y="596"/>
                </a:lnTo>
                <a:lnTo>
                  <a:pt x="428" y="596"/>
                </a:lnTo>
                <a:lnTo>
                  <a:pt x="431" y="596"/>
                </a:lnTo>
                <a:lnTo>
                  <a:pt x="437" y="594"/>
                </a:lnTo>
                <a:lnTo>
                  <a:pt x="443" y="594"/>
                </a:lnTo>
                <a:lnTo>
                  <a:pt x="460" y="591"/>
                </a:lnTo>
                <a:lnTo>
                  <a:pt x="467" y="589"/>
                </a:lnTo>
                <a:lnTo>
                  <a:pt x="466" y="589"/>
                </a:lnTo>
                <a:lnTo>
                  <a:pt x="466" y="591"/>
                </a:lnTo>
                <a:lnTo>
                  <a:pt x="466" y="593"/>
                </a:lnTo>
                <a:lnTo>
                  <a:pt x="466" y="594"/>
                </a:lnTo>
                <a:lnTo>
                  <a:pt x="466" y="596"/>
                </a:lnTo>
                <a:lnTo>
                  <a:pt x="464" y="596"/>
                </a:lnTo>
                <a:lnTo>
                  <a:pt x="464" y="597"/>
                </a:lnTo>
                <a:lnTo>
                  <a:pt x="463" y="600"/>
                </a:lnTo>
                <a:lnTo>
                  <a:pt x="463" y="602"/>
                </a:lnTo>
                <a:lnTo>
                  <a:pt x="461" y="602"/>
                </a:lnTo>
                <a:lnTo>
                  <a:pt x="461" y="603"/>
                </a:lnTo>
                <a:lnTo>
                  <a:pt x="463" y="605"/>
                </a:lnTo>
                <a:lnTo>
                  <a:pt x="464" y="605"/>
                </a:lnTo>
                <a:lnTo>
                  <a:pt x="516" y="635"/>
                </a:lnTo>
                <a:lnTo>
                  <a:pt x="534" y="646"/>
                </a:lnTo>
                <a:lnTo>
                  <a:pt x="565" y="665"/>
                </a:lnTo>
                <a:lnTo>
                  <a:pt x="571" y="668"/>
                </a:lnTo>
                <a:lnTo>
                  <a:pt x="573" y="665"/>
                </a:lnTo>
                <a:lnTo>
                  <a:pt x="576" y="665"/>
                </a:lnTo>
                <a:lnTo>
                  <a:pt x="577" y="665"/>
                </a:lnTo>
                <a:lnTo>
                  <a:pt x="577" y="670"/>
                </a:lnTo>
                <a:lnTo>
                  <a:pt x="576" y="671"/>
                </a:lnTo>
                <a:lnTo>
                  <a:pt x="576" y="674"/>
                </a:lnTo>
                <a:lnTo>
                  <a:pt x="576" y="676"/>
                </a:lnTo>
                <a:lnTo>
                  <a:pt x="577" y="676"/>
                </a:lnTo>
                <a:lnTo>
                  <a:pt x="580" y="676"/>
                </a:lnTo>
                <a:lnTo>
                  <a:pt x="582" y="677"/>
                </a:lnTo>
                <a:lnTo>
                  <a:pt x="585" y="677"/>
                </a:lnTo>
                <a:lnTo>
                  <a:pt x="591" y="682"/>
                </a:lnTo>
                <a:lnTo>
                  <a:pt x="592" y="683"/>
                </a:lnTo>
                <a:lnTo>
                  <a:pt x="595" y="683"/>
                </a:lnTo>
                <a:lnTo>
                  <a:pt x="597" y="683"/>
                </a:lnTo>
                <a:lnTo>
                  <a:pt x="600" y="683"/>
                </a:lnTo>
                <a:lnTo>
                  <a:pt x="606" y="683"/>
                </a:lnTo>
                <a:lnTo>
                  <a:pt x="606" y="689"/>
                </a:lnTo>
                <a:lnTo>
                  <a:pt x="608" y="691"/>
                </a:lnTo>
                <a:lnTo>
                  <a:pt x="623" y="691"/>
                </a:lnTo>
                <a:lnTo>
                  <a:pt x="624" y="691"/>
                </a:lnTo>
                <a:lnTo>
                  <a:pt x="627" y="691"/>
                </a:lnTo>
                <a:lnTo>
                  <a:pt x="629" y="691"/>
                </a:lnTo>
                <a:lnTo>
                  <a:pt x="629" y="703"/>
                </a:lnTo>
                <a:lnTo>
                  <a:pt x="629" y="705"/>
                </a:lnTo>
                <a:lnTo>
                  <a:pt x="629" y="706"/>
                </a:lnTo>
                <a:lnTo>
                  <a:pt x="629" y="715"/>
                </a:lnTo>
                <a:lnTo>
                  <a:pt x="644" y="715"/>
                </a:lnTo>
                <a:lnTo>
                  <a:pt x="647" y="715"/>
                </a:lnTo>
                <a:lnTo>
                  <a:pt x="648" y="715"/>
                </a:lnTo>
                <a:lnTo>
                  <a:pt x="659" y="721"/>
                </a:lnTo>
                <a:lnTo>
                  <a:pt x="663" y="724"/>
                </a:lnTo>
                <a:lnTo>
                  <a:pt x="665" y="724"/>
                </a:lnTo>
                <a:lnTo>
                  <a:pt x="668" y="727"/>
                </a:lnTo>
                <a:lnTo>
                  <a:pt x="669" y="727"/>
                </a:lnTo>
                <a:lnTo>
                  <a:pt x="672" y="730"/>
                </a:lnTo>
                <a:lnTo>
                  <a:pt x="689" y="739"/>
                </a:lnTo>
                <a:lnTo>
                  <a:pt x="690" y="741"/>
                </a:lnTo>
                <a:lnTo>
                  <a:pt x="690" y="753"/>
                </a:lnTo>
                <a:lnTo>
                  <a:pt x="712" y="753"/>
                </a:lnTo>
                <a:lnTo>
                  <a:pt x="731" y="753"/>
                </a:lnTo>
                <a:lnTo>
                  <a:pt x="733" y="753"/>
                </a:lnTo>
                <a:lnTo>
                  <a:pt x="733" y="762"/>
                </a:lnTo>
                <a:lnTo>
                  <a:pt x="733" y="765"/>
                </a:lnTo>
                <a:lnTo>
                  <a:pt x="734" y="767"/>
                </a:lnTo>
                <a:lnTo>
                  <a:pt x="740" y="771"/>
                </a:lnTo>
                <a:lnTo>
                  <a:pt x="742" y="771"/>
                </a:lnTo>
                <a:lnTo>
                  <a:pt x="749" y="776"/>
                </a:lnTo>
                <a:lnTo>
                  <a:pt x="751" y="776"/>
                </a:lnTo>
                <a:lnTo>
                  <a:pt x="772" y="789"/>
                </a:lnTo>
                <a:lnTo>
                  <a:pt x="773" y="791"/>
                </a:lnTo>
                <a:lnTo>
                  <a:pt x="776" y="792"/>
                </a:lnTo>
                <a:lnTo>
                  <a:pt x="781" y="795"/>
                </a:lnTo>
                <a:lnTo>
                  <a:pt x="782" y="795"/>
                </a:lnTo>
                <a:lnTo>
                  <a:pt x="786" y="797"/>
                </a:lnTo>
                <a:lnTo>
                  <a:pt x="796" y="805"/>
                </a:lnTo>
                <a:lnTo>
                  <a:pt x="804" y="809"/>
                </a:lnTo>
                <a:lnTo>
                  <a:pt x="825" y="823"/>
                </a:lnTo>
                <a:lnTo>
                  <a:pt x="840" y="832"/>
                </a:lnTo>
                <a:lnTo>
                  <a:pt x="841" y="830"/>
                </a:lnTo>
                <a:lnTo>
                  <a:pt x="841" y="829"/>
                </a:lnTo>
                <a:lnTo>
                  <a:pt x="853" y="815"/>
                </a:lnTo>
                <a:lnTo>
                  <a:pt x="867" y="797"/>
                </a:lnTo>
                <a:lnTo>
                  <a:pt x="876" y="785"/>
                </a:lnTo>
                <a:lnTo>
                  <a:pt x="884" y="755"/>
                </a:lnTo>
                <a:lnTo>
                  <a:pt x="887" y="747"/>
                </a:lnTo>
                <a:lnTo>
                  <a:pt x="890" y="744"/>
                </a:lnTo>
                <a:lnTo>
                  <a:pt x="891" y="732"/>
                </a:lnTo>
                <a:lnTo>
                  <a:pt x="893" y="726"/>
                </a:lnTo>
                <a:lnTo>
                  <a:pt x="896" y="718"/>
                </a:lnTo>
                <a:lnTo>
                  <a:pt x="902" y="703"/>
                </a:lnTo>
                <a:lnTo>
                  <a:pt x="942" y="618"/>
                </a:lnTo>
                <a:lnTo>
                  <a:pt x="971" y="559"/>
                </a:lnTo>
                <a:lnTo>
                  <a:pt x="995" y="571"/>
                </a:lnTo>
                <a:lnTo>
                  <a:pt x="1033" y="588"/>
                </a:lnTo>
                <a:lnTo>
                  <a:pt x="1092" y="617"/>
                </a:lnTo>
                <a:lnTo>
                  <a:pt x="1092" y="618"/>
                </a:lnTo>
                <a:lnTo>
                  <a:pt x="1105" y="623"/>
                </a:lnTo>
                <a:lnTo>
                  <a:pt x="1110" y="626"/>
                </a:lnTo>
                <a:lnTo>
                  <a:pt x="1111" y="626"/>
                </a:lnTo>
                <a:lnTo>
                  <a:pt x="1113" y="627"/>
                </a:lnTo>
                <a:lnTo>
                  <a:pt x="1128" y="635"/>
                </a:lnTo>
                <a:lnTo>
                  <a:pt x="1152" y="647"/>
                </a:lnTo>
                <a:lnTo>
                  <a:pt x="1153" y="647"/>
                </a:lnTo>
                <a:lnTo>
                  <a:pt x="1155" y="647"/>
                </a:lnTo>
                <a:lnTo>
                  <a:pt x="1155" y="646"/>
                </a:lnTo>
                <a:lnTo>
                  <a:pt x="1184" y="586"/>
                </a:lnTo>
                <a:lnTo>
                  <a:pt x="1215" y="524"/>
                </a:lnTo>
                <a:lnTo>
                  <a:pt x="1220" y="511"/>
                </a:lnTo>
                <a:lnTo>
                  <a:pt x="1221" y="506"/>
                </a:lnTo>
                <a:lnTo>
                  <a:pt x="1221" y="505"/>
                </a:lnTo>
                <a:lnTo>
                  <a:pt x="1223" y="503"/>
                </a:lnTo>
                <a:lnTo>
                  <a:pt x="1223" y="500"/>
                </a:lnTo>
                <a:lnTo>
                  <a:pt x="1224" y="500"/>
                </a:lnTo>
                <a:lnTo>
                  <a:pt x="1227" y="497"/>
                </a:lnTo>
                <a:lnTo>
                  <a:pt x="1230" y="494"/>
                </a:lnTo>
                <a:lnTo>
                  <a:pt x="1239" y="473"/>
                </a:lnTo>
                <a:lnTo>
                  <a:pt x="1241" y="471"/>
                </a:lnTo>
                <a:lnTo>
                  <a:pt x="1250" y="450"/>
                </a:lnTo>
                <a:lnTo>
                  <a:pt x="1250" y="447"/>
                </a:lnTo>
                <a:lnTo>
                  <a:pt x="1251" y="446"/>
                </a:lnTo>
                <a:lnTo>
                  <a:pt x="1253" y="443"/>
                </a:lnTo>
                <a:lnTo>
                  <a:pt x="1264" y="421"/>
                </a:lnTo>
                <a:lnTo>
                  <a:pt x="1267" y="415"/>
                </a:lnTo>
                <a:lnTo>
                  <a:pt x="1273" y="402"/>
                </a:lnTo>
                <a:lnTo>
                  <a:pt x="1274" y="399"/>
                </a:lnTo>
                <a:lnTo>
                  <a:pt x="1276" y="397"/>
                </a:lnTo>
                <a:lnTo>
                  <a:pt x="1277" y="394"/>
                </a:lnTo>
                <a:lnTo>
                  <a:pt x="1280" y="387"/>
                </a:lnTo>
                <a:lnTo>
                  <a:pt x="1283" y="382"/>
                </a:lnTo>
                <a:lnTo>
                  <a:pt x="1283" y="381"/>
                </a:lnTo>
                <a:lnTo>
                  <a:pt x="1285" y="377"/>
                </a:lnTo>
                <a:lnTo>
                  <a:pt x="1303" y="340"/>
                </a:lnTo>
                <a:lnTo>
                  <a:pt x="1318" y="311"/>
                </a:lnTo>
                <a:lnTo>
                  <a:pt x="1318" y="309"/>
                </a:lnTo>
                <a:lnTo>
                  <a:pt x="1319" y="308"/>
                </a:lnTo>
                <a:lnTo>
                  <a:pt x="1325" y="294"/>
                </a:lnTo>
                <a:lnTo>
                  <a:pt x="1327" y="294"/>
                </a:lnTo>
                <a:lnTo>
                  <a:pt x="1328" y="293"/>
                </a:lnTo>
                <a:lnTo>
                  <a:pt x="1334" y="281"/>
                </a:lnTo>
                <a:lnTo>
                  <a:pt x="1340" y="276"/>
                </a:lnTo>
                <a:lnTo>
                  <a:pt x="1354" y="265"/>
                </a:lnTo>
                <a:lnTo>
                  <a:pt x="1363" y="261"/>
                </a:lnTo>
                <a:lnTo>
                  <a:pt x="1377" y="258"/>
                </a:lnTo>
                <a:lnTo>
                  <a:pt x="1429" y="215"/>
                </a:lnTo>
                <a:lnTo>
                  <a:pt x="1438" y="214"/>
                </a:lnTo>
                <a:lnTo>
                  <a:pt x="1448" y="214"/>
                </a:lnTo>
                <a:lnTo>
                  <a:pt x="1473" y="209"/>
                </a:lnTo>
                <a:lnTo>
                  <a:pt x="1515" y="226"/>
                </a:lnTo>
                <a:lnTo>
                  <a:pt x="1529" y="258"/>
                </a:lnTo>
                <a:lnTo>
                  <a:pt x="1549" y="255"/>
                </a:lnTo>
                <a:lnTo>
                  <a:pt x="1568" y="240"/>
                </a:lnTo>
                <a:lnTo>
                  <a:pt x="1595" y="264"/>
                </a:lnTo>
                <a:lnTo>
                  <a:pt x="1971" y="267"/>
                </a:lnTo>
                <a:lnTo>
                  <a:pt x="2150" y="267"/>
                </a:lnTo>
                <a:lnTo>
                  <a:pt x="2349" y="255"/>
                </a:lnTo>
                <a:lnTo>
                  <a:pt x="2606" y="237"/>
                </a:lnTo>
                <a:lnTo>
                  <a:pt x="2710" y="231"/>
                </a:lnTo>
                <a:lnTo>
                  <a:pt x="3102" y="203"/>
                </a:lnTo>
                <a:lnTo>
                  <a:pt x="3102" y="202"/>
                </a:lnTo>
                <a:lnTo>
                  <a:pt x="3103" y="199"/>
                </a:lnTo>
                <a:lnTo>
                  <a:pt x="3105" y="196"/>
                </a:lnTo>
                <a:lnTo>
                  <a:pt x="3105" y="194"/>
                </a:lnTo>
                <a:lnTo>
                  <a:pt x="3108" y="190"/>
                </a:lnTo>
                <a:lnTo>
                  <a:pt x="3108" y="185"/>
                </a:lnTo>
                <a:lnTo>
                  <a:pt x="3109" y="184"/>
                </a:lnTo>
                <a:lnTo>
                  <a:pt x="3117" y="175"/>
                </a:lnTo>
                <a:lnTo>
                  <a:pt x="3118" y="173"/>
                </a:lnTo>
                <a:lnTo>
                  <a:pt x="3121" y="169"/>
                </a:lnTo>
                <a:lnTo>
                  <a:pt x="3120" y="169"/>
                </a:lnTo>
                <a:lnTo>
                  <a:pt x="3121" y="167"/>
                </a:lnTo>
                <a:lnTo>
                  <a:pt x="3127" y="159"/>
                </a:lnTo>
                <a:lnTo>
                  <a:pt x="3129" y="155"/>
                </a:lnTo>
                <a:lnTo>
                  <a:pt x="3130" y="153"/>
                </a:lnTo>
                <a:lnTo>
                  <a:pt x="3136" y="144"/>
                </a:lnTo>
                <a:lnTo>
                  <a:pt x="3138" y="143"/>
                </a:lnTo>
                <a:lnTo>
                  <a:pt x="3138" y="140"/>
                </a:lnTo>
                <a:lnTo>
                  <a:pt x="3141" y="137"/>
                </a:lnTo>
                <a:lnTo>
                  <a:pt x="3143" y="135"/>
                </a:lnTo>
                <a:lnTo>
                  <a:pt x="3141" y="134"/>
                </a:lnTo>
                <a:lnTo>
                  <a:pt x="3140" y="134"/>
                </a:lnTo>
                <a:lnTo>
                  <a:pt x="3136" y="132"/>
                </a:lnTo>
                <a:lnTo>
                  <a:pt x="3138" y="129"/>
                </a:lnTo>
                <a:lnTo>
                  <a:pt x="3138" y="132"/>
                </a:lnTo>
                <a:lnTo>
                  <a:pt x="3140" y="132"/>
                </a:lnTo>
                <a:lnTo>
                  <a:pt x="3143" y="132"/>
                </a:lnTo>
                <a:lnTo>
                  <a:pt x="3143" y="131"/>
                </a:lnTo>
                <a:lnTo>
                  <a:pt x="3144" y="131"/>
                </a:lnTo>
                <a:lnTo>
                  <a:pt x="3150" y="120"/>
                </a:lnTo>
                <a:lnTo>
                  <a:pt x="3155" y="106"/>
                </a:lnTo>
                <a:lnTo>
                  <a:pt x="3158" y="103"/>
                </a:lnTo>
                <a:lnTo>
                  <a:pt x="3158" y="102"/>
                </a:lnTo>
                <a:lnTo>
                  <a:pt x="3159" y="97"/>
                </a:lnTo>
                <a:lnTo>
                  <a:pt x="3159" y="96"/>
                </a:lnTo>
                <a:lnTo>
                  <a:pt x="3161" y="96"/>
                </a:lnTo>
                <a:lnTo>
                  <a:pt x="3162" y="94"/>
                </a:lnTo>
                <a:lnTo>
                  <a:pt x="3162" y="93"/>
                </a:lnTo>
                <a:lnTo>
                  <a:pt x="3164" y="88"/>
                </a:lnTo>
                <a:lnTo>
                  <a:pt x="3164" y="87"/>
                </a:lnTo>
                <a:lnTo>
                  <a:pt x="3164" y="84"/>
                </a:lnTo>
                <a:lnTo>
                  <a:pt x="3165" y="81"/>
                </a:lnTo>
                <a:lnTo>
                  <a:pt x="3167" y="78"/>
                </a:lnTo>
                <a:lnTo>
                  <a:pt x="3168" y="75"/>
                </a:lnTo>
                <a:lnTo>
                  <a:pt x="3170" y="72"/>
                </a:lnTo>
                <a:lnTo>
                  <a:pt x="3170" y="70"/>
                </a:lnTo>
                <a:lnTo>
                  <a:pt x="3171" y="69"/>
                </a:lnTo>
                <a:lnTo>
                  <a:pt x="3171" y="66"/>
                </a:lnTo>
                <a:lnTo>
                  <a:pt x="3171" y="64"/>
                </a:lnTo>
                <a:lnTo>
                  <a:pt x="3173" y="63"/>
                </a:lnTo>
                <a:lnTo>
                  <a:pt x="3174" y="61"/>
                </a:lnTo>
                <a:lnTo>
                  <a:pt x="3174" y="58"/>
                </a:lnTo>
                <a:lnTo>
                  <a:pt x="3174" y="56"/>
                </a:lnTo>
                <a:lnTo>
                  <a:pt x="3176" y="52"/>
                </a:lnTo>
                <a:lnTo>
                  <a:pt x="3176" y="50"/>
                </a:lnTo>
                <a:lnTo>
                  <a:pt x="3176" y="47"/>
                </a:lnTo>
                <a:lnTo>
                  <a:pt x="3176" y="43"/>
                </a:lnTo>
                <a:lnTo>
                  <a:pt x="3179" y="37"/>
                </a:lnTo>
                <a:lnTo>
                  <a:pt x="3180" y="32"/>
                </a:lnTo>
                <a:lnTo>
                  <a:pt x="3180" y="29"/>
                </a:lnTo>
                <a:lnTo>
                  <a:pt x="3180" y="28"/>
                </a:lnTo>
                <a:lnTo>
                  <a:pt x="3180" y="22"/>
                </a:lnTo>
                <a:lnTo>
                  <a:pt x="3179" y="16"/>
                </a:lnTo>
                <a:lnTo>
                  <a:pt x="3179" y="14"/>
                </a:lnTo>
                <a:lnTo>
                  <a:pt x="3174" y="6"/>
                </a:lnTo>
                <a:lnTo>
                  <a:pt x="3168" y="6"/>
                </a:lnTo>
                <a:lnTo>
                  <a:pt x="3167" y="6"/>
                </a:lnTo>
                <a:lnTo>
                  <a:pt x="3165" y="5"/>
                </a:lnTo>
                <a:lnTo>
                  <a:pt x="3168" y="5"/>
                </a:lnTo>
                <a:lnTo>
                  <a:pt x="3173" y="5"/>
                </a:lnTo>
                <a:lnTo>
                  <a:pt x="3171" y="2"/>
                </a:lnTo>
                <a:lnTo>
                  <a:pt x="3177" y="2"/>
                </a:lnTo>
                <a:lnTo>
                  <a:pt x="3177" y="0"/>
                </a:lnTo>
                <a:lnTo>
                  <a:pt x="3189" y="2"/>
                </a:lnTo>
                <a:lnTo>
                  <a:pt x="3230" y="0"/>
                </a:lnTo>
                <a:lnTo>
                  <a:pt x="3230" y="73"/>
                </a:lnTo>
                <a:lnTo>
                  <a:pt x="3230" y="135"/>
                </a:lnTo>
                <a:lnTo>
                  <a:pt x="3230" y="228"/>
                </a:lnTo>
                <a:lnTo>
                  <a:pt x="3227" y="370"/>
                </a:lnTo>
                <a:lnTo>
                  <a:pt x="3320" y="373"/>
                </a:lnTo>
                <a:lnTo>
                  <a:pt x="3319" y="377"/>
                </a:lnTo>
                <a:lnTo>
                  <a:pt x="3319" y="379"/>
                </a:lnTo>
                <a:lnTo>
                  <a:pt x="3319" y="381"/>
                </a:lnTo>
                <a:lnTo>
                  <a:pt x="3317" y="385"/>
                </a:lnTo>
                <a:lnTo>
                  <a:pt x="3314" y="388"/>
                </a:lnTo>
                <a:lnTo>
                  <a:pt x="3314" y="391"/>
                </a:lnTo>
                <a:lnTo>
                  <a:pt x="3311" y="393"/>
                </a:lnTo>
                <a:lnTo>
                  <a:pt x="3308" y="397"/>
                </a:lnTo>
                <a:lnTo>
                  <a:pt x="3307" y="399"/>
                </a:lnTo>
                <a:lnTo>
                  <a:pt x="3295" y="393"/>
                </a:lnTo>
                <a:lnTo>
                  <a:pt x="3290" y="406"/>
                </a:lnTo>
                <a:lnTo>
                  <a:pt x="3281" y="405"/>
                </a:lnTo>
                <a:lnTo>
                  <a:pt x="3280" y="405"/>
                </a:lnTo>
                <a:lnTo>
                  <a:pt x="3278" y="405"/>
                </a:lnTo>
                <a:lnTo>
                  <a:pt x="3275" y="424"/>
                </a:lnTo>
                <a:lnTo>
                  <a:pt x="3274" y="427"/>
                </a:lnTo>
                <a:lnTo>
                  <a:pt x="3272" y="430"/>
                </a:lnTo>
                <a:lnTo>
                  <a:pt x="3272" y="432"/>
                </a:lnTo>
                <a:lnTo>
                  <a:pt x="3266" y="437"/>
                </a:lnTo>
                <a:lnTo>
                  <a:pt x="3260" y="443"/>
                </a:lnTo>
                <a:lnTo>
                  <a:pt x="3259" y="446"/>
                </a:lnTo>
                <a:lnTo>
                  <a:pt x="3253" y="458"/>
                </a:lnTo>
                <a:lnTo>
                  <a:pt x="3248" y="467"/>
                </a:lnTo>
                <a:lnTo>
                  <a:pt x="3248" y="470"/>
                </a:lnTo>
                <a:lnTo>
                  <a:pt x="3245" y="477"/>
                </a:lnTo>
                <a:lnTo>
                  <a:pt x="3242" y="483"/>
                </a:lnTo>
                <a:lnTo>
                  <a:pt x="3236" y="505"/>
                </a:lnTo>
                <a:lnTo>
                  <a:pt x="3235" y="506"/>
                </a:lnTo>
                <a:lnTo>
                  <a:pt x="3232" y="518"/>
                </a:lnTo>
                <a:lnTo>
                  <a:pt x="3225" y="517"/>
                </a:lnTo>
                <a:lnTo>
                  <a:pt x="3224" y="540"/>
                </a:lnTo>
                <a:lnTo>
                  <a:pt x="3216" y="540"/>
                </a:lnTo>
                <a:lnTo>
                  <a:pt x="3212" y="550"/>
                </a:lnTo>
                <a:lnTo>
                  <a:pt x="3215" y="552"/>
                </a:lnTo>
                <a:lnTo>
                  <a:pt x="3219" y="553"/>
                </a:lnTo>
                <a:lnTo>
                  <a:pt x="3218" y="559"/>
                </a:lnTo>
                <a:lnTo>
                  <a:pt x="3212" y="570"/>
                </a:lnTo>
                <a:lnTo>
                  <a:pt x="3195" y="600"/>
                </a:lnTo>
                <a:lnTo>
                  <a:pt x="3189" y="615"/>
                </a:lnTo>
                <a:lnTo>
                  <a:pt x="3188" y="615"/>
                </a:lnTo>
                <a:lnTo>
                  <a:pt x="3180" y="638"/>
                </a:lnTo>
                <a:lnTo>
                  <a:pt x="3180" y="639"/>
                </a:lnTo>
                <a:lnTo>
                  <a:pt x="3168" y="639"/>
                </a:lnTo>
                <a:lnTo>
                  <a:pt x="3168" y="664"/>
                </a:lnTo>
                <a:lnTo>
                  <a:pt x="3168" y="673"/>
                </a:lnTo>
                <a:lnTo>
                  <a:pt x="3087" y="671"/>
                </a:lnTo>
                <a:lnTo>
                  <a:pt x="3085" y="671"/>
                </a:lnTo>
                <a:lnTo>
                  <a:pt x="3085" y="691"/>
                </a:lnTo>
                <a:lnTo>
                  <a:pt x="3085" y="738"/>
                </a:lnTo>
                <a:lnTo>
                  <a:pt x="3085" y="798"/>
                </a:lnTo>
                <a:lnTo>
                  <a:pt x="3085" y="805"/>
                </a:lnTo>
                <a:lnTo>
                  <a:pt x="3114" y="805"/>
                </a:lnTo>
                <a:lnTo>
                  <a:pt x="3144" y="806"/>
                </a:lnTo>
                <a:lnTo>
                  <a:pt x="3153" y="806"/>
                </a:lnTo>
                <a:lnTo>
                  <a:pt x="3355" y="812"/>
                </a:lnTo>
                <a:lnTo>
                  <a:pt x="3352" y="891"/>
                </a:lnTo>
                <a:lnTo>
                  <a:pt x="3352" y="895"/>
                </a:lnTo>
                <a:lnTo>
                  <a:pt x="3352" y="898"/>
                </a:lnTo>
                <a:lnTo>
                  <a:pt x="3352" y="903"/>
                </a:lnTo>
                <a:lnTo>
                  <a:pt x="3355" y="900"/>
                </a:lnTo>
                <a:lnTo>
                  <a:pt x="3360" y="892"/>
                </a:lnTo>
                <a:lnTo>
                  <a:pt x="3370" y="880"/>
                </a:lnTo>
                <a:lnTo>
                  <a:pt x="3376" y="873"/>
                </a:lnTo>
                <a:lnTo>
                  <a:pt x="3385" y="851"/>
                </a:lnTo>
                <a:lnTo>
                  <a:pt x="3385" y="856"/>
                </a:lnTo>
                <a:lnTo>
                  <a:pt x="3385" y="880"/>
                </a:lnTo>
                <a:lnTo>
                  <a:pt x="3452" y="880"/>
                </a:lnTo>
                <a:lnTo>
                  <a:pt x="3452" y="947"/>
                </a:lnTo>
                <a:lnTo>
                  <a:pt x="3375" y="947"/>
                </a:lnTo>
                <a:lnTo>
                  <a:pt x="3375" y="971"/>
                </a:lnTo>
                <a:lnTo>
                  <a:pt x="3351" y="971"/>
                </a:lnTo>
                <a:lnTo>
                  <a:pt x="3349" y="1082"/>
                </a:lnTo>
                <a:lnTo>
                  <a:pt x="3346" y="1216"/>
                </a:lnTo>
                <a:lnTo>
                  <a:pt x="3346" y="1230"/>
                </a:lnTo>
                <a:lnTo>
                  <a:pt x="3345" y="1338"/>
                </a:lnTo>
                <a:lnTo>
                  <a:pt x="3345" y="1351"/>
                </a:lnTo>
                <a:lnTo>
                  <a:pt x="3345" y="1480"/>
                </a:lnTo>
                <a:lnTo>
                  <a:pt x="3345" y="1486"/>
                </a:lnTo>
                <a:lnTo>
                  <a:pt x="3346" y="1622"/>
                </a:lnTo>
                <a:lnTo>
                  <a:pt x="3346" y="1815"/>
                </a:lnTo>
                <a:lnTo>
                  <a:pt x="3346" y="1890"/>
                </a:lnTo>
                <a:lnTo>
                  <a:pt x="3346" y="1895"/>
                </a:lnTo>
                <a:lnTo>
                  <a:pt x="3272" y="1890"/>
                </a:lnTo>
                <a:lnTo>
                  <a:pt x="3219" y="1887"/>
                </a:lnTo>
                <a:lnTo>
                  <a:pt x="3085" y="1889"/>
                </a:lnTo>
                <a:lnTo>
                  <a:pt x="3001" y="1886"/>
                </a:lnTo>
                <a:lnTo>
                  <a:pt x="2950" y="1886"/>
                </a:lnTo>
                <a:lnTo>
                  <a:pt x="2883" y="1884"/>
                </a:lnTo>
                <a:lnTo>
                  <a:pt x="2811" y="1884"/>
                </a:lnTo>
                <a:lnTo>
                  <a:pt x="2752" y="1886"/>
                </a:lnTo>
                <a:lnTo>
                  <a:pt x="2744" y="1886"/>
                </a:lnTo>
                <a:lnTo>
                  <a:pt x="2713" y="1887"/>
                </a:lnTo>
                <a:lnTo>
                  <a:pt x="2698" y="1887"/>
                </a:lnTo>
                <a:lnTo>
                  <a:pt x="2686" y="1887"/>
                </a:lnTo>
                <a:lnTo>
                  <a:pt x="2668" y="1887"/>
                </a:lnTo>
                <a:lnTo>
                  <a:pt x="2634" y="1887"/>
                </a:lnTo>
                <a:lnTo>
                  <a:pt x="2619" y="1887"/>
                </a:lnTo>
                <a:lnTo>
                  <a:pt x="2603" y="1887"/>
                </a:lnTo>
                <a:lnTo>
                  <a:pt x="2600" y="1887"/>
                </a:lnTo>
                <a:lnTo>
                  <a:pt x="2585" y="1887"/>
                </a:lnTo>
                <a:lnTo>
                  <a:pt x="2577" y="1887"/>
                </a:lnTo>
                <a:lnTo>
                  <a:pt x="2571" y="1887"/>
                </a:lnTo>
                <a:lnTo>
                  <a:pt x="2560" y="1887"/>
                </a:lnTo>
                <a:lnTo>
                  <a:pt x="2532" y="1887"/>
                </a:lnTo>
                <a:lnTo>
                  <a:pt x="2524" y="1887"/>
                </a:lnTo>
                <a:lnTo>
                  <a:pt x="2497" y="1887"/>
                </a:lnTo>
                <a:lnTo>
                  <a:pt x="2474" y="1887"/>
                </a:lnTo>
                <a:lnTo>
                  <a:pt x="2462" y="1886"/>
                </a:lnTo>
                <a:lnTo>
                  <a:pt x="2453" y="1886"/>
                </a:lnTo>
                <a:lnTo>
                  <a:pt x="2426" y="1886"/>
                </a:lnTo>
                <a:lnTo>
                  <a:pt x="2446" y="1902"/>
                </a:lnTo>
                <a:lnTo>
                  <a:pt x="2447" y="1904"/>
                </a:lnTo>
                <a:lnTo>
                  <a:pt x="2449" y="1905"/>
                </a:lnTo>
                <a:lnTo>
                  <a:pt x="2450" y="1907"/>
                </a:lnTo>
                <a:lnTo>
                  <a:pt x="2455" y="1916"/>
                </a:lnTo>
                <a:lnTo>
                  <a:pt x="2452" y="1918"/>
                </a:lnTo>
                <a:lnTo>
                  <a:pt x="2446" y="1916"/>
                </a:lnTo>
                <a:lnTo>
                  <a:pt x="2441" y="1915"/>
                </a:lnTo>
                <a:lnTo>
                  <a:pt x="2431" y="1927"/>
                </a:lnTo>
                <a:lnTo>
                  <a:pt x="2428" y="1927"/>
                </a:lnTo>
                <a:lnTo>
                  <a:pt x="2419" y="1927"/>
                </a:lnTo>
                <a:lnTo>
                  <a:pt x="2413" y="1927"/>
                </a:lnTo>
                <a:lnTo>
                  <a:pt x="2408" y="1927"/>
                </a:lnTo>
                <a:lnTo>
                  <a:pt x="2407" y="1927"/>
                </a:lnTo>
                <a:lnTo>
                  <a:pt x="2402" y="1927"/>
                </a:lnTo>
                <a:lnTo>
                  <a:pt x="2343" y="1925"/>
                </a:lnTo>
                <a:lnTo>
                  <a:pt x="2342" y="1925"/>
                </a:lnTo>
                <a:lnTo>
                  <a:pt x="2336" y="1916"/>
                </a:lnTo>
                <a:lnTo>
                  <a:pt x="2331" y="1910"/>
                </a:lnTo>
                <a:lnTo>
                  <a:pt x="2319" y="1895"/>
                </a:lnTo>
                <a:lnTo>
                  <a:pt x="2307" y="1895"/>
                </a:lnTo>
                <a:lnTo>
                  <a:pt x="2307" y="1911"/>
                </a:lnTo>
                <a:lnTo>
                  <a:pt x="2307" y="1916"/>
                </a:lnTo>
                <a:lnTo>
                  <a:pt x="2304" y="1913"/>
                </a:lnTo>
                <a:lnTo>
                  <a:pt x="2303" y="1910"/>
                </a:lnTo>
                <a:lnTo>
                  <a:pt x="2298" y="1905"/>
                </a:lnTo>
                <a:lnTo>
                  <a:pt x="2295" y="1902"/>
                </a:lnTo>
                <a:lnTo>
                  <a:pt x="2292" y="1898"/>
                </a:lnTo>
                <a:lnTo>
                  <a:pt x="2289" y="1893"/>
                </a:lnTo>
                <a:lnTo>
                  <a:pt x="2287" y="1892"/>
                </a:lnTo>
                <a:lnTo>
                  <a:pt x="2286" y="1887"/>
                </a:lnTo>
                <a:lnTo>
                  <a:pt x="2283" y="1884"/>
                </a:lnTo>
                <a:lnTo>
                  <a:pt x="2274" y="1884"/>
                </a:lnTo>
                <a:lnTo>
                  <a:pt x="2274" y="1872"/>
                </a:lnTo>
                <a:lnTo>
                  <a:pt x="2274" y="1871"/>
                </a:lnTo>
                <a:lnTo>
                  <a:pt x="2272" y="1868"/>
                </a:lnTo>
                <a:lnTo>
                  <a:pt x="2271" y="1862"/>
                </a:lnTo>
                <a:lnTo>
                  <a:pt x="2269" y="1858"/>
                </a:lnTo>
                <a:lnTo>
                  <a:pt x="2268" y="1849"/>
                </a:lnTo>
                <a:lnTo>
                  <a:pt x="2265" y="1848"/>
                </a:lnTo>
                <a:lnTo>
                  <a:pt x="2265" y="1842"/>
                </a:lnTo>
                <a:lnTo>
                  <a:pt x="2268" y="1821"/>
                </a:lnTo>
                <a:lnTo>
                  <a:pt x="2268" y="1815"/>
                </a:lnTo>
                <a:lnTo>
                  <a:pt x="2269" y="1802"/>
                </a:lnTo>
                <a:lnTo>
                  <a:pt x="2271" y="1799"/>
                </a:lnTo>
                <a:lnTo>
                  <a:pt x="2268" y="1799"/>
                </a:lnTo>
                <a:lnTo>
                  <a:pt x="2265" y="1784"/>
                </a:lnTo>
                <a:lnTo>
                  <a:pt x="2260" y="1783"/>
                </a:lnTo>
                <a:lnTo>
                  <a:pt x="2257" y="1781"/>
                </a:lnTo>
                <a:lnTo>
                  <a:pt x="2227" y="1766"/>
                </a:lnTo>
                <a:lnTo>
                  <a:pt x="2205" y="1754"/>
                </a:lnTo>
                <a:lnTo>
                  <a:pt x="2199" y="1751"/>
                </a:lnTo>
                <a:lnTo>
                  <a:pt x="2199" y="1754"/>
                </a:lnTo>
                <a:lnTo>
                  <a:pt x="2197" y="1756"/>
                </a:lnTo>
                <a:lnTo>
                  <a:pt x="2197" y="1759"/>
                </a:lnTo>
                <a:lnTo>
                  <a:pt x="2192" y="1766"/>
                </a:lnTo>
                <a:lnTo>
                  <a:pt x="2191" y="1768"/>
                </a:lnTo>
                <a:lnTo>
                  <a:pt x="2182" y="1787"/>
                </a:lnTo>
                <a:lnTo>
                  <a:pt x="2212" y="1802"/>
                </a:lnTo>
                <a:lnTo>
                  <a:pt x="2212" y="1801"/>
                </a:lnTo>
                <a:lnTo>
                  <a:pt x="2214" y="1799"/>
                </a:lnTo>
                <a:lnTo>
                  <a:pt x="2214" y="1798"/>
                </a:lnTo>
                <a:lnTo>
                  <a:pt x="2214" y="1795"/>
                </a:lnTo>
                <a:lnTo>
                  <a:pt x="2218" y="1787"/>
                </a:lnTo>
                <a:lnTo>
                  <a:pt x="2218" y="1789"/>
                </a:lnTo>
                <a:lnTo>
                  <a:pt x="2220" y="1789"/>
                </a:lnTo>
                <a:lnTo>
                  <a:pt x="2242" y="1801"/>
                </a:lnTo>
                <a:lnTo>
                  <a:pt x="2256" y="1807"/>
                </a:lnTo>
                <a:lnTo>
                  <a:pt x="2256" y="1809"/>
                </a:lnTo>
                <a:lnTo>
                  <a:pt x="2257" y="1810"/>
                </a:lnTo>
                <a:lnTo>
                  <a:pt x="2257" y="1812"/>
                </a:lnTo>
                <a:lnTo>
                  <a:pt x="2257" y="1813"/>
                </a:lnTo>
                <a:lnTo>
                  <a:pt x="2257" y="1815"/>
                </a:lnTo>
                <a:lnTo>
                  <a:pt x="2256" y="1818"/>
                </a:lnTo>
                <a:lnTo>
                  <a:pt x="2253" y="1824"/>
                </a:lnTo>
                <a:lnTo>
                  <a:pt x="2251" y="1825"/>
                </a:lnTo>
                <a:lnTo>
                  <a:pt x="2250" y="1827"/>
                </a:lnTo>
                <a:lnTo>
                  <a:pt x="2247" y="1828"/>
                </a:lnTo>
                <a:lnTo>
                  <a:pt x="2233" y="1822"/>
                </a:lnTo>
                <a:lnTo>
                  <a:pt x="2235" y="1821"/>
                </a:lnTo>
                <a:lnTo>
                  <a:pt x="2212" y="1812"/>
                </a:lnTo>
                <a:lnTo>
                  <a:pt x="2202" y="1805"/>
                </a:lnTo>
                <a:lnTo>
                  <a:pt x="2102" y="1760"/>
                </a:lnTo>
                <a:lnTo>
                  <a:pt x="2100" y="1763"/>
                </a:lnTo>
                <a:lnTo>
                  <a:pt x="2094" y="1786"/>
                </a:lnTo>
                <a:lnTo>
                  <a:pt x="2066" y="1772"/>
                </a:lnTo>
                <a:lnTo>
                  <a:pt x="2061" y="1781"/>
                </a:lnTo>
                <a:lnTo>
                  <a:pt x="2048" y="1774"/>
                </a:lnTo>
                <a:lnTo>
                  <a:pt x="2043" y="1780"/>
                </a:lnTo>
                <a:lnTo>
                  <a:pt x="2030" y="1805"/>
                </a:lnTo>
                <a:lnTo>
                  <a:pt x="2045" y="1813"/>
                </a:lnTo>
                <a:lnTo>
                  <a:pt x="2072" y="1827"/>
                </a:lnTo>
                <a:lnTo>
                  <a:pt x="2078" y="1828"/>
                </a:lnTo>
                <a:lnTo>
                  <a:pt x="2088" y="1830"/>
                </a:lnTo>
                <a:lnTo>
                  <a:pt x="2088" y="1831"/>
                </a:lnTo>
                <a:lnTo>
                  <a:pt x="2088" y="1833"/>
                </a:lnTo>
                <a:lnTo>
                  <a:pt x="2087" y="1842"/>
                </a:lnTo>
                <a:lnTo>
                  <a:pt x="2087" y="1843"/>
                </a:lnTo>
                <a:lnTo>
                  <a:pt x="2087" y="1845"/>
                </a:lnTo>
                <a:lnTo>
                  <a:pt x="2085" y="1852"/>
                </a:lnTo>
                <a:lnTo>
                  <a:pt x="2085" y="1858"/>
                </a:lnTo>
                <a:lnTo>
                  <a:pt x="2085" y="1865"/>
                </a:lnTo>
                <a:lnTo>
                  <a:pt x="2085" y="1869"/>
                </a:lnTo>
                <a:lnTo>
                  <a:pt x="2085" y="1874"/>
                </a:lnTo>
                <a:lnTo>
                  <a:pt x="2085" y="1886"/>
                </a:lnTo>
                <a:lnTo>
                  <a:pt x="2082" y="1884"/>
                </a:lnTo>
                <a:lnTo>
                  <a:pt x="2081" y="1884"/>
                </a:lnTo>
                <a:lnTo>
                  <a:pt x="2078" y="1883"/>
                </a:lnTo>
                <a:lnTo>
                  <a:pt x="2076" y="1881"/>
                </a:lnTo>
                <a:lnTo>
                  <a:pt x="2075" y="1880"/>
                </a:lnTo>
                <a:lnTo>
                  <a:pt x="2075" y="1878"/>
                </a:lnTo>
                <a:lnTo>
                  <a:pt x="2052" y="1866"/>
                </a:lnTo>
                <a:lnTo>
                  <a:pt x="2024" y="1854"/>
                </a:lnTo>
                <a:lnTo>
                  <a:pt x="2013" y="1848"/>
                </a:lnTo>
                <a:lnTo>
                  <a:pt x="2009" y="1846"/>
                </a:lnTo>
                <a:lnTo>
                  <a:pt x="2009" y="1845"/>
                </a:lnTo>
                <a:lnTo>
                  <a:pt x="2007" y="1845"/>
                </a:lnTo>
                <a:lnTo>
                  <a:pt x="2005" y="1845"/>
                </a:lnTo>
                <a:lnTo>
                  <a:pt x="2007" y="1843"/>
                </a:lnTo>
                <a:lnTo>
                  <a:pt x="2010" y="1836"/>
                </a:lnTo>
                <a:lnTo>
                  <a:pt x="2019" y="1816"/>
                </a:lnTo>
                <a:lnTo>
                  <a:pt x="1999" y="1807"/>
                </a:lnTo>
                <a:lnTo>
                  <a:pt x="2022" y="1762"/>
                </a:lnTo>
                <a:lnTo>
                  <a:pt x="1965" y="1731"/>
                </a:lnTo>
                <a:lnTo>
                  <a:pt x="1963" y="1731"/>
                </a:lnTo>
                <a:lnTo>
                  <a:pt x="1966" y="1724"/>
                </a:lnTo>
                <a:lnTo>
                  <a:pt x="1969" y="1719"/>
                </a:lnTo>
                <a:lnTo>
                  <a:pt x="1975" y="1706"/>
                </a:lnTo>
                <a:lnTo>
                  <a:pt x="1978" y="1703"/>
                </a:lnTo>
                <a:lnTo>
                  <a:pt x="1989" y="1707"/>
                </a:lnTo>
                <a:lnTo>
                  <a:pt x="2002" y="1678"/>
                </a:lnTo>
                <a:lnTo>
                  <a:pt x="1980" y="1668"/>
                </a:lnTo>
                <a:lnTo>
                  <a:pt x="1987" y="1653"/>
                </a:lnTo>
                <a:lnTo>
                  <a:pt x="1954" y="1636"/>
                </a:lnTo>
                <a:lnTo>
                  <a:pt x="1923" y="1619"/>
                </a:lnTo>
                <a:lnTo>
                  <a:pt x="1926" y="1615"/>
                </a:lnTo>
                <a:lnTo>
                  <a:pt x="1926" y="1613"/>
                </a:lnTo>
                <a:lnTo>
                  <a:pt x="1897" y="1598"/>
                </a:lnTo>
                <a:lnTo>
                  <a:pt x="1894" y="1597"/>
                </a:lnTo>
                <a:lnTo>
                  <a:pt x="1891" y="1595"/>
                </a:lnTo>
                <a:lnTo>
                  <a:pt x="1886" y="1592"/>
                </a:lnTo>
                <a:lnTo>
                  <a:pt x="1885" y="1592"/>
                </a:lnTo>
                <a:lnTo>
                  <a:pt x="1868" y="1583"/>
                </a:lnTo>
                <a:lnTo>
                  <a:pt x="1858" y="1578"/>
                </a:lnTo>
                <a:lnTo>
                  <a:pt x="1820" y="1559"/>
                </a:lnTo>
                <a:lnTo>
                  <a:pt x="1799" y="1548"/>
                </a:lnTo>
                <a:lnTo>
                  <a:pt x="1782" y="1540"/>
                </a:lnTo>
                <a:lnTo>
                  <a:pt x="1748" y="1524"/>
                </a:lnTo>
                <a:lnTo>
                  <a:pt x="1736" y="1516"/>
                </a:lnTo>
                <a:lnTo>
                  <a:pt x="1725" y="1512"/>
                </a:lnTo>
                <a:lnTo>
                  <a:pt x="1711" y="1504"/>
                </a:lnTo>
                <a:lnTo>
                  <a:pt x="1672" y="1486"/>
                </a:lnTo>
                <a:lnTo>
                  <a:pt x="1654" y="1477"/>
                </a:lnTo>
                <a:lnTo>
                  <a:pt x="1616" y="1459"/>
                </a:lnTo>
                <a:lnTo>
                  <a:pt x="1616" y="1457"/>
                </a:lnTo>
                <a:lnTo>
                  <a:pt x="1598" y="1448"/>
                </a:lnTo>
                <a:lnTo>
                  <a:pt x="1580" y="1439"/>
                </a:lnTo>
                <a:lnTo>
                  <a:pt x="1571" y="1434"/>
                </a:lnTo>
                <a:lnTo>
                  <a:pt x="1567" y="1433"/>
                </a:lnTo>
                <a:lnTo>
                  <a:pt x="1556" y="1427"/>
                </a:lnTo>
                <a:lnTo>
                  <a:pt x="1552" y="1425"/>
                </a:lnTo>
                <a:lnTo>
                  <a:pt x="1547" y="1424"/>
                </a:lnTo>
                <a:lnTo>
                  <a:pt x="1541" y="1419"/>
                </a:lnTo>
                <a:lnTo>
                  <a:pt x="1535" y="1418"/>
                </a:lnTo>
                <a:lnTo>
                  <a:pt x="1527" y="1457"/>
                </a:lnTo>
                <a:lnTo>
                  <a:pt x="1523" y="1480"/>
                </a:lnTo>
                <a:lnTo>
                  <a:pt x="1523" y="1481"/>
                </a:lnTo>
                <a:lnTo>
                  <a:pt x="1514" y="1494"/>
                </a:lnTo>
                <a:lnTo>
                  <a:pt x="1487" y="1533"/>
                </a:lnTo>
                <a:lnTo>
                  <a:pt x="1497" y="1539"/>
                </a:lnTo>
                <a:lnTo>
                  <a:pt x="1506" y="1544"/>
                </a:lnTo>
                <a:lnTo>
                  <a:pt x="1467" y="1578"/>
                </a:lnTo>
                <a:lnTo>
                  <a:pt x="1466" y="1580"/>
                </a:lnTo>
                <a:lnTo>
                  <a:pt x="1464" y="1583"/>
                </a:lnTo>
                <a:lnTo>
                  <a:pt x="1458" y="1587"/>
                </a:lnTo>
                <a:lnTo>
                  <a:pt x="1451" y="1593"/>
                </a:lnTo>
                <a:lnTo>
                  <a:pt x="1438" y="1615"/>
                </a:lnTo>
                <a:lnTo>
                  <a:pt x="1437" y="1615"/>
                </a:lnTo>
                <a:lnTo>
                  <a:pt x="1431" y="1625"/>
                </a:lnTo>
                <a:lnTo>
                  <a:pt x="1429" y="1627"/>
                </a:lnTo>
                <a:lnTo>
                  <a:pt x="1423" y="1636"/>
                </a:lnTo>
                <a:lnTo>
                  <a:pt x="1411" y="1656"/>
                </a:lnTo>
                <a:lnTo>
                  <a:pt x="1405" y="1660"/>
                </a:lnTo>
                <a:lnTo>
                  <a:pt x="1402" y="1665"/>
                </a:lnTo>
                <a:lnTo>
                  <a:pt x="1401" y="1665"/>
                </a:lnTo>
                <a:lnTo>
                  <a:pt x="1399" y="1668"/>
                </a:lnTo>
                <a:lnTo>
                  <a:pt x="1401" y="1665"/>
                </a:lnTo>
                <a:lnTo>
                  <a:pt x="1386" y="1657"/>
                </a:lnTo>
                <a:lnTo>
                  <a:pt x="1362" y="1646"/>
                </a:lnTo>
                <a:lnTo>
                  <a:pt x="1360" y="1646"/>
                </a:lnTo>
                <a:lnTo>
                  <a:pt x="1350" y="1656"/>
                </a:lnTo>
                <a:lnTo>
                  <a:pt x="1348" y="1654"/>
                </a:lnTo>
                <a:lnTo>
                  <a:pt x="1336" y="1637"/>
                </a:lnTo>
                <a:lnTo>
                  <a:pt x="1334" y="1634"/>
                </a:lnTo>
                <a:lnTo>
                  <a:pt x="1331" y="1631"/>
                </a:lnTo>
                <a:lnTo>
                  <a:pt x="1328" y="1630"/>
                </a:lnTo>
                <a:lnTo>
                  <a:pt x="1309" y="1621"/>
                </a:lnTo>
                <a:lnTo>
                  <a:pt x="1301" y="1618"/>
                </a:lnTo>
                <a:lnTo>
                  <a:pt x="1304" y="1613"/>
                </a:lnTo>
                <a:lnTo>
                  <a:pt x="1307" y="1612"/>
                </a:lnTo>
                <a:lnTo>
                  <a:pt x="1310" y="1610"/>
                </a:lnTo>
                <a:lnTo>
                  <a:pt x="1312" y="1607"/>
                </a:lnTo>
                <a:lnTo>
                  <a:pt x="1324" y="1597"/>
                </a:lnTo>
                <a:lnTo>
                  <a:pt x="1322" y="1595"/>
                </a:lnTo>
                <a:lnTo>
                  <a:pt x="1316" y="1592"/>
                </a:lnTo>
                <a:lnTo>
                  <a:pt x="1322" y="1587"/>
                </a:lnTo>
                <a:lnTo>
                  <a:pt x="1319" y="1586"/>
                </a:lnTo>
                <a:lnTo>
                  <a:pt x="1316" y="1584"/>
                </a:lnTo>
                <a:lnTo>
                  <a:pt x="1321" y="1578"/>
                </a:lnTo>
                <a:lnTo>
                  <a:pt x="1333" y="1565"/>
                </a:lnTo>
                <a:lnTo>
                  <a:pt x="1340" y="1557"/>
                </a:lnTo>
                <a:lnTo>
                  <a:pt x="1339" y="1556"/>
                </a:lnTo>
                <a:lnTo>
                  <a:pt x="1337" y="1556"/>
                </a:lnTo>
                <a:lnTo>
                  <a:pt x="1334" y="1560"/>
                </a:lnTo>
                <a:lnTo>
                  <a:pt x="1330" y="1563"/>
                </a:lnTo>
                <a:lnTo>
                  <a:pt x="1313" y="1556"/>
                </a:lnTo>
                <a:lnTo>
                  <a:pt x="1312" y="1556"/>
                </a:lnTo>
                <a:lnTo>
                  <a:pt x="1306" y="1553"/>
                </a:lnTo>
                <a:lnTo>
                  <a:pt x="1298" y="1560"/>
                </a:lnTo>
                <a:lnTo>
                  <a:pt x="1313" y="1566"/>
                </a:lnTo>
                <a:lnTo>
                  <a:pt x="1315" y="1563"/>
                </a:lnTo>
                <a:lnTo>
                  <a:pt x="1316" y="1560"/>
                </a:lnTo>
                <a:lnTo>
                  <a:pt x="1321" y="1562"/>
                </a:lnTo>
                <a:lnTo>
                  <a:pt x="1324" y="1563"/>
                </a:lnTo>
                <a:lnTo>
                  <a:pt x="1324" y="1565"/>
                </a:lnTo>
                <a:lnTo>
                  <a:pt x="1325" y="1565"/>
                </a:lnTo>
                <a:lnTo>
                  <a:pt x="1325" y="1566"/>
                </a:lnTo>
                <a:lnTo>
                  <a:pt x="1318" y="1574"/>
                </a:lnTo>
                <a:lnTo>
                  <a:pt x="1303" y="1566"/>
                </a:lnTo>
                <a:lnTo>
                  <a:pt x="1274" y="1553"/>
                </a:lnTo>
                <a:lnTo>
                  <a:pt x="1276" y="1548"/>
                </a:lnTo>
                <a:lnTo>
                  <a:pt x="1280" y="1540"/>
                </a:lnTo>
                <a:lnTo>
                  <a:pt x="1277" y="1539"/>
                </a:lnTo>
                <a:lnTo>
                  <a:pt x="1264" y="1533"/>
                </a:lnTo>
                <a:lnTo>
                  <a:pt x="1262" y="1531"/>
                </a:lnTo>
                <a:lnTo>
                  <a:pt x="1261" y="1530"/>
                </a:lnTo>
                <a:lnTo>
                  <a:pt x="1256" y="1528"/>
                </a:lnTo>
                <a:lnTo>
                  <a:pt x="1262" y="1518"/>
                </a:lnTo>
                <a:lnTo>
                  <a:pt x="1325" y="1548"/>
                </a:lnTo>
                <a:lnTo>
                  <a:pt x="1333" y="1551"/>
                </a:lnTo>
                <a:lnTo>
                  <a:pt x="1339" y="1556"/>
                </a:lnTo>
                <a:lnTo>
                  <a:pt x="1340" y="1554"/>
                </a:lnTo>
                <a:lnTo>
                  <a:pt x="1357" y="1531"/>
                </a:lnTo>
                <a:lnTo>
                  <a:pt x="1282" y="1495"/>
                </a:lnTo>
                <a:lnTo>
                  <a:pt x="1280" y="1494"/>
                </a:lnTo>
                <a:lnTo>
                  <a:pt x="1280" y="1492"/>
                </a:lnTo>
                <a:lnTo>
                  <a:pt x="1292" y="1477"/>
                </a:lnTo>
                <a:lnTo>
                  <a:pt x="1294" y="1474"/>
                </a:lnTo>
                <a:lnTo>
                  <a:pt x="1297" y="1469"/>
                </a:lnTo>
                <a:lnTo>
                  <a:pt x="1304" y="1460"/>
                </a:lnTo>
                <a:lnTo>
                  <a:pt x="1301" y="1459"/>
                </a:lnTo>
                <a:lnTo>
                  <a:pt x="1300" y="1457"/>
                </a:lnTo>
                <a:lnTo>
                  <a:pt x="1298" y="1460"/>
                </a:lnTo>
                <a:lnTo>
                  <a:pt x="1285" y="1478"/>
                </a:lnTo>
                <a:lnTo>
                  <a:pt x="1277" y="1489"/>
                </a:lnTo>
                <a:lnTo>
                  <a:pt x="1261" y="1510"/>
                </a:lnTo>
                <a:lnTo>
                  <a:pt x="1258" y="1515"/>
                </a:lnTo>
                <a:lnTo>
                  <a:pt x="1256" y="1513"/>
                </a:lnTo>
                <a:lnTo>
                  <a:pt x="1251" y="1512"/>
                </a:lnTo>
                <a:lnTo>
                  <a:pt x="1218" y="1495"/>
                </a:lnTo>
                <a:lnTo>
                  <a:pt x="1153" y="1463"/>
                </a:lnTo>
                <a:lnTo>
                  <a:pt x="1149" y="1462"/>
                </a:lnTo>
                <a:lnTo>
                  <a:pt x="1146" y="1460"/>
                </a:lnTo>
                <a:lnTo>
                  <a:pt x="1144" y="1460"/>
                </a:lnTo>
                <a:lnTo>
                  <a:pt x="1153" y="1441"/>
                </a:lnTo>
                <a:lnTo>
                  <a:pt x="1159" y="1430"/>
                </a:lnTo>
                <a:lnTo>
                  <a:pt x="1175" y="1397"/>
                </a:lnTo>
                <a:lnTo>
                  <a:pt x="1166" y="1392"/>
                </a:lnTo>
                <a:lnTo>
                  <a:pt x="1164" y="1391"/>
                </a:lnTo>
                <a:lnTo>
                  <a:pt x="1104" y="1362"/>
                </a:lnTo>
                <a:lnTo>
                  <a:pt x="1084" y="1400"/>
                </a:lnTo>
                <a:lnTo>
                  <a:pt x="1075" y="1421"/>
                </a:lnTo>
                <a:lnTo>
                  <a:pt x="1074" y="1424"/>
                </a:lnTo>
                <a:lnTo>
                  <a:pt x="1019" y="1398"/>
                </a:lnTo>
                <a:lnTo>
                  <a:pt x="1007" y="1392"/>
                </a:lnTo>
                <a:lnTo>
                  <a:pt x="986" y="1381"/>
                </a:lnTo>
                <a:lnTo>
                  <a:pt x="1001" y="1351"/>
                </a:lnTo>
                <a:lnTo>
                  <a:pt x="1010" y="1331"/>
                </a:lnTo>
                <a:lnTo>
                  <a:pt x="1016" y="1319"/>
                </a:lnTo>
                <a:lnTo>
                  <a:pt x="994" y="1309"/>
                </a:lnTo>
                <a:lnTo>
                  <a:pt x="968" y="1295"/>
                </a:lnTo>
                <a:lnTo>
                  <a:pt x="948" y="1286"/>
                </a:lnTo>
                <a:lnTo>
                  <a:pt x="930" y="1277"/>
                </a:lnTo>
                <a:lnTo>
                  <a:pt x="912" y="1268"/>
                </a:lnTo>
                <a:lnTo>
                  <a:pt x="908" y="1266"/>
                </a:lnTo>
                <a:lnTo>
                  <a:pt x="881" y="1253"/>
                </a:lnTo>
                <a:lnTo>
                  <a:pt x="859" y="1242"/>
                </a:lnTo>
                <a:lnTo>
                  <a:pt x="856" y="1241"/>
                </a:lnTo>
                <a:lnTo>
                  <a:pt x="843" y="1235"/>
                </a:lnTo>
                <a:lnTo>
                  <a:pt x="838" y="1233"/>
                </a:lnTo>
                <a:lnTo>
                  <a:pt x="825" y="1225"/>
                </a:lnTo>
                <a:lnTo>
                  <a:pt x="773" y="1200"/>
                </a:lnTo>
                <a:lnTo>
                  <a:pt x="764" y="1195"/>
                </a:lnTo>
                <a:lnTo>
                  <a:pt x="760" y="1194"/>
                </a:lnTo>
                <a:lnTo>
                  <a:pt x="752" y="1191"/>
                </a:lnTo>
                <a:lnTo>
                  <a:pt x="751" y="1189"/>
                </a:lnTo>
                <a:lnTo>
                  <a:pt x="749" y="1188"/>
                </a:lnTo>
                <a:lnTo>
                  <a:pt x="745" y="1207"/>
                </a:lnTo>
                <a:lnTo>
                  <a:pt x="728" y="1209"/>
                </a:lnTo>
                <a:lnTo>
                  <a:pt x="701" y="1210"/>
                </a:lnTo>
                <a:lnTo>
                  <a:pt x="687" y="1210"/>
                </a:lnTo>
                <a:lnTo>
                  <a:pt x="681" y="1210"/>
                </a:lnTo>
                <a:lnTo>
                  <a:pt x="675" y="1216"/>
                </a:lnTo>
                <a:lnTo>
                  <a:pt x="648" y="1238"/>
                </a:lnTo>
                <a:lnTo>
                  <a:pt x="615" y="1263"/>
                </a:lnTo>
                <a:lnTo>
                  <a:pt x="614" y="1265"/>
                </a:lnTo>
                <a:lnTo>
                  <a:pt x="606" y="1271"/>
                </a:lnTo>
                <a:lnTo>
                  <a:pt x="602" y="1275"/>
                </a:lnTo>
                <a:lnTo>
                  <a:pt x="592" y="1283"/>
                </a:lnTo>
                <a:lnTo>
                  <a:pt x="580" y="1304"/>
                </a:lnTo>
                <a:lnTo>
                  <a:pt x="576" y="1304"/>
                </a:lnTo>
                <a:lnTo>
                  <a:pt x="571" y="1304"/>
                </a:lnTo>
                <a:lnTo>
                  <a:pt x="570" y="1304"/>
                </a:lnTo>
                <a:lnTo>
                  <a:pt x="547" y="1304"/>
                </a:lnTo>
                <a:lnTo>
                  <a:pt x="537" y="1333"/>
                </a:lnTo>
                <a:lnTo>
                  <a:pt x="526" y="1359"/>
                </a:lnTo>
                <a:lnTo>
                  <a:pt x="516" y="1353"/>
                </a:lnTo>
                <a:lnTo>
                  <a:pt x="510" y="1348"/>
                </a:lnTo>
                <a:lnTo>
                  <a:pt x="478" y="1350"/>
                </a:lnTo>
                <a:lnTo>
                  <a:pt x="476" y="1350"/>
                </a:lnTo>
                <a:lnTo>
                  <a:pt x="463" y="1350"/>
                </a:lnTo>
                <a:lnTo>
                  <a:pt x="457" y="1350"/>
                </a:lnTo>
                <a:lnTo>
                  <a:pt x="446" y="1350"/>
                </a:lnTo>
                <a:lnTo>
                  <a:pt x="399" y="1350"/>
                </a:lnTo>
                <a:lnTo>
                  <a:pt x="354" y="1328"/>
                </a:lnTo>
                <a:lnTo>
                  <a:pt x="295" y="1301"/>
                </a:lnTo>
                <a:lnTo>
                  <a:pt x="286" y="1297"/>
                </a:lnTo>
                <a:lnTo>
                  <a:pt x="285" y="1297"/>
                </a:lnTo>
                <a:lnTo>
                  <a:pt x="276" y="1318"/>
                </a:lnTo>
                <a:lnTo>
                  <a:pt x="274" y="1319"/>
                </a:lnTo>
                <a:lnTo>
                  <a:pt x="259" y="1312"/>
                </a:lnTo>
                <a:lnTo>
                  <a:pt x="261" y="1310"/>
                </a:lnTo>
                <a:lnTo>
                  <a:pt x="262" y="1307"/>
                </a:lnTo>
                <a:lnTo>
                  <a:pt x="270" y="1289"/>
                </a:lnTo>
                <a:lnTo>
                  <a:pt x="169" y="1241"/>
                </a:lnTo>
                <a:lnTo>
                  <a:pt x="157" y="1266"/>
                </a:lnTo>
                <a:lnTo>
                  <a:pt x="196" y="1283"/>
                </a:lnTo>
                <a:lnTo>
                  <a:pt x="214" y="1292"/>
                </a:lnTo>
                <a:lnTo>
                  <a:pt x="271" y="1321"/>
                </a:lnTo>
                <a:lnTo>
                  <a:pt x="258" y="1348"/>
                </a:lnTo>
                <a:lnTo>
                  <a:pt x="286" y="1365"/>
                </a:lnTo>
                <a:lnTo>
                  <a:pt x="276" y="1388"/>
                </a:lnTo>
                <a:lnTo>
                  <a:pt x="267" y="1406"/>
                </a:lnTo>
                <a:lnTo>
                  <a:pt x="268" y="1407"/>
                </a:lnTo>
                <a:lnTo>
                  <a:pt x="273" y="1409"/>
                </a:lnTo>
                <a:lnTo>
                  <a:pt x="273" y="1410"/>
                </a:lnTo>
                <a:lnTo>
                  <a:pt x="273" y="1415"/>
                </a:lnTo>
                <a:lnTo>
                  <a:pt x="228" y="1415"/>
                </a:lnTo>
                <a:lnTo>
                  <a:pt x="226" y="1415"/>
                </a:lnTo>
                <a:lnTo>
                  <a:pt x="206" y="1415"/>
                </a:lnTo>
                <a:lnTo>
                  <a:pt x="206" y="1416"/>
                </a:lnTo>
                <a:lnTo>
                  <a:pt x="140" y="1416"/>
                </a:lnTo>
                <a:lnTo>
                  <a:pt x="140" y="1469"/>
                </a:lnTo>
                <a:lnTo>
                  <a:pt x="139" y="1469"/>
                </a:lnTo>
                <a:lnTo>
                  <a:pt x="137" y="1469"/>
                </a:lnTo>
                <a:lnTo>
                  <a:pt x="133" y="1469"/>
                </a:lnTo>
                <a:lnTo>
                  <a:pt x="128" y="1469"/>
                </a:lnTo>
                <a:lnTo>
                  <a:pt x="122" y="1469"/>
                </a:lnTo>
                <a:lnTo>
                  <a:pt x="0" y="1410"/>
                </a:lnTo>
                <a:lnTo>
                  <a:pt x="6" y="1410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CCB60D4-72E5-E343-A53F-6E9FB24FEAE0}"/>
              </a:ext>
            </a:extLst>
          </p:cNvPr>
          <p:cNvSpPr>
            <a:spLocks noEditPoints="1"/>
          </p:cNvSpPr>
          <p:nvPr/>
        </p:nvSpPr>
        <p:spPr bwMode="auto">
          <a:xfrm>
            <a:off x="4628356" y="2643188"/>
            <a:ext cx="3888432" cy="1895046"/>
          </a:xfrm>
          <a:custGeom>
            <a:avLst/>
            <a:gdLst>
              <a:gd name="T0" fmla="*/ 3520 w 3954"/>
              <a:gd name="T1" fmla="*/ 406 h 1927"/>
              <a:gd name="T2" fmla="*/ 3868 w 3954"/>
              <a:gd name="T3" fmla="*/ 709 h 1927"/>
              <a:gd name="T4" fmla="*/ 3491 w 3954"/>
              <a:gd name="T5" fmla="*/ 745 h 1927"/>
              <a:gd name="T6" fmla="*/ 4 w 3954"/>
              <a:gd name="T7" fmla="*/ 1216 h 1927"/>
              <a:gd name="T8" fmla="*/ 48 w 3954"/>
              <a:gd name="T9" fmla="*/ 948 h 1927"/>
              <a:gd name="T10" fmla="*/ 140 w 3954"/>
              <a:gd name="T11" fmla="*/ 817 h 1927"/>
              <a:gd name="T12" fmla="*/ 178 w 3954"/>
              <a:gd name="T13" fmla="*/ 755 h 1927"/>
              <a:gd name="T14" fmla="*/ 191 w 3954"/>
              <a:gd name="T15" fmla="*/ 776 h 1927"/>
              <a:gd name="T16" fmla="*/ 244 w 3954"/>
              <a:gd name="T17" fmla="*/ 755 h 1927"/>
              <a:gd name="T18" fmla="*/ 238 w 3954"/>
              <a:gd name="T19" fmla="*/ 617 h 1927"/>
              <a:gd name="T20" fmla="*/ 375 w 3954"/>
              <a:gd name="T21" fmla="*/ 596 h 1927"/>
              <a:gd name="T22" fmla="*/ 466 w 3954"/>
              <a:gd name="T23" fmla="*/ 591 h 1927"/>
              <a:gd name="T24" fmla="*/ 565 w 3954"/>
              <a:gd name="T25" fmla="*/ 665 h 1927"/>
              <a:gd name="T26" fmla="*/ 592 w 3954"/>
              <a:gd name="T27" fmla="*/ 683 h 1927"/>
              <a:gd name="T28" fmla="*/ 629 w 3954"/>
              <a:gd name="T29" fmla="*/ 715 h 1927"/>
              <a:gd name="T30" fmla="*/ 731 w 3954"/>
              <a:gd name="T31" fmla="*/ 753 h 1927"/>
              <a:gd name="T32" fmla="*/ 786 w 3954"/>
              <a:gd name="T33" fmla="*/ 797 h 1927"/>
              <a:gd name="T34" fmla="*/ 893 w 3954"/>
              <a:gd name="T35" fmla="*/ 726 h 1927"/>
              <a:gd name="T36" fmla="*/ 1152 w 3954"/>
              <a:gd name="T37" fmla="*/ 647 h 1927"/>
              <a:gd name="T38" fmla="*/ 1239 w 3954"/>
              <a:gd name="T39" fmla="*/ 473 h 1927"/>
              <a:gd name="T40" fmla="*/ 1283 w 3954"/>
              <a:gd name="T41" fmla="*/ 381 h 1927"/>
              <a:gd name="T42" fmla="*/ 1429 w 3954"/>
              <a:gd name="T43" fmla="*/ 215 h 1927"/>
              <a:gd name="T44" fmla="*/ 3102 w 3954"/>
              <a:gd name="T45" fmla="*/ 203 h 1927"/>
              <a:gd name="T46" fmla="*/ 3129 w 3954"/>
              <a:gd name="T47" fmla="*/ 155 h 1927"/>
              <a:gd name="T48" fmla="*/ 3143 w 3954"/>
              <a:gd name="T49" fmla="*/ 131 h 1927"/>
              <a:gd name="T50" fmla="*/ 3165 w 3954"/>
              <a:gd name="T51" fmla="*/ 81 h 1927"/>
              <a:gd name="T52" fmla="*/ 3176 w 3954"/>
              <a:gd name="T53" fmla="*/ 47 h 1927"/>
              <a:gd name="T54" fmla="*/ 3173 w 3954"/>
              <a:gd name="T55" fmla="*/ 5 h 1927"/>
              <a:gd name="T56" fmla="*/ 3317 w 3954"/>
              <a:gd name="T57" fmla="*/ 385 h 1927"/>
              <a:gd name="T58" fmla="*/ 3272 w 3954"/>
              <a:gd name="T59" fmla="*/ 432 h 1927"/>
              <a:gd name="T60" fmla="*/ 3216 w 3954"/>
              <a:gd name="T61" fmla="*/ 540 h 1927"/>
              <a:gd name="T62" fmla="*/ 3087 w 3954"/>
              <a:gd name="T63" fmla="*/ 671 h 1927"/>
              <a:gd name="T64" fmla="*/ 3355 w 3954"/>
              <a:gd name="T65" fmla="*/ 900 h 1927"/>
              <a:gd name="T66" fmla="*/ 3346 w 3954"/>
              <a:gd name="T67" fmla="*/ 1230 h 1927"/>
              <a:gd name="T68" fmla="*/ 2883 w 3954"/>
              <a:gd name="T69" fmla="*/ 1884 h 1927"/>
              <a:gd name="T70" fmla="*/ 2571 w 3954"/>
              <a:gd name="T71" fmla="*/ 1887 h 1927"/>
              <a:gd name="T72" fmla="*/ 2452 w 3954"/>
              <a:gd name="T73" fmla="*/ 1918 h 1927"/>
              <a:gd name="T74" fmla="*/ 2319 w 3954"/>
              <a:gd name="T75" fmla="*/ 1895 h 1927"/>
              <a:gd name="T76" fmla="*/ 2274 w 3954"/>
              <a:gd name="T77" fmla="*/ 1872 h 1927"/>
              <a:gd name="T78" fmla="*/ 2260 w 3954"/>
              <a:gd name="T79" fmla="*/ 1783 h 1927"/>
              <a:gd name="T80" fmla="*/ 2214 w 3954"/>
              <a:gd name="T81" fmla="*/ 1798 h 1927"/>
              <a:gd name="T82" fmla="*/ 2251 w 3954"/>
              <a:gd name="T83" fmla="*/ 1825 h 1927"/>
              <a:gd name="T84" fmla="*/ 2030 w 3954"/>
              <a:gd name="T85" fmla="*/ 1805 h 1927"/>
              <a:gd name="T86" fmla="*/ 2085 w 3954"/>
              <a:gd name="T87" fmla="*/ 1874 h 1927"/>
              <a:gd name="T88" fmla="*/ 2005 w 3954"/>
              <a:gd name="T89" fmla="*/ 1845 h 1927"/>
              <a:gd name="T90" fmla="*/ 1980 w 3954"/>
              <a:gd name="T91" fmla="*/ 1668 h 1927"/>
              <a:gd name="T92" fmla="*/ 1799 w 3954"/>
              <a:gd name="T93" fmla="*/ 1548 h 1927"/>
              <a:gd name="T94" fmla="*/ 1556 w 3954"/>
              <a:gd name="T95" fmla="*/ 1427 h 1927"/>
              <a:gd name="T96" fmla="*/ 1464 w 3954"/>
              <a:gd name="T97" fmla="*/ 1583 h 1927"/>
              <a:gd name="T98" fmla="*/ 1386 w 3954"/>
              <a:gd name="T99" fmla="*/ 1657 h 1927"/>
              <a:gd name="T100" fmla="*/ 1312 w 3954"/>
              <a:gd name="T101" fmla="*/ 1607 h 1927"/>
              <a:gd name="T102" fmla="*/ 1313 w 3954"/>
              <a:gd name="T103" fmla="*/ 1556 h 1927"/>
              <a:gd name="T104" fmla="*/ 1274 w 3954"/>
              <a:gd name="T105" fmla="*/ 1553 h 1927"/>
              <a:gd name="T106" fmla="*/ 1282 w 3954"/>
              <a:gd name="T107" fmla="*/ 1495 h 1927"/>
              <a:gd name="T108" fmla="*/ 1256 w 3954"/>
              <a:gd name="T109" fmla="*/ 1513 h 1927"/>
              <a:gd name="T110" fmla="*/ 1075 w 3954"/>
              <a:gd name="T111" fmla="*/ 1421 h 1927"/>
              <a:gd name="T112" fmla="*/ 881 w 3954"/>
              <a:gd name="T113" fmla="*/ 1253 h 1927"/>
              <a:gd name="T114" fmla="*/ 701 w 3954"/>
              <a:gd name="T115" fmla="*/ 1210 h 1927"/>
              <a:gd name="T116" fmla="*/ 547 w 3954"/>
              <a:gd name="T117" fmla="*/ 1304 h 1927"/>
              <a:gd name="T118" fmla="*/ 285 w 3954"/>
              <a:gd name="T119" fmla="*/ 1297 h 1927"/>
              <a:gd name="T120" fmla="*/ 276 w 3954"/>
              <a:gd name="T121" fmla="*/ 1388 h 1927"/>
              <a:gd name="T122" fmla="*/ 133 w 3954"/>
              <a:gd name="T123" fmla="*/ 1469 h 1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954" h="1927">
                <a:moveTo>
                  <a:pt x="3415" y="745"/>
                </a:moveTo>
                <a:lnTo>
                  <a:pt x="3426" y="712"/>
                </a:lnTo>
                <a:lnTo>
                  <a:pt x="3437" y="677"/>
                </a:lnTo>
                <a:lnTo>
                  <a:pt x="3440" y="653"/>
                </a:lnTo>
                <a:lnTo>
                  <a:pt x="3441" y="632"/>
                </a:lnTo>
                <a:lnTo>
                  <a:pt x="3441" y="617"/>
                </a:lnTo>
                <a:lnTo>
                  <a:pt x="3440" y="585"/>
                </a:lnTo>
                <a:lnTo>
                  <a:pt x="3432" y="549"/>
                </a:lnTo>
                <a:lnTo>
                  <a:pt x="3428" y="523"/>
                </a:lnTo>
                <a:lnTo>
                  <a:pt x="3426" y="509"/>
                </a:lnTo>
                <a:lnTo>
                  <a:pt x="3426" y="491"/>
                </a:lnTo>
                <a:lnTo>
                  <a:pt x="3426" y="408"/>
                </a:lnTo>
                <a:lnTo>
                  <a:pt x="3488" y="406"/>
                </a:lnTo>
                <a:lnTo>
                  <a:pt x="3520" y="406"/>
                </a:lnTo>
                <a:lnTo>
                  <a:pt x="3520" y="474"/>
                </a:lnTo>
                <a:lnTo>
                  <a:pt x="3616" y="474"/>
                </a:lnTo>
                <a:lnTo>
                  <a:pt x="3621" y="474"/>
                </a:lnTo>
                <a:lnTo>
                  <a:pt x="3621" y="477"/>
                </a:lnTo>
                <a:lnTo>
                  <a:pt x="3619" y="543"/>
                </a:lnTo>
                <a:lnTo>
                  <a:pt x="3687" y="541"/>
                </a:lnTo>
                <a:lnTo>
                  <a:pt x="3687" y="609"/>
                </a:lnTo>
                <a:lnTo>
                  <a:pt x="3705" y="609"/>
                </a:lnTo>
                <a:lnTo>
                  <a:pt x="3738" y="609"/>
                </a:lnTo>
                <a:lnTo>
                  <a:pt x="3738" y="621"/>
                </a:lnTo>
                <a:lnTo>
                  <a:pt x="3753" y="621"/>
                </a:lnTo>
                <a:lnTo>
                  <a:pt x="3753" y="676"/>
                </a:lnTo>
                <a:lnTo>
                  <a:pt x="3752" y="709"/>
                </a:lnTo>
                <a:lnTo>
                  <a:pt x="3868" y="709"/>
                </a:lnTo>
                <a:lnTo>
                  <a:pt x="3883" y="709"/>
                </a:lnTo>
                <a:lnTo>
                  <a:pt x="3886" y="709"/>
                </a:lnTo>
                <a:lnTo>
                  <a:pt x="3954" y="709"/>
                </a:lnTo>
                <a:lnTo>
                  <a:pt x="3952" y="812"/>
                </a:lnTo>
                <a:lnTo>
                  <a:pt x="3942" y="812"/>
                </a:lnTo>
                <a:lnTo>
                  <a:pt x="3884" y="811"/>
                </a:lnTo>
                <a:lnTo>
                  <a:pt x="3826" y="811"/>
                </a:lnTo>
                <a:lnTo>
                  <a:pt x="3687" y="812"/>
                </a:lnTo>
                <a:lnTo>
                  <a:pt x="3622" y="814"/>
                </a:lnTo>
                <a:lnTo>
                  <a:pt x="3568" y="814"/>
                </a:lnTo>
                <a:lnTo>
                  <a:pt x="3501" y="812"/>
                </a:lnTo>
                <a:lnTo>
                  <a:pt x="3501" y="811"/>
                </a:lnTo>
                <a:lnTo>
                  <a:pt x="3503" y="744"/>
                </a:lnTo>
                <a:lnTo>
                  <a:pt x="3491" y="745"/>
                </a:lnTo>
                <a:lnTo>
                  <a:pt x="3485" y="745"/>
                </a:lnTo>
                <a:lnTo>
                  <a:pt x="3425" y="745"/>
                </a:lnTo>
                <a:lnTo>
                  <a:pt x="3415" y="745"/>
                </a:lnTo>
                <a:close/>
                <a:moveTo>
                  <a:pt x="6" y="1410"/>
                </a:moveTo>
                <a:lnTo>
                  <a:pt x="25" y="1409"/>
                </a:lnTo>
                <a:lnTo>
                  <a:pt x="31" y="1409"/>
                </a:lnTo>
                <a:lnTo>
                  <a:pt x="33" y="1351"/>
                </a:lnTo>
                <a:lnTo>
                  <a:pt x="59" y="1350"/>
                </a:lnTo>
                <a:lnTo>
                  <a:pt x="59" y="1345"/>
                </a:lnTo>
                <a:lnTo>
                  <a:pt x="59" y="1283"/>
                </a:lnTo>
                <a:lnTo>
                  <a:pt x="6" y="1283"/>
                </a:lnTo>
                <a:lnTo>
                  <a:pt x="6" y="1262"/>
                </a:lnTo>
                <a:lnTo>
                  <a:pt x="6" y="1248"/>
                </a:lnTo>
                <a:lnTo>
                  <a:pt x="4" y="1216"/>
                </a:lnTo>
                <a:lnTo>
                  <a:pt x="7" y="1150"/>
                </a:lnTo>
                <a:lnTo>
                  <a:pt x="6" y="1086"/>
                </a:lnTo>
                <a:lnTo>
                  <a:pt x="6" y="1083"/>
                </a:lnTo>
                <a:lnTo>
                  <a:pt x="6" y="1082"/>
                </a:lnTo>
                <a:lnTo>
                  <a:pt x="6" y="1066"/>
                </a:lnTo>
                <a:lnTo>
                  <a:pt x="6" y="1026"/>
                </a:lnTo>
                <a:lnTo>
                  <a:pt x="6" y="954"/>
                </a:lnTo>
                <a:lnTo>
                  <a:pt x="6" y="948"/>
                </a:lnTo>
                <a:lnTo>
                  <a:pt x="7" y="948"/>
                </a:lnTo>
                <a:lnTo>
                  <a:pt x="15" y="948"/>
                </a:lnTo>
                <a:lnTo>
                  <a:pt x="30" y="948"/>
                </a:lnTo>
                <a:lnTo>
                  <a:pt x="42" y="948"/>
                </a:lnTo>
                <a:lnTo>
                  <a:pt x="44" y="948"/>
                </a:lnTo>
                <a:lnTo>
                  <a:pt x="48" y="948"/>
                </a:lnTo>
                <a:lnTo>
                  <a:pt x="74" y="948"/>
                </a:lnTo>
                <a:lnTo>
                  <a:pt x="95" y="948"/>
                </a:lnTo>
                <a:lnTo>
                  <a:pt x="137" y="948"/>
                </a:lnTo>
                <a:lnTo>
                  <a:pt x="139" y="945"/>
                </a:lnTo>
                <a:lnTo>
                  <a:pt x="139" y="942"/>
                </a:lnTo>
                <a:lnTo>
                  <a:pt x="140" y="939"/>
                </a:lnTo>
                <a:lnTo>
                  <a:pt x="140" y="936"/>
                </a:lnTo>
                <a:lnTo>
                  <a:pt x="140" y="926"/>
                </a:lnTo>
                <a:lnTo>
                  <a:pt x="140" y="920"/>
                </a:lnTo>
                <a:lnTo>
                  <a:pt x="140" y="900"/>
                </a:lnTo>
                <a:lnTo>
                  <a:pt x="140" y="871"/>
                </a:lnTo>
                <a:lnTo>
                  <a:pt x="140" y="870"/>
                </a:lnTo>
                <a:lnTo>
                  <a:pt x="140" y="868"/>
                </a:lnTo>
                <a:lnTo>
                  <a:pt x="140" y="817"/>
                </a:lnTo>
                <a:lnTo>
                  <a:pt x="140" y="791"/>
                </a:lnTo>
                <a:lnTo>
                  <a:pt x="139" y="780"/>
                </a:lnTo>
                <a:lnTo>
                  <a:pt x="139" y="771"/>
                </a:lnTo>
                <a:lnTo>
                  <a:pt x="140" y="771"/>
                </a:lnTo>
                <a:lnTo>
                  <a:pt x="142" y="768"/>
                </a:lnTo>
                <a:lnTo>
                  <a:pt x="146" y="767"/>
                </a:lnTo>
                <a:lnTo>
                  <a:pt x="154" y="762"/>
                </a:lnTo>
                <a:lnTo>
                  <a:pt x="157" y="761"/>
                </a:lnTo>
                <a:lnTo>
                  <a:pt x="164" y="755"/>
                </a:lnTo>
                <a:lnTo>
                  <a:pt x="169" y="752"/>
                </a:lnTo>
                <a:lnTo>
                  <a:pt x="170" y="752"/>
                </a:lnTo>
                <a:lnTo>
                  <a:pt x="173" y="752"/>
                </a:lnTo>
                <a:lnTo>
                  <a:pt x="178" y="753"/>
                </a:lnTo>
                <a:lnTo>
                  <a:pt x="178" y="755"/>
                </a:lnTo>
                <a:lnTo>
                  <a:pt x="178" y="758"/>
                </a:lnTo>
                <a:lnTo>
                  <a:pt x="178" y="759"/>
                </a:lnTo>
                <a:lnTo>
                  <a:pt x="178" y="761"/>
                </a:lnTo>
                <a:lnTo>
                  <a:pt x="176" y="764"/>
                </a:lnTo>
                <a:lnTo>
                  <a:pt x="175" y="765"/>
                </a:lnTo>
                <a:lnTo>
                  <a:pt x="175" y="770"/>
                </a:lnTo>
                <a:lnTo>
                  <a:pt x="176" y="773"/>
                </a:lnTo>
                <a:lnTo>
                  <a:pt x="179" y="776"/>
                </a:lnTo>
                <a:lnTo>
                  <a:pt x="181" y="780"/>
                </a:lnTo>
                <a:lnTo>
                  <a:pt x="187" y="780"/>
                </a:lnTo>
                <a:lnTo>
                  <a:pt x="190" y="779"/>
                </a:lnTo>
                <a:lnTo>
                  <a:pt x="190" y="777"/>
                </a:lnTo>
                <a:lnTo>
                  <a:pt x="191" y="777"/>
                </a:lnTo>
                <a:lnTo>
                  <a:pt x="191" y="776"/>
                </a:lnTo>
                <a:lnTo>
                  <a:pt x="193" y="774"/>
                </a:lnTo>
                <a:lnTo>
                  <a:pt x="194" y="773"/>
                </a:lnTo>
                <a:lnTo>
                  <a:pt x="194" y="771"/>
                </a:lnTo>
                <a:lnTo>
                  <a:pt x="196" y="771"/>
                </a:lnTo>
                <a:lnTo>
                  <a:pt x="199" y="770"/>
                </a:lnTo>
                <a:lnTo>
                  <a:pt x="200" y="767"/>
                </a:lnTo>
                <a:lnTo>
                  <a:pt x="203" y="765"/>
                </a:lnTo>
                <a:lnTo>
                  <a:pt x="209" y="762"/>
                </a:lnTo>
                <a:lnTo>
                  <a:pt x="214" y="759"/>
                </a:lnTo>
                <a:lnTo>
                  <a:pt x="223" y="756"/>
                </a:lnTo>
                <a:lnTo>
                  <a:pt x="229" y="755"/>
                </a:lnTo>
                <a:lnTo>
                  <a:pt x="234" y="755"/>
                </a:lnTo>
                <a:lnTo>
                  <a:pt x="240" y="755"/>
                </a:lnTo>
                <a:lnTo>
                  <a:pt x="244" y="755"/>
                </a:lnTo>
                <a:lnTo>
                  <a:pt x="247" y="755"/>
                </a:lnTo>
                <a:lnTo>
                  <a:pt x="249" y="755"/>
                </a:lnTo>
                <a:lnTo>
                  <a:pt x="249" y="756"/>
                </a:lnTo>
                <a:lnTo>
                  <a:pt x="249" y="747"/>
                </a:lnTo>
                <a:lnTo>
                  <a:pt x="249" y="742"/>
                </a:lnTo>
                <a:lnTo>
                  <a:pt x="249" y="738"/>
                </a:lnTo>
                <a:lnTo>
                  <a:pt x="247" y="738"/>
                </a:lnTo>
                <a:lnTo>
                  <a:pt x="246" y="738"/>
                </a:lnTo>
                <a:lnTo>
                  <a:pt x="244" y="738"/>
                </a:lnTo>
                <a:lnTo>
                  <a:pt x="228" y="738"/>
                </a:lnTo>
                <a:lnTo>
                  <a:pt x="226" y="679"/>
                </a:lnTo>
                <a:lnTo>
                  <a:pt x="240" y="679"/>
                </a:lnTo>
                <a:lnTo>
                  <a:pt x="240" y="664"/>
                </a:lnTo>
                <a:lnTo>
                  <a:pt x="238" y="617"/>
                </a:lnTo>
                <a:lnTo>
                  <a:pt x="249" y="611"/>
                </a:lnTo>
                <a:lnTo>
                  <a:pt x="253" y="608"/>
                </a:lnTo>
                <a:lnTo>
                  <a:pt x="259" y="603"/>
                </a:lnTo>
                <a:lnTo>
                  <a:pt x="265" y="602"/>
                </a:lnTo>
                <a:lnTo>
                  <a:pt x="271" y="599"/>
                </a:lnTo>
                <a:lnTo>
                  <a:pt x="279" y="596"/>
                </a:lnTo>
                <a:lnTo>
                  <a:pt x="286" y="594"/>
                </a:lnTo>
                <a:lnTo>
                  <a:pt x="294" y="593"/>
                </a:lnTo>
                <a:lnTo>
                  <a:pt x="303" y="591"/>
                </a:lnTo>
                <a:lnTo>
                  <a:pt x="310" y="589"/>
                </a:lnTo>
                <a:lnTo>
                  <a:pt x="321" y="589"/>
                </a:lnTo>
                <a:lnTo>
                  <a:pt x="333" y="589"/>
                </a:lnTo>
                <a:lnTo>
                  <a:pt x="344" y="591"/>
                </a:lnTo>
                <a:lnTo>
                  <a:pt x="375" y="596"/>
                </a:lnTo>
                <a:lnTo>
                  <a:pt x="399" y="599"/>
                </a:lnTo>
                <a:lnTo>
                  <a:pt x="399" y="597"/>
                </a:lnTo>
                <a:lnTo>
                  <a:pt x="399" y="594"/>
                </a:lnTo>
                <a:lnTo>
                  <a:pt x="408" y="596"/>
                </a:lnTo>
                <a:lnTo>
                  <a:pt x="415" y="596"/>
                </a:lnTo>
                <a:lnTo>
                  <a:pt x="416" y="596"/>
                </a:lnTo>
                <a:lnTo>
                  <a:pt x="428" y="596"/>
                </a:lnTo>
                <a:lnTo>
                  <a:pt x="431" y="596"/>
                </a:lnTo>
                <a:lnTo>
                  <a:pt x="437" y="594"/>
                </a:lnTo>
                <a:lnTo>
                  <a:pt x="443" y="594"/>
                </a:lnTo>
                <a:lnTo>
                  <a:pt x="460" y="591"/>
                </a:lnTo>
                <a:lnTo>
                  <a:pt x="467" y="589"/>
                </a:lnTo>
                <a:lnTo>
                  <a:pt x="466" y="589"/>
                </a:lnTo>
                <a:lnTo>
                  <a:pt x="466" y="591"/>
                </a:lnTo>
                <a:lnTo>
                  <a:pt x="466" y="593"/>
                </a:lnTo>
                <a:lnTo>
                  <a:pt x="466" y="594"/>
                </a:lnTo>
                <a:lnTo>
                  <a:pt x="466" y="596"/>
                </a:lnTo>
                <a:lnTo>
                  <a:pt x="464" y="596"/>
                </a:lnTo>
                <a:lnTo>
                  <a:pt x="464" y="597"/>
                </a:lnTo>
                <a:lnTo>
                  <a:pt x="463" y="600"/>
                </a:lnTo>
                <a:lnTo>
                  <a:pt x="463" y="602"/>
                </a:lnTo>
                <a:lnTo>
                  <a:pt x="461" y="602"/>
                </a:lnTo>
                <a:lnTo>
                  <a:pt x="461" y="603"/>
                </a:lnTo>
                <a:lnTo>
                  <a:pt x="463" y="605"/>
                </a:lnTo>
                <a:lnTo>
                  <a:pt x="464" y="605"/>
                </a:lnTo>
                <a:lnTo>
                  <a:pt x="516" y="635"/>
                </a:lnTo>
                <a:lnTo>
                  <a:pt x="534" y="646"/>
                </a:lnTo>
                <a:lnTo>
                  <a:pt x="565" y="665"/>
                </a:lnTo>
                <a:lnTo>
                  <a:pt x="571" y="668"/>
                </a:lnTo>
                <a:lnTo>
                  <a:pt x="573" y="665"/>
                </a:lnTo>
                <a:lnTo>
                  <a:pt x="576" y="665"/>
                </a:lnTo>
                <a:lnTo>
                  <a:pt x="577" y="665"/>
                </a:lnTo>
                <a:lnTo>
                  <a:pt x="577" y="670"/>
                </a:lnTo>
                <a:lnTo>
                  <a:pt x="576" y="671"/>
                </a:lnTo>
                <a:lnTo>
                  <a:pt x="576" y="674"/>
                </a:lnTo>
                <a:lnTo>
                  <a:pt x="576" y="676"/>
                </a:lnTo>
                <a:lnTo>
                  <a:pt x="577" y="676"/>
                </a:lnTo>
                <a:lnTo>
                  <a:pt x="580" y="676"/>
                </a:lnTo>
                <a:lnTo>
                  <a:pt x="582" y="677"/>
                </a:lnTo>
                <a:lnTo>
                  <a:pt x="585" y="677"/>
                </a:lnTo>
                <a:lnTo>
                  <a:pt x="591" y="682"/>
                </a:lnTo>
                <a:lnTo>
                  <a:pt x="592" y="683"/>
                </a:lnTo>
                <a:lnTo>
                  <a:pt x="595" y="683"/>
                </a:lnTo>
                <a:lnTo>
                  <a:pt x="597" y="683"/>
                </a:lnTo>
                <a:lnTo>
                  <a:pt x="600" y="683"/>
                </a:lnTo>
                <a:lnTo>
                  <a:pt x="606" y="683"/>
                </a:lnTo>
                <a:lnTo>
                  <a:pt x="606" y="689"/>
                </a:lnTo>
                <a:lnTo>
                  <a:pt x="608" y="691"/>
                </a:lnTo>
                <a:lnTo>
                  <a:pt x="623" y="691"/>
                </a:lnTo>
                <a:lnTo>
                  <a:pt x="624" y="691"/>
                </a:lnTo>
                <a:lnTo>
                  <a:pt x="627" y="691"/>
                </a:lnTo>
                <a:lnTo>
                  <a:pt x="629" y="691"/>
                </a:lnTo>
                <a:lnTo>
                  <a:pt x="629" y="703"/>
                </a:lnTo>
                <a:lnTo>
                  <a:pt x="629" y="705"/>
                </a:lnTo>
                <a:lnTo>
                  <a:pt x="629" y="706"/>
                </a:lnTo>
                <a:lnTo>
                  <a:pt x="629" y="715"/>
                </a:lnTo>
                <a:lnTo>
                  <a:pt x="644" y="715"/>
                </a:lnTo>
                <a:lnTo>
                  <a:pt x="647" y="715"/>
                </a:lnTo>
                <a:lnTo>
                  <a:pt x="648" y="715"/>
                </a:lnTo>
                <a:lnTo>
                  <a:pt x="659" y="721"/>
                </a:lnTo>
                <a:lnTo>
                  <a:pt x="663" y="724"/>
                </a:lnTo>
                <a:lnTo>
                  <a:pt x="665" y="724"/>
                </a:lnTo>
                <a:lnTo>
                  <a:pt x="668" y="727"/>
                </a:lnTo>
                <a:lnTo>
                  <a:pt x="669" y="727"/>
                </a:lnTo>
                <a:lnTo>
                  <a:pt x="672" y="730"/>
                </a:lnTo>
                <a:lnTo>
                  <a:pt x="689" y="739"/>
                </a:lnTo>
                <a:lnTo>
                  <a:pt x="690" y="741"/>
                </a:lnTo>
                <a:lnTo>
                  <a:pt x="690" y="753"/>
                </a:lnTo>
                <a:lnTo>
                  <a:pt x="712" y="753"/>
                </a:lnTo>
                <a:lnTo>
                  <a:pt x="731" y="753"/>
                </a:lnTo>
                <a:lnTo>
                  <a:pt x="733" y="753"/>
                </a:lnTo>
                <a:lnTo>
                  <a:pt x="733" y="762"/>
                </a:lnTo>
                <a:lnTo>
                  <a:pt x="733" y="765"/>
                </a:lnTo>
                <a:lnTo>
                  <a:pt x="734" y="767"/>
                </a:lnTo>
                <a:lnTo>
                  <a:pt x="740" y="771"/>
                </a:lnTo>
                <a:lnTo>
                  <a:pt x="742" y="771"/>
                </a:lnTo>
                <a:lnTo>
                  <a:pt x="749" y="776"/>
                </a:lnTo>
                <a:lnTo>
                  <a:pt x="751" y="776"/>
                </a:lnTo>
                <a:lnTo>
                  <a:pt x="772" y="789"/>
                </a:lnTo>
                <a:lnTo>
                  <a:pt x="773" y="791"/>
                </a:lnTo>
                <a:lnTo>
                  <a:pt x="776" y="792"/>
                </a:lnTo>
                <a:lnTo>
                  <a:pt x="781" y="795"/>
                </a:lnTo>
                <a:lnTo>
                  <a:pt x="782" y="795"/>
                </a:lnTo>
                <a:lnTo>
                  <a:pt x="786" y="797"/>
                </a:lnTo>
                <a:lnTo>
                  <a:pt x="796" y="805"/>
                </a:lnTo>
                <a:lnTo>
                  <a:pt x="804" y="809"/>
                </a:lnTo>
                <a:lnTo>
                  <a:pt x="825" y="823"/>
                </a:lnTo>
                <a:lnTo>
                  <a:pt x="840" y="832"/>
                </a:lnTo>
                <a:lnTo>
                  <a:pt x="841" y="830"/>
                </a:lnTo>
                <a:lnTo>
                  <a:pt x="841" y="829"/>
                </a:lnTo>
                <a:lnTo>
                  <a:pt x="853" y="815"/>
                </a:lnTo>
                <a:lnTo>
                  <a:pt x="867" y="797"/>
                </a:lnTo>
                <a:lnTo>
                  <a:pt x="876" y="785"/>
                </a:lnTo>
                <a:lnTo>
                  <a:pt x="884" y="755"/>
                </a:lnTo>
                <a:lnTo>
                  <a:pt x="887" y="747"/>
                </a:lnTo>
                <a:lnTo>
                  <a:pt x="890" y="744"/>
                </a:lnTo>
                <a:lnTo>
                  <a:pt x="891" y="732"/>
                </a:lnTo>
                <a:lnTo>
                  <a:pt x="893" y="726"/>
                </a:lnTo>
                <a:lnTo>
                  <a:pt x="896" y="718"/>
                </a:lnTo>
                <a:lnTo>
                  <a:pt x="902" y="703"/>
                </a:lnTo>
                <a:lnTo>
                  <a:pt x="942" y="618"/>
                </a:lnTo>
                <a:lnTo>
                  <a:pt x="971" y="559"/>
                </a:lnTo>
                <a:lnTo>
                  <a:pt x="995" y="571"/>
                </a:lnTo>
                <a:lnTo>
                  <a:pt x="1033" y="588"/>
                </a:lnTo>
                <a:lnTo>
                  <a:pt x="1092" y="617"/>
                </a:lnTo>
                <a:lnTo>
                  <a:pt x="1092" y="618"/>
                </a:lnTo>
                <a:lnTo>
                  <a:pt x="1105" y="623"/>
                </a:lnTo>
                <a:lnTo>
                  <a:pt x="1110" y="626"/>
                </a:lnTo>
                <a:lnTo>
                  <a:pt x="1111" y="626"/>
                </a:lnTo>
                <a:lnTo>
                  <a:pt x="1113" y="627"/>
                </a:lnTo>
                <a:lnTo>
                  <a:pt x="1128" y="635"/>
                </a:lnTo>
                <a:lnTo>
                  <a:pt x="1152" y="647"/>
                </a:lnTo>
                <a:lnTo>
                  <a:pt x="1153" y="647"/>
                </a:lnTo>
                <a:lnTo>
                  <a:pt x="1155" y="647"/>
                </a:lnTo>
                <a:lnTo>
                  <a:pt x="1155" y="646"/>
                </a:lnTo>
                <a:lnTo>
                  <a:pt x="1184" y="586"/>
                </a:lnTo>
                <a:lnTo>
                  <a:pt x="1215" y="524"/>
                </a:lnTo>
                <a:lnTo>
                  <a:pt x="1220" y="511"/>
                </a:lnTo>
                <a:lnTo>
                  <a:pt x="1221" y="506"/>
                </a:lnTo>
                <a:lnTo>
                  <a:pt x="1221" y="505"/>
                </a:lnTo>
                <a:lnTo>
                  <a:pt x="1223" y="503"/>
                </a:lnTo>
                <a:lnTo>
                  <a:pt x="1223" y="500"/>
                </a:lnTo>
                <a:lnTo>
                  <a:pt x="1224" y="500"/>
                </a:lnTo>
                <a:lnTo>
                  <a:pt x="1227" y="497"/>
                </a:lnTo>
                <a:lnTo>
                  <a:pt x="1230" y="494"/>
                </a:lnTo>
                <a:lnTo>
                  <a:pt x="1239" y="473"/>
                </a:lnTo>
                <a:lnTo>
                  <a:pt x="1241" y="471"/>
                </a:lnTo>
                <a:lnTo>
                  <a:pt x="1250" y="450"/>
                </a:lnTo>
                <a:lnTo>
                  <a:pt x="1250" y="447"/>
                </a:lnTo>
                <a:lnTo>
                  <a:pt x="1251" y="446"/>
                </a:lnTo>
                <a:lnTo>
                  <a:pt x="1253" y="443"/>
                </a:lnTo>
                <a:lnTo>
                  <a:pt x="1264" y="421"/>
                </a:lnTo>
                <a:lnTo>
                  <a:pt x="1267" y="415"/>
                </a:lnTo>
                <a:lnTo>
                  <a:pt x="1273" y="402"/>
                </a:lnTo>
                <a:lnTo>
                  <a:pt x="1274" y="399"/>
                </a:lnTo>
                <a:lnTo>
                  <a:pt x="1276" y="397"/>
                </a:lnTo>
                <a:lnTo>
                  <a:pt x="1277" y="394"/>
                </a:lnTo>
                <a:lnTo>
                  <a:pt x="1280" y="387"/>
                </a:lnTo>
                <a:lnTo>
                  <a:pt x="1283" y="382"/>
                </a:lnTo>
                <a:lnTo>
                  <a:pt x="1283" y="381"/>
                </a:lnTo>
                <a:lnTo>
                  <a:pt x="1285" y="377"/>
                </a:lnTo>
                <a:lnTo>
                  <a:pt x="1303" y="340"/>
                </a:lnTo>
                <a:lnTo>
                  <a:pt x="1318" y="311"/>
                </a:lnTo>
                <a:lnTo>
                  <a:pt x="1318" y="309"/>
                </a:lnTo>
                <a:lnTo>
                  <a:pt x="1319" y="308"/>
                </a:lnTo>
                <a:lnTo>
                  <a:pt x="1325" y="294"/>
                </a:lnTo>
                <a:lnTo>
                  <a:pt x="1327" y="294"/>
                </a:lnTo>
                <a:lnTo>
                  <a:pt x="1328" y="293"/>
                </a:lnTo>
                <a:lnTo>
                  <a:pt x="1334" y="281"/>
                </a:lnTo>
                <a:lnTo>
                  <a:pt x="1340" y="276"/>
                </a:lnTo>
                <a:lnTo>
                  <a:pt x="1354" y="265"/>
                </a:lnTo>
                <a:lnTo>
                  <a:pt x="1363" y="261"/>
                </a:lnTo>
                <a:lnTo>
                  <a:pt x="1377" y="258"/>
                </a:lnTo>
                <a:lnTo>
                  <a:pt x="1429" y="215"/>
                </a:lnTo>
                <a:lnTo>
                  <a:pt x="1438" y="214"/>
                </a:lnTo>
                <a:lnTo>
                  <a:pt x="1448" y="214"/>
                </a:lnTo>
                <a:lnTo>
                  <a:pt x="1473" y="209"/>
                </a:lnTo>
                <a:lnTo>
                  <a:pt x="1515" y="226"/>
                </a:lnTo>
                <a:lnTo>
                  <a:pt x="1529" y="258"/>
                </a:lnTo>
                <a:lnTo>
                  <a:pt x="1549" y="255"/>
                </a:lnTo>
                <a:lnTo>
                  <a:pt x="1568" y="240"/>
                </a:lnTo>
                <a:lnTo>
                  <a:pt x="1595" y="264"/>
                </a:lnTo>
                <a:lnTo>
                  <a:pt x="1971" y="267"/>
                </a:lnTo>
                <a:lnTo>
                  <a:pt x="2150" y="267"/>
                </a:lnTo>
                <a:lnTo>
                  <a:pt x="2349" y="255"/>
                </a:lnTo>
                <a:lnTo>
                  <a:pt x="2606" y="237"/>
                </a:lnTo>
                <a:lnTo>
                  <a:pt x="2710" y="231"/>
                </a:lnTo>
                <a:lnTo>
                  <a:pt x="3102" y="203"/>
                </a:lnTo>
                <a:lnTo>
                  <a:pt x="3102" y="202"/>
                </a:lnTo>
                <a:lnTo>
                  <a:pt x="3103" y="199"/>
                </a:lnTo>
                <a:lnTo>
                  <a:pt x="3105" y="196"/>
                </a:lnTo>
                <a:lnTo>
                  <a:pt x="3105" y="194"/>
                </a:lnTo>
                <a:lnTo>
                  <a:pt x="3108" y="190"/>
                </a:lnTo>
                <a:lnTo>
                  <a:pt x="3108" y="185"/>
                </a:lnTo>
                <a:lnTo>
                  <a:pt x="3109" y="184"/>
                </a:lnTo>
                <a:lnTo>
                  <a:pt x="3117" y="175"/>
                </a:lnTo>
                <a:lnTo>
                  <a:pt x="3118" y="173"/>
                </a:lnTo>
                <a:lnTo>
                  <a:pt x="3121" y="169"/>
                </a:lnTo>
                <a:lnTo>
                  <a:pt x="3120" y="169"/>
                </a:lnTo>
                <a:lnTo>
                  <a:pt x="3121" y="167"/>
                </a:lnTo>
                <a:lnTo>
                  <a:pt x="3127" y="159"/>
                </a:lnTo>
                <a:lnTo>
                  <a:pt x="3129" y="155"/>
                </a:lnTo>
                <a:lnTo>
                  <a:pt x="3130" y="153"/>
                </a:lnTo>
                <a:lnTo>
                  <a:pt x="3136" y="144"/>
                </a:lnTo>
                <a:lnTo>
                  <a:pt x="3138" y="143"/>
                </a:lnTo>
                <a:lnTo>
                  <a:pt x="3138" y="140"/>
                </a:lnTo>
                <a:lnTo>
                  <a:pt x="3141" y="137"/>
                </a:lnTo>
                <a:lnTo>
                  <a:pt x="3143" y="135"/>
                </a:lnTo>
                <a:lnTo>
                  <a:pt x="3141" y="134"/>
                </a:lnTo>
                <a:lnTo>
                  <a:pt x="3140" y="134"/>
                </a:lnTo>
                <a:lnTo>
                  <a:pt x="3136" y="132"/>
                </a:lnTo>
                <a:lnTo>
                  <a:pt x="3138" y="129"/>
                </a:lnTo>
                <a:lnTo>
                  <a:pt x="3138" y="132"/>
                </a:lnTo>
                <a:lnTo>
                  <a:pt x="3140" y="132"/>
                </a:lnTo>
                <a:lnTo>
                  <a:pt x="3143" y="132"/>
                </a:lnTo>
                <a:lnTo>
                  <a:pt x="3143" y="131"/>
                </a:lnTo>
                <a:lnTo>
                  <a:pt x="3144" y="131"/>
                </a:lnTo>
                <a:lnTo>
                  <a:pt x="3150" y="120"/>
                </a:lnTo>
                <a:lnTo>
                  <a:pt x="3155" y="106"/>
                </a:lnTo>
                <a:lnTo>
                  <a:pt x="3158" y="103"/>
                </a:lnTo>
                <a:lnTo>
                  <a:pt x="3158" y="102"/>
                </a:lnTo>
                <a:lnTo>
                  <a:pt x="3159" y="97"/>
                </a:lnTo>
                <a:lnTo>
                  <a:pt x="3159" y="96"/>
                </a:lnTo>
                <a:lnTo>
                  <a:pt x="3161" y="96"/>
                </a:lnTo>
                <a:lnTo>
                  <a:pt x="3162" y="94"/>
                </a:lnTo>
                <a:lnTo>
                  <a:pt x="3162" y="93"/>
                </a:lnTo>
                <a:lnTo>
                  <a:pt x="3164" y="88"/>
                </a:lnTo>
                <a:lnTo>
                  <a:pt x="3164" y="87"/>
                </a:lnTo>
                <a:lnTo>
                  <a:pt x="3164" y="84"/>
                </a:lnTo>
                <a:lnTo>
                  <a:pt x="3165" y="81"/>
                </a:lnTo>
                <a:lnTo>
                  <a:pt x="3167" y="78"/>
                </a:lnTo>
                <a:lnTo>
                  <a:pt x="3168" y="75"/>
                </a:lnTo>
                <a:lnTo>
                  <a:pt x="3170" y="72"/>
                </a:lnTo>
                <a:lnTo>
                  <a:pt x="3170" y="70"/>
                </a:lnTo>
                <a:lnTo>
                  <a:pt x="3171" y="69"/>
                </a:lnTo>
                <a:lnTo>
                  <a:pt x="3171" y="66"/>
                </a:lnTo>
                <a:lnTo>
                  <a:pt x="3171" y="64"/>
                </a:lnTo>
                <a:lnTo>
                  <a:pt x="3173" y="63"/>
                </a:lnTo>
                <a:lnTo>
                  <a:pt x="3174" y="61"/>
                </a:lnTo>
                <a:lnTo>
                  <a:pt x="3174" y="58"/>
                </a:lnTo>
                <a:lnTo>
                  <a:pt x="3174" y="56"/>
                </a:lnTo>
                <a:lnTo>
                  <a:pt x="3176" y="52"/>
                </a:lnTo>
                <a:lnTo>
                  <a:pt x="3176" y="50"/>
                </a:lnTo>
                <a:lnTo>
                  <a:pt x="3176" y="47"/>
                </a:lnTo>
                <a:lnTo>
                  <a:pt x="3176" y="43"/>
                </a:lnTo>
                <a:lnTo>
                  <a:pt x="3179" y="37"/>
                </a:lnTo>
                <a:lnTo>
                  <a:pt x="3180" y="32"/>
                </a:lnTo>
                <a:lnTo>
                  <a:pt x="3180" y="29"/>
                </a:lnTo>
                <a:lnTo>
                  <a:pt x="3180" y="28"/>
                </a:lnTo>
                <a:lnTo>
                  <a:pt x="3180" y="22"/>
                </a:lnTo>
                <a:lnTo>
                  <a:pt x="3179" y="16"/>
                </a:lnTo>
                <a:lnTo>
                  <a:pt x="3179" y="14"/>
                </a:lnTo>
                <a:lnTo>
                  <a:pt x="3174" y="6"/>
                </a:lnTo>
                <a:lnTo>
                  <a:pt x="3168" y="6"/>
                </a:lnTo>
                <a:lnTo>
                  <a:pt x="3167" y="6"/>
                </a:lnTo>
                <a:lnTo>
                  <a:pt x="3165" y="5"/>
                </a:lnTo>
                <a:lnTo>
                  <a:pt x="3168" y="5"/>
                </a:lnTo>
                <a:lnTo>
                  <a:pt x="3173" y="5"/>
                </a:lnTo>
                <a:lnTo>
                  <a:pt x="3171" y="2"/>
                </a:lnTo>
                <a:lnTo>
                  <a:pt x="3177" y="2"/>
                </a:lnTo>
                <a:lnTo>
                  <a:pt x="3177" y="0"/>
                </a:lnTo>
                <a:lnTo>
                  <a:pt x="3189" y="2"/>
                </a:lnTo>
                <a:lnTo>
                  <a:pt x="3230" y="0"/>
                </a:lnTo>
                <a:lnTo>
                  <a:pt x="3230" y="73"/>
                </a:lnTo>
                <a:lnTo>
                  <a:pt x="3230" y="135"/>
                </a:lnTo>
                <a:lnTo>
                  <a:pt x="3230" y="228"/>
                </a:lnTo>
                <a:lnTo>
                  <a:pt x="3227" y="370"/>
                </a:lnTo>
                <a:lnTo>
                  <a:pt x="3320" y="373"/>
                </a:lnTo>
                <a:lnTo>
                  <a:pt x="3319" y="377"/>
                </a:lnTo>
                <a:lnTo>
                  <a:pt x="3319" y="379"/>
                </a:lnTo>
                <a:lnTo>
                  <a:pt x="3319" y="381"/>
                </a:lnTo>
                <a:lnTo>
                  <a:pt x="3317" y="385"/>
                </a:lnTo>
                <a:lnTo>
                  <a:pt x="3314" y="388"/>
                </a:lnTo>
                <a:lnTo>
                  <a:pt x="3314" y="391"/>
                </a:lnTo>
                <a:lnTo>
                  <a:pt x="3311" y="393"/>
                </a:lnTo>
                <a:lnTo>
                  <a:pt x="3308" y="397"/>
                </a:lnTo>
                <a:lnTo>
                  <a:pt x="3307" y="399"/>
                </a:lnTo>
                <a:lnTo>
                  <a:pt x="3295" y="393"/>
                </a:lnTo>
                <a:lnTo>
                  <a:pt x="3290" y="406"/>
                </a:lnTo>
                <a:lnTo>
                  <a:pt x="3281" y="405"/>
                </a:lnTo>
                <a:lnTo>
                  <a:pt x="3280" y="405"/>
                </a:lnTo>
                <a:lnTo>
                  <a:pt x="3278" y="405"/>
                </a:lnTo>
                <a:lnTo>
                  <a:pt x="3275" y="424"/>
                </a:lnTo>
                <a:lnTo>
                  <a:pt x="3274" y="427"/>
                </a:lnTo>
                <a:lnTo>
                  <a:pt x="3272" y="430"/>
                </a:lnTo>
                <a:lnTo>
                  <a:pt x="3272" y="432"/>
                </a:lnTo>
                <a:lnTo>
                  <a:pt x="3266" y="437"/>
                </a:lnTo>
                <a:lnTo>
                  <a:pt x="3260" y="443"/>
                </a:lnTo>
                <a:lnTo>
                  <a:pt x="3259" y="446"/>
                </a:lnTo>
                <a:lnTo>
                  <a:pt x="3253" y="458"/>
                </a:lnTo>
                <a:lnTo>
                  <a:pt x="3248" y="467"/>
                </a:lnTo>
                <a:lnTo>
                  <a:pt x="3248" y="470"/>
                </a:lnTo>
                <a:lnTo>
                  <a:pt x="3245" y="477"/>
                </a:lnTo>
                <a:lnTo>
                  <a:pt x="3242" y="483"/>
                </a:lnTo>
                <a:lnTo>
                  <a:pt x="3236" y="505"/>
                </a:lnTo>
                <a:lnTo>
                  <a:pt x="3235" y="506"/>
                </a:lnTo>
                <a:lnTo>
                  <a:pt x="3232" y="518"/>
                </a:lnTo>
                <a:lnTo>
                  <a:pt x="3225" y="517"/>
                </a:lnTo>
                <a:lnTo>
                  <a:pt x="3224" y="540"/>
                </a:lnTo>
                <a:lnTo>
                  <a:pt x="3216" y="540"/>
                </a:lnTo>
                <a:lnTo>
                  <a:pt x="3212" y="550"/>
                </a:lnTo>
                <a:lnTo>
                  <a:pt x="3215" y="552"/>
                </a:lnTo>
                <a:lnTo>
                  <a:pt x="3219" y="553"/>
                </a:lnTo>
                <a:lnTo>
                  <a:pt x="3218" y="559"/>
                </a:lnTo>
                <a:lnTo>
                  <a:pt x="3212" y="570"/>
                </a:lnTo>
                <a:lnTo>
                  <a:pt x="3195" y="600"/>
                </a:lnTo>
                <a:lnTo>
                  <a:pt x="3189" y="615"/>
                </a:lnTo>
                <a:lnTo>
                  <a:pt x="3188" y="615"/>
                </a:lnTo>
                <a:lnTo>
                  <a:pt x="3180" y="638"/>
                </a:lnTo>
                <a:lnTo>
                  <a:pt x="3180" y="639"/>
                </a:lnTo>
                <a:lnTo>
                  <a:pt x="3168" y="639"/>
                </a:lnTo>
                <a:lnTo>
                  <a:pt x="3168" y="664"/>
                </a:lnTo>
                <a:lnTo>
                  <a:pt x="3168" y="673"/>
                </a:lnTo>
                <a:lnTo>
                  <a:pt x="3087" y="671"/>
                </a:lnTo>
                <a:lnTo>
                  <a:pt x="3085" y="671"/>
                </a:lnTo>
                <a:lnTo>
                  <a:pt x="3085" y="691"/>
                </a:lnTo>
                <a:lnTo>
                  <a:pt x="3085" y="738"/>
                </a:lnTo>
                <a:lnTo>
                  <a:pt x="3085" y="798"/>
                </a:lnTo>
                <a:lnTo>
                  <a:pt x="3085" y="805"/>
                </a:lnTo>
                <a:lnTo>
                  <a:pt x="3114" y="805"/>
                </a:lnTo>
                <a:lnTo>
                  <a:pt x="3144" y="806"/>
                </a:lnTo>
                <a:lnTo>
                  <a:pt x="3153" y="806"/>
                </a:lnTo>
                <a:lnTo>
                  <a:pt x="3355" y="812"/>
                </a:lnTo>
                <a:lnTo>
                  <a:pt x="3352" y="891"/>
                </a:lnTo>
                <a:lnTo>
                  <a:pt x="3352" y="895"/>
                </a:lnTo>
                <a:lnTo>
                  <a:pt x="3352" y="898"/>
                </a:lnTo>
                <a:lnTo>
                  <a:pt x="3352" y="903"/>
                </a:lnTo>
                <a:lnTo>
                  <a:pt x="3355" y="900"/>
                </a:lnTo>
                <a:lnTo>
                  <a:pt x="3360" y="892"/>
                </a:lnTo>
                <a:lnTo>
                  <a:pt x="3370" y="880"/>
                </a:lnTo>
                <a:lnTo>
                  <a:pt x="3376" y="873"/>
                </a:lnTo>
                <a:lnTo>
                  <a:pt x="3385" y="851"/>
                </a:lnTo>
                <a:lnTo>
                  <a:pt x="3385" y="856"/>
                </a:lnTo>
                <a:lnTo>
                  <a:pt x="3385" y="880"/>
                </a:lnTo>
                <a:lnTo>
                  <a:pt x="3452" y="880"/>
                </a:lnTo>
                <a:lnTo>
                  <a:pt x="3452" y="947"/>
                </a:lnTo>
                <a:lnTo>
                  <a:pt x="3375" y="947"/>
                </a:lnTo>
                <a:lnTo>
                  <a:pt x="3375" y="971"/>
                </a:lnTo>
                <a:lnTo>
                  <a:pt x="3351" y="971"/>
                </a:lnTo>
                <a:lnTo>
                  <a:pt x="3349" y="1082"/>
                </a:lnTo>
                <a:lnTo>
                  <a:pt x="3346" y="1216"/>
                </a:lnTo>
                <a:lnTo>
                  <a:pt x="3346" y="1230"/>
                </a:lnTo>
                <a:lnTo>
                  <a:pt x="3345" y="1338"/>
                </a:lnTo>
                <a:lnTo>
                  <a:pt x="3345" y="1351"/>
                </a:lnTo>
                <a:lnTo>
                  <a:pt x="3345" y="1480"/>
                </a:lnTo>
                <a:lnTo>
                  <a:pt x="3345" y="1486"/>
                </a:lnTo>
                <a:lnTo>
                  <a:pt x="3346" y="1622"/>
                </a:lnTo>
                <a:lnTo>
                  <a:pt x="3346" y="1815"/>
                </a:lnTo>
                <a:lnTo>
                  <a:pt x="3346" y="1890"/>
                </a:lnTo>
                <a:lnTo>
                  <a:pt x="3346" y="1895"/>
                </a:lnTo>
                <a:lnTo>
                  <a:pt x="3272" y="1890"/>
                </a:lnTo>
                <a:lnTo>
                  <a:pt x="3219" y="1887"/>
                </a:lnTo>
                <a:lnTo>
                  <a:pt x="3085" y="1889"/>
                </a:lnTo>
                <a:lnTo>
                  <a:pt x="3001" y="1886"/>
                </a:lnTo>
                <a:lnTo>
                  <a:pt x="2950" y="1886"/>
                </a:lnTo>
                <a:lnTo>
                  <a:pt x="2883" y="1884"/>
                </a:lnTo>
                <a:lnTo>
                  <a:pt x="2811" y="1884"/>
                </a:lnTo>
                <a:lnTo>
                  <a:pt x="2752" y="1886"/>
                </a:lnTo>
                <a:lnTo>
                  <a:pt x="2744" y="1886"/>
                </a:lnTo>
                <a:lnTo>
                  <a:pt x="2713" y="1887"/>
                </a:lnTo>
                <a:lnTo>
                  <a:pt x="2698" y="1887"/>
                </a:lnTo>
                <a:lnTo>
                  <a:pt x="2686" y="1887"/>
                </a:lnTo>
                <a:lnTo>
                  <a:pt x="2668" y="1887"/>
                </a:lnTo>
                <a:lnTo>
                  <a:pt x="2634" y="1887"/>
                </a:lnTo>
                <a:lnTo>
                  <a:pt x="2619" y="1887"/>
                </a:lnTo>
                <a:lnTo>
                  <a:pt x="2603" y="1887"/>
                </a:lnTo>
                <a:lnTo>
                  <a:pt x="2600" y="1887"/>
                </a:lnTo>
                <a:lnTo>
                  <a:pt x="2585" y="1887"/>
                </a:lnTo>
                <a:lnTo>
                  <a:pt x="2577" y="1887"/>
                </a:lnTo>
                <a:lnTo>
                  <a:pt x="2571" y="1887"/>
                </a:lnTo>
                <a:lnTo>
                  <a:pt x="2560" y="1887"/>
                </a:lnTo>
                <a:lnTo>
                  <a:pt x="2532" y="1887"/>
                </a:lnTo>
                <a:lnTo>
                  <a:pt x="2524" y="1887"/>
                </a:lnTo>
                <a:lnTo>
                  <a:pt x="2497" y="1887"/>
                </a:lnTo>
                <a:lnTo>
                  <a:pt x="2474" y="1887"/>
                </a:lnTo>
                <a:lnTo>
                  <a:pt x="2462" y="1886"/>
                </a:lnTo>
                <a:lnTo>
                  <a:pt x="2453" y="1886"/>
                </a:lnTo>
                <a:lnTo>
                  <a:pt x="2426" y="1886"/>
                </a:lnTo>
                <a:lnTo>
                  <a:pt x="2446" y="1902"/>
                </a:lnTo>
                <a:lnTo>
                  <a:pt x="2447" y="1904"/>
                </a:lnTo>
                <a:lnTo>
                  <a:pt x="2449" y="1905"/>
                </a:lnTo>
                <a:lnTo>
                  <a:pt x="2450" y="1907"/>
                </a:lnTo>
                <a:lnTo>
                  <a:pt x="2455" y="1916"/>
                </a:lnTo>
                <a:lnTo>
                  <a:pt x="2452" y="1918"/>
                </a:lnTo>
                <a:lnTo>
                  <a:pt x="2446" y="1916"/>
                </a:lnTo>
                <a:lnTo>
                  <a:pt x="2441" y="1915"/>
                </a:lnTo>
                <a:lnTo>
                  <a:pt x="2431" y="1927"/>
                </a:lnTo>
                <a:lnTo>
                  <a:pt x="2428" y="1927"/>
                </a:lnTo>
                <a:lnTo>
                  <a:pt x="2419" y="1927"/>
                </a:lnTo>
                <a:lnTo>
                  <a:pt x="2413" y="1927"/>
                </a:lnTo>
                <a:lnTo>
                  <a:pt x="2408" y="1927"/>
                </a:lnTo>
                <a:lnTo>
                  <a:pt x="2407" y="1927"/>
                </a:lnTo>
                <a:lnTo>
                  <a:pt x="2402" y="1927"/>
                </a:lnTo>
                <a:lnTo>
                  <a:pt x="2343" y="1925"/>
                </a:lnTo>
                <a:lnTo>
                  <a:pt x="2342" y="1925"/>
                </a:lnTo>
                <a:lnTo>
                  <a:pt x="2336" y="1916"/>
                </a:lnTo>
                <a:lnTo>
                  <a:pt x="2331" y="1910"/>
                </a:lnTo>
                <a:lnTo>
                  <a:pt x="2319" y="1895"/>
                </a:lnTo>
                <a:lnTo>
                  <a:pt x="2307" y="1895"/>
                </a:lnTo>
                <a:lnTo>
                  <a:pt x="2307" y="1911"/>
                </a:lnTo>
                <a:lnTo>
                  <a:pt x="2307" y="1916"/>
                </a:lnTo>
                <a:lnTo>
                  <a:pt x="2304" y="1913"/>
                </a:lnTo>
                <a:lnTo>
                  <a:pt x="2303" y="1910"/>
                </a:lnTo>
                <a:lnTo>
                  <a:pt x="2298" y="1905"/>
                </a:lnTo>
                <a:lnTo>
                  <a:pt x="2295" y="1902"/>
                </a:lnTo>
                <a:lnTo>
                  <a:pt x="2292" y="1898"/>
                </a:lnTo>
                <a:lnTo>
                  <a:pt x="2289" y="1893"/>
                </a:lnTo>
                <a:lnTo>
                  <a:pt x="2287" y="1892"/>
                </a:lnTo>
                <a:lnTo>
                  <a:pt x="2286" y="1887"/>
                </a:lnTo>
                <a:lnTo>
                  <a:pt x="2283" y="1884"/>
                </a:lnTo>
                <a:lnTo>
                  <a:pt x="2274" y="1884"/>
                </a:lnTo>
                <a:lnTo>
                  <a:pt x="2274" y="1872"/>
                </a:lnTo>
                <a:lnTo>
                  <a:pt x="2274" y="1871"/>
                </a:lnTo>
                <a:lnTo>
                  <a:pt x="2272" y="1868"/>
                </a:lnTo>
                <a:lnTo>
                  <a:pt x="2271" y="1862"/>
                </a:lnTo>
                <a:lnTo>
                  <a:pt x="2269" y="1858"/>
                </a:lnTo>
                <a:lnTo>
                  <a:pt x="2268" y="1849"/>
                </a:lnTo>
                <a:lnTo>
                  <a:pt x="2265" y="1848"/>
                </a:lnTo>
                <a:lnTo>
                  <a:pt x="2265" y="1842"/>
                </a:lnTo>
                <a:lnTo>
                  <a:pt x="2268" y="1821"/>
                </a:lnTo>
                <a:lnTo>
                  <a:pt x="2268" y="1815"/>
                </a:lnTo>
                <a:lnTo>
                  <a:pt x="2269" y="1802"/>
                </a:lnTo>
                <a:lnTo>
                  <a:pt x="2271" y="1799"/>
                </a:lnTo>
                <a:lnTo>
                  <a:pt x="2268" y="1799"/>
                </a:lnTo>
                <a:lnTo>
                  <a:pt x="2265" y="1784"/>
                </a:lnTo>
                <a:lnTo>
                  <a:pt x="2260" y="1783"/>
                </a:lnTo>
                <a:lnTo>
                  <a:pt x="2257" y="1781"/>
                </a:lnTo>
                <a:lnTo>
                  <a:pt x="2227" y="1766"/>
                </a:lnTo>
                <a:lnTo>
                  <a:pt x="2205" y="1754"/>
                </a:lnTo>
                <a:lnTo>
                  <a:pt x="2199" y="1751"/>
                </a:lnTo>
                <a:lnTo>
                  <a:pt x="2199" y="1754"/>
                </a:lnTo>
                <a:lnTo>
                  <a:pt x="2197" y="1756"/>
                </a:lnTo>
                <a:lnTo>
                  <a:pt x="2197" y="1759"/>
                </a:lnTo>
                <a:lnTo>
                  <a:pt x="2192" y="1766"/>
                </a:lnTo>
                <a:lnTo>
                  <a:pt x="2191" y="1768"/>
                </a:lnTo>
                <a:lnTo>
                  <a:pt x="2182" y="1787"/>
                </a:lnTo>
                <a:lnTo>
                  <a:pt x="2212" y="1802"/>
                </a:lnTo>
                <a:lnTo>
                  <a:pt x="2212" y="1801"/>
                </a:lnTo>
                <a:lnTo>
                  <a:pt x="2214" y="1799"/>
                </a:lnTo>
                <a:lnTo>
                  <a:pt x="2214" y="1798"/>
                </a:lnTo>
                <a:lnTo>
                  <a:pt x="2214" y="1795"/>
                </a:lnTo>
                <a:lnTo>
                  <a:pt x="2218" y="1787"/>
                </a:lnTo>
                <a:lnTo>
                  <a:pt x="2218" y="1789"/>
                </a:lnTo>
                <a:lnTo>
                  <a:pt x="2220" y="1789"/>
                </a:lnTo>
                <a:lnTo>
                  <a:pt x="2242" y="1801"/>
                </a:lnTo>
                <a:lnTo>
                  <a:pt x="2256" y="1807"/>
                </a:lnTo>
                <a:lnTo>
                  <a:pt x="2256" y="1809"/>
                </a:lnTo>
                <a:lnTo>
                  <a:pt x="2257" y="1810"/>
                </a:lnTo>
                <a:lnTo>
                  <a:pt x="2257" y="1812"/>
                </a:lnTo>
                <a:lnTo>
                  <a:pt x="2257" y="1813"/>
                </a:lnTo>
                <a:lnTo>
                  <a:pt x="2257" y="1815"/>
                </a:lnTo>
                <a:lnTo>
                  <a:pt x="2256" y="1818"/>
                </a:lnTo>
                <a:lnTo>
                  <a:pt x="2253" y="1824"/>
                </a:lnTo>
                <a:lnTo>
                  <a:pt x="2251" y="1825"/>
                </a:lnTo>
                <a:lnTo>
                  <a:pt x="2250" y="1827"/>
                </a:lnTo>
                <a:lnTo>
                  <a:pt x="2247" y="1828"/>
                </a:lnTo>
                <a:lnTo>
                  <a:pt x="2233" y="1822"/>
                </a:lnTo>
                <a:lnTo>
                  <a:pt x="2235" y="1821"/>
                </a:lnTo>
                <a:lnTo>
                  <a:pt x="2212" y="1812"/>
                </a:lnTo>
                <a:lnTo>
                  <a:pt x="2202" y="1805"/>
                </a:lnTo>
                <a:lnTo>
                  <a:pt x="2102" y="1760"/>
                </a:lnTo>
                <a:lnTo>
                  <a:pt x="2100" y="1763"/>
                </a:lnTo>
                <a:lnTo>
                  <a:pt x="2094" y="1786"/>
                </a:lnTo>
                <a:lnTo>
                  <a:pt x="2066" y="1772"/>
                </a:lnTo>
                <a:lnTo>
                  <a:pt x="2061" y="1781"/>
                </a:lnTo>
                <a:lnTo>
                  <a:pt x="2048" y="1774"/>
                </a:lnTo>
                <a:lnTo>
                  <a:pt x="2043" y="1780"/>
                </a:lnTo>
                <a:lnTo>
                  <a:pt x="2030" y="1805"/>
                </a:lnTo>
                <a:lnTo>
                  <a:pt x="2045" y="1813"/>
                </a:lnTo>
                <a:lnTo>
                  <a:pt x="2072" y="1827"/>
                </a:lnTo>
                <a:lnTo>
                  <a:pt x="2078" y="1828"/>
                </a:lnTo>
                <a:lnTo>
                  <a:pt x="2088" y="1830"/>
                </a:lnTo>
                <a:lnTo>
                  <a:pt x="2088" y="1831"/>
                </a:lnTo>
                <a:lnTo>
                  <a:pt x="2088" y="1833"/>
                </a:lnTo>
                <a:lnTo>
                  <a:pt x="2087" y="1842"/>
                </a:lnTo>
                <a:lnTo>
                  <a:pt x="2087" y="1843"/>
                </a:lnTo>
                <a:lnTo>
                  <a:pt x="2087" y="1845"/>
                </a:lnTo>
                <a:lnTo>
                  <a:pt x="2085" y="1852"/>
                </a:lnTo>
                <a:lnTo>
                  <a:pt x="2085" y="1858"/>
                </a:lnTo>
                <a:lnTo>
                  <a:pt x="2085" y="1865"/>
                </a:lnTo>
                <a:lnTo>
                  <a:pt x="2085" y="1869"/>
                </a:lnTo>
                <a:lnTo>
                  <a:pt x="2085" y="1874"/>
                </a:lnTo>
                <a:lnTo>
                  <a:pt x="2085" y="1886"/>
                </a:lnTo>
                <a:lnTo>
                  <a:pt x="2082" y="1884"/>
                </a:lnTo>
                <a:lnTo>
                  <a:pt x="2081" y="1884"/>
                </a:lnTo>
                <a:lnTo>
                  <a:pt x="2078" y="1883"/>
                </a:lnTo>
                <a:lnTo>
                  <a:pt x="2076" y="1881"/>
                </a:lnTo>
                <a:lnTo>
                  <a:pt x="2075" y="1880"/>
                </a:lnTo>
                <a:lnTo>
                  <a:pt x="2075" y="1878"/>
                </a:lnTo>
                <a:lnTo>
                  <a:pt x="2052" y="1866"/>
                </a:lnTo>
                <a:lnTo>
                  <a:pt x="2024" y="1854"/>
                </a:lnTo>
                <a:lnTo>
                  <a:pt x="2013" y="1848"/>
                </a:lnTo>
                <a:lnTo>
                  <a:pt x="2009" y="1846"/>
                </a:lnTo>
                <a:lnTo>
                  <a:pt x="2009" y="1845"/>
                </a:lnTo>
                <a:lnTo>
                  <a:pt x="2007" y="1845"/>
                </a:lnTo>
                <a:lnTo>
                  <a:pt x="2005" y="1845"/>
                </a:lnTo>
                <a:lnTo>
                  <a:pt x="2007" y="1843"/>
                </a:lnTo>
                <a:lnTo>
                  <a:pt x="2010" y="1836"/>
                </a:lnTo>
                <a:lnTo>
                  <a:pt x="2019" y="1816"/>
                </a:lnTo>
                <a:lnTo>
                  <a:pt x="1999" y="1807"/>
                </a:lnTo>
                <a:lnTo>
                  <a:pt x="2022" y="1762"/>
                </a:lnTo>
                <a:lnTo>
                  <a:pt x="1965" y="1731"/>
                </a:lnTo>
                <a:lnTo>
                  <a:pt x="1963" y="1731"/>
                </a:lnTo>
                <a:lnTo>
                  <a:pt x="1966" y="1724"/>
                </a:lnTo>
                <a:lnTo>
                  <a:pt x="1969" y="1719"/>
                </a:lnTo>
                <a:lnTo>
                  <a:pt x="1975" y="1706"/>
                </a:lnTo>
                <a:lnTo>
                  <a:pt x="1978" y="1703"/>
                </a:lnTo>
                <a:lnTo>
                  <a:pt x="1989" y="1707"/>
                </a:lnTo>
                <a:lnTo>
                  <a:pt x="2002" y="1678"/>
                </a:lnTo>
                <a:lnTo>
                  <a:pt x="1980" y="1668"/>
                </a:lnTo>
                <a:lnTo>
                  <a:pt x="1987" y="1653"/>
                </a:lnTo>
                <a:lnTo>
                  <a:pt x="1954" y="1636"/>
                </a:lnTo>
                <a:lnTo>
                  <a:pt x="1923" y="1619"/>
                </a:lnTo>
                <a:lnTo>
                  <a:pt x="1926" y="1615"/>
                </a:lnTo>
                <a:lnTo>
                  <a:pt x="1926" y="1613"/>
                </a:lnTo>
                <a:lnTo>
                  <a:pt x="1897" y="1598"/>
                </a:lnTo>
                <a:lnTo>
                  <a:pt x="1894" y="1597"/>
                </a:lnTo>
                <a:lnTo>
                  <a:pt x="1891" y="1595"/>
                </a:lnTo>
                <a:lnTo>
                  <a:pt x="1886" y="1592"/>
                </a:lnTo>
                <a:lnTo>
                  <a:pt x="1885" y="1592"/>
                </a:lnTo>
                <a:lnTo>
                  <a:pt x="1868" y="1583"/>
                </a:lnTo>
                <a:lnTo>
                  <a:pt x="1858" y="1578"/>
                </a:lnTo>
                <a:lnTo>
                  <a:pt x="1820" y="1559"/>
                </a:lnTo>
                <a:lnTo>
                  <a:pt x="1799" y="1548"/>
                </a:lnTo>
                <a:lnTo>
                  <a:pt x="1782" y="1540"/>
                </a:lnTo>
                <a:lnTo>
                  <a:pt x="1748" y="1524"/>
                </a:lnTo>
                <a:lnTo>
                  <a:pt x="1736" y="1516"/>
                </a:lnTo>
                <a:lnTo>
                  <a:pt x="1725" y="1512"/>
                </a:lnTo>
                <a:lnTo>
                  <a:pt x="1711" y="1504"/>
                </a:lnTo>
                <a:lnTo>
                  <a:pt x="1672" y="1486"/>
                </a:lnTo>
                <a:lnTo>
                  <a:pt x="1654" y="1477"/>
                </a:lnTo>
                <a:lnTo>
                  <a:pt x="1616" y="1459"/>
                </a:lnTo>
                <a:lnTo>
                  <a:pt x="1616" y="1457"/>
                </a:lnTo>
                <a:lnTo>
                  <a:pt x="1598" y="1448"/>
                </a:lnTo>
                <a:lnTo>
                  <a:pt x="1580" y="1439"/>
                </a:lnTo>
                <a:lnTo>
                  <a:pt x="1571" y="1434"/>
                </a:lnTo>
                <a:lnTo>
                  <a:pt x="1567" y="1433"/>
                </a:lnTo>
                <a:lnTo>
                  <a:pt x="1556" y="1427"/>
                </a:lnTo>
                <a:lnTo>
                  <a:pt x="1552" y="1425"/>
                </a:lnTo>
                <a:lnTo>
                  <a:pt x="1547" y="1424"/>
                </a:lnTo>
                <a:lnTo>
                  <a:pt x="1541" y="1419"/>
                </a:lnTo>
                <a:lnTo>
                  <a:pt x="1535" y="1418"/>
                </a:lnTo>
                <a:lnTo>
                  <a:pt x="1527" y="1457"/>
                </a:lnTo>
                <a:lnTo>
                  <a:pt x="1523" y="1480"/>
                </a:lnTo>
                <a:lnTo>
                  <a:pt x="1523" y="1481"/>
                </a:lnTo>
                <a:lnTo>
                  <a:pt x="1514" y="1494"/>
                </a:lnTo>
                <a:lnTo>
                  <a:pt x="1487" y="1533"/>
                </a:lnTo>
                <a:lnTo>
                  <a:pt x="1497" y="1539"/>
                </a:lnTo>
                <a:lnTo>
                  <a:pt x="1506" y="1544"/>
                </a:lnTo>
                <a:lnTo>
                  <a:pt x="1467" y="1578"/>
                </a:lnTo>
                <a:lnTo>
                  <a:pt x="1466" y="1580"/>
                </a:lnTo>
                <a:lnTo>
                  <a:pt x="1464" y="1583"/>
                </a:lnTo>
                <a:lnTo>
                  <a:pt x="1458" y="1587"/>
                </a:lnTo>
                <a:lnTo>
                  <a:pt x="1451" y="1593"/>
                </a:lnTo>
                <a:lnTo>
                  <a:pt x="1438" y="1615"/>
                </a:lnTo>
                <a:lnTo>
                  <a:pt x="1437" y="1615"/>
                </a:lnTo>
                <a:lnTo>
                  <a:pt x="1431" y="1625"/>
                </a:lnTo>
                <a:lnTo>
                  <a:pt x="1429" y="1627"/>
                </a:lnTo>
                <a:lnTo>
                  <a:pt x="1423" y="1636"/>
                </a:lnTo>
                <a:lnTo>
                  <a:pt x="1411" y="1656"/>
                </a:lnTo>
                <a:lnTo>
                  <a:pt x="1405" y="1660"/>
                </a:lnTo>
                <a:lnTo>
                  <a:pt x="1402" y="1665"/>
                </a:lnTo>
                <a:lnTo>
                  <a:pt x="1401" y="1665"/>
                </a:lnTo>
                <a:lnTo>
                  <a:pt x="1399" y="1668"/>
                </a:lnTo>
                <a:lnTo>
                  <a:pt x="1401" y="1665"/>
                </a:lnTo>
                <a:lnTo>
                  <a:pt x="1386" y="1657"/>
                </a:lnTo>
                <a:lnTo>
                  <a:pt x="1362" y="1646"/>
                </a:lnTo>
                <a:lnTo>
                  <a:pt x="1360" y="1646"/>
                </a:lnTo>
                <a:lnTo>
                  <a:pt x="1350" y="1656"/>
                </a:lnTo>
                <a:lnTo>
                  <a:pt x="1348" y="1654"/>
                </a:lnTo>
                <a:lnTo>
                  <a:pt x="1336" y="1637"/>
                </a:lnTo>
                <a:lnTo>
                  <a:pt x="1334" y="1634"/>
                </a:lnTo>
                <a:lnTo>
                  <a:pt x="1331" y="1631"/>
                </a:lnTo>
                <a:lnTo>
                  <a:pt x="1328" y="1630"/>
                </a:lnTo>
                <a:lnTo>
                  <a:pt x="1309" y="1621"/>
                </a:lnTo>
                <a:lnTo>
                  <a:pt x="1301" y="1618"/>
                </a:lnTo>
                <a:lnTo>
                  <a:pt x="1304" y="1613"/>
                </a:lnTo>
                <a:lnTo>
                  <a:pt x="1307" y="1612"/>
                </a:lnTo>
                <a:lnTo>
                  <a:pt x="1310" y="1610"/>
                </a:lnTo>
                <a:lnTo>
                  <a:pt x="1312" y="1607"/>
                </a:lnTo>
                <a:lnTo>
                  <a:pt x="1324" y="1597"/>
                </a:lnTo>
                <a:lnTo>
                  <a:pt x="1322" y="1595"/>
                </a:lnTo>
                <a:lnTo>
                  <a:pt x="1316" y="1592"/>
                </a:lnTo>
                <a:lnTo>
                  <a:pt x="1322" y="1587"/>
                </a:lnTo>
                <a:lnTo>
                  <a:pt x="1319" y="1586"/>
                </a:lnTo>
                <a:lnTo>
                  <a:pt x="1316" y="1584"/>
                </a:lnTo>
                <a:lnTo>
                  <a:pt x="1321" y="1578"/>
                </a:lnTo>
                <a:lnTo>
                  <a:pt x="1333" y="1565"/>
                </a:lnTo>
                <a:lnTo>
                  <a:pt x="1340" y="1557"/>
                </a:lnTo>
                <a:lnTo>
                  <a:pt x="1339" y="1556"/>
                </a:lnTo>
                <a:lnTo>
                  <a:pt x="1337" y="1556"/>
                </a:lnTo>
                <a:lnTo>
                  <a:pt x="1334" y="1560"/>
                </a:lnTo>
                <a:lnTo>
                  <a:pt x="1330" y="1563"/>
                </a:lnTo>
                <a:lnTo>
                  <a:pt x="1313" y="1556"/>
                </a:lnTo>
                <a:lnTo>
                  <a:pt x="1312" y="1556"/>
                </a:lnTo>
                <a:lnTo>
                  <a:pt x="1306" y="1553"/>
                </a:lnTo>
                <a:lnTo>
                  <a:pt x="1298" y="1560"/>
                </a:lnTo>
                <a:lnTo>
                  <a:pt x="1313" y="1566"/>
                </a:lnTo>
                <a:lnTo>
                  <a:pt x="1315" y="1563"/>
                </a:lnTo>
                <a:lnTo>
                  <a:pt x="1316" y="1560"/>
                </a:lnTo>
                <a:lnTo>
                  <a:pt x="1321" y="1562"/>
                </a:lnTo>
                <a:lnTo>
                  <a:pt x="1324" y="1563"/>
                </a:lnTo>
                <a:lnTo>
                  <a:pt x="1324" y="1565"/>
                </a:lnTo>
                <a:lnTo>
                  <a:pt x="1325" y="1565"/>
                </a:lnTo>
                <a:lnTo>
                  <a:pt x="1325" y="1566"/>
                </a:lnTo>
                <a:lnTo>
                  <a:pt x="1318" y="1574"/>
                </a:lnTo>
                <a:lnTo>
                  <a:pt x="1303" y="1566"/>
                </a:lnTo>
                <a:lnTo>
                  <a:pt x="1274" y="1553"/>
                </a:lnTo>
                <a:lnTo>
                  <a:pt x="1276" y="1548"/>
                </a:lnTo>
                <a:lnTo>
                  <a:pt x="1280" y="1540"/>
                </a:lnTo>
                <a:lnTo>
                  <a:pt x="1277" y="1539"/>
                </a:lnTo>
                <a:lnTo>
                  <a:pt x="1264" y="1533"/>
                </a:lnTo>
                <a:lnTo>
                  <a:pt x="1262" y="1531"/>
                </a:lnTo>
                <a:lnTo>
                  <a:pt x="1261" y="1530"/>
                </a:lnTo>
                <a:lnTo>
                  <a:pt x="1256" y="1528"/>
                </a:lnTo>
                <a:lnTo>
                  <a:pt x="1262" y="1518"/>
                </a:lnTo>
                <a:lnTo>
                  <a:pt x="1325" y="1548"/>
                </a:lnTo>
                <a:lnTo>
                  <a:pt x="1333" y="1551"/>
                </a:lnTo>
                <a:lnTo>
                  <a:pt x="1339" y="1556"/>
                </a:lnTo>
                <a:lnTo>
                  <a:pt x="1340" y="1554"/>
                </a:lnTo>
                <a:lnTo>
                  <a:pt x="1357" y="1531"/>
                </a:lnTo>
                <a:lnTo>
                  <a:pt x="1282" y="1495"/>
                </a:lnTo>
                <a:lnTo>
                  <a:pt x="1280" y="1494"/>
                </a:lnTo>
                <a:lnTo>
                  <a:pt x="1280" y="1492"/>
                </a:lnTo>
                <a:lnTo>
                  <a:pt x="1292" y="1477"/>
                </a:lnTo>
                <a:lnTo>
                  <a:pt x="1294" y="1474"/>
                </a:lnTo>
                <a:lnTo>
                  <a:pt x="1297" y="1469"/>
                </a:lnTo>
                <a:lnTo>
                  <a:pt x="1304" y="1460"/>
                </a:lnTo>
                <a:lnTo>
                  <a:pt x="1301" y="1459"/>
                </a:lnTo>
                <a:lnTo>
                  <a:pt x="1300" y="1457"/>
                </a:lnTo>
                <a:lnTo>
                  <a:pt x="1298" y="1460"/>
                </a:lnTo>
                <a:lnTo>
                  <a:pt x="1285" y="1478"/>
                </a:lnTo>
                <a:lnTo>
                  <a:pt x="1277" y="1489"/>
                </a:lnTo>
                <a:lnTo>
                  <a:pt x="1261" y="1510"/>
                </a:lnTo>
                <a:lnTo>
                  <a:pt x="1258" y="1515"/>
                </a:lnTo>
                <a:lnTo>
                  <a:pt x="1256" y="1513"/>
                </a:lnTo>
                <a:lnTo>
                  <a:pt x="1251" y="1512"/>
                </a:lnTo>
                <a:lnTo>
                  <a:pt x="1218" y="1495"/>
                </a:lnTo>
                <a:lnTo>
                  <a:pt x="1153" y="1463"/>
                </a:lnTo>
                <a:lnTo>
                  <a:pt x="1149" y="1462"/>
                </a:lnTo>
                <a:lnTo>
                  <a:pt x="1146" y="1460"/>
                </a:lnTo>
                <a:lnTo>
                  <a:pt x="1144" y="1460"/>
                </a:lnTo>
                <a:lnTo>
                  <a:pt x="1153" y="1441"/>
                </a:lnTo>
                <a:lnTo>
                  <a:pt x="1159" y="1430"/>
                </a:lnTo>
                <a:lnTo>
                  <a:pt x="1175" y="1397"/>
                </a:lnTo>
                <a:lnTo>
                  <a:pt x="1166" y="1392"/>
                </a:lnTo>
                <a:lnTo>
                  <a:pt x="1164" y="1391"/>
                </a:lnTo>
                <a:lnTo>
                  <a:pt x="1104" y="1362"/>
                </a:lnTo>
                <a:lnTo>
                  <a:pt x="1084" y="1400"/>
                </a:lnTo>
                <a:lnTo>
                  <a:pt x="1075" y="1421"/>
                </a:lnTo>
                <a:lnTo>
                  <a:pt x="1074" y="1424"/>
                </a:lnTo>
                <a:lnTo>
                  <a:pt x="1019" y="1398"/>
                </a:lnTo>
                <a:lnTo>
                  <a:pt x="1007" y="1392"/>
                </a:lnTo>
                <a:lnTo>
                  <a:pt x="986" y="1381"/>
                </a:lnTo>
                <a:lnTo>
                  <a:pt x="1001" y="1351"/>
                </a:lnTo>
                <a:lnTo>
                  <a:pt x="1010" y="1331"/>
                </a:lnTo>
                <a:lnTo>
                  <a:pt x="1016" y="1319"/>
                </a:lnTo>
                <a:lnTo>
                  <a:pt x="994" y="1309"/>
                </a:lnTo>
                <a:lnTo>
                  <a:pt x="968" y="1295"/>
                </a:lnTo>
                <a:lnTo>
                  <a:pt x="948" y="1286"/>
                </a:lnTo>
                <a:lnTo>
                  <a:pt x="930" y="1277"/>
                </a:lnTo>
                <a:lnTo>
                  <a:pt x="912" y="1268"/>
                </a:lnTo>
                <a:lnTo>
                  <a:pt x="908" y="1266"/>
                </a:lnTo>
                <a:lnTo>
                  <a:pt x="881" y="1253"/>
                </a:lnTo>
                <a:lnTo>
                  <a:pt x="859" y="1242"/>
                </a:lnTo>
                <a:lnTo>
                  <a:pt x="856" y="1241"/>
                </a:lnTo>
                <a:lnTo>
                  <a:pt x="843" y="1235"/>
                </a:lnTo>
                <a:lnTo>
                  <a:pt x="838" y="1233"/>
                </a:lnTo>
                <a:lnTo>
                  <a:pt x="825" y="1225"/>
                </a:lnTo>
                <a:lnTo>
                  <a:pt x="773" y="1200"/>
                </a:lnTo>
                <a:lnTo>
                  <a:pt x="764" y="1195"/>
                </a:lnTo>
                <a:lnTo>
                  <a:pt x="760" y="1194"/>
                </a:lnTo>
                <a:lnTo>
                  <a:pt x="752" y="1191"/>
                </a:lnTo>
                <a:lnTo>
                  <a:pt x="751" y="1189"/>
                </a:lnTo>
                <a:lnTo>
                  <a:pt x="749" y="1188"/>
                </a:lnTo>
                <a:lnTo>
                  <a:pt x="745" y="1207"/>
                </a:lnTo>
                <a:lnTo>
                  <a:pt x="728" y="1209"/>
                </a:lnTo>
                <a:lnTo>
                  <a:pt x="701" y="1210"/>
                </a:lnTo>
                <a:lnTo>
                  <a:pt x="687" y="1210"/>
                </a:lnTo>
                <a:lnTo>
                  <a:pt x="681" y="1210"/>
                </a:lnTo>
                <a:lnTo>
                  <a:pt x="675" y="1216"/>
                </a:lnTo>
                <a:lnTo>
                  <a:pt x="648" y="1238"/>
                </a:lnTo>
                <a:lnTo>
                  <a:pt x="615" y="1263"/>
                </a:lnTo>
                <a:lnTo>
                  <a:pt x="614" y="1265"/>
                </a:lnTo>
                <a:lnTo>
                  <a:pt x="606" y="1271"/>
                </a:lnTo>
                <a:lnTo>
                  <a:pt x="602" y="1275"/>
                </a:lnTo>
                <a:lnTo>
                  <a:pt x="592" y="1283"/>
                </a:lnTo>
                <a:lnTo>
                  <a:pt x="580" y="1304"/>
                </a:lnTo>
                <a:lnTo>
                  <a:pt x="576" y="1304"/>
                </a:lnTo>
                <a:lnTo>
                  <a:pt x="571" y="1304"/>
                </a:lnTo>
                <a:lnTo>
                  <a:pt x="570" y="1304"/>
                </a:lnTo>
                <a:lnTo>
                  <a:pt x="547" y="1304"/>
                </a:lnTo>
                <a:lnTo>
                  <a:pt x="537" y="1333"/>
                </a:lnTo>
                <a:lnTo>
                  <a:pt x="526" y="1359"/>
                </a:lnTo>
                <a:lnTo>
                  <a:pt x="516" y="1353"/>
                </a:lnTo>
                <a:lnTo>
                  <a:pt x="510" y="1348"/>
                </a:lnTo>
                <a:lnTo>
                  <a:pt x="478" y="1350"/>
                </a:lnTo>
                <a:lnTo>
                  <a:pt x="476" y="1350"/>
                </a:lnTo>
                <a:lnTo>
                  <a:pt x="463" y="1350"/>
                </a:lnTo>
                <a:lnTo>
                  <a:pt x="457" y="1350"/>
                </a:lnTo>
                <a:lnTo>
                  <a:pt x="446" y="1350"/>
                </a:lnTo>
                <a:lnTo>
                  <a:pt x="399" y="1350"/>
                </a:lnTo>
                <a:lnTo>
                  <a:pt x="354" y="1328"/>
                </a:lnTo>
                <a:lnTo>
                  <a:pt x="295" y="1301"/>
                </a:lnTo>
                <a:lnTo>
                  <a:pt x="286" y="1297"/>
                </a:lnTo>
                <a:lnTo>
                  <a:pt x="285" y="1297"/>
                </a:lnTo>
                <a:lnTo>
                  <a:pt x="276" y="1318"/>
                </a:lnTo>
                <a:lnTo>
                  <a:pt x="274" y="1319"/>
                </a:lnTo>
                <a:lnTo>
                  <a:pt x="259" y="1312"/>
                </a:lnTo>
                <a:lnTo>
                  <a:pt x="261" y="1310"/>
                </a:lnTo>
                <a:lnTo>
                  <a:pt x="262" y="1307"/>
                </a:lnTo>
                <a:lnTo>
                  <a:pt x="270" y="1289"/>
                </a:lnTo>
                <a:lnTo>
                  <a:pt x="169" y="1241"/>
                </a:lnTo>
                <a:lnTo>
                  <a:pt x="157" y="1266"/>
                </a:lnTo>
                <a:lnTo>
                  <a:pt x="196" y="1283"/>
                </a:lnTo>
                <a:lnTo>
                  <a:pt x="214" y="1292"/>
                </a:lnTo>
                <a:lnTo>
                  <a:pt x="271" y="1321"/>
                </a:lnTo>
                <a:lnTo>
                  <a:pt x="258" y="1348"/>
                </a:lnTo>
                <a:lnTo>
                  <a:pt x="286" y="1365"/>
                </a:lnTo>
                <a:lnTo>
                  <a:pt x="276" y="1388"/>
                </a:lnTo>
                <a:lnTo>
                  <a:pt x="267" y="1406"/>
                </a:lnTo>
                <a:lnTo>
                  <a:pt x="268" y="1407"/>
                </a:lnTo>
                <a:lnTo>
                  <a:pt x="273" y="1409"/>
                </a:lnTo>
                <a:lnTo>
                  <a:pt x="273" y="1410"/>
                </a:lnTo>
                <a:lnTo>
                  <a:pt x="273" y="1415"/>
                </a:lnTo>
                <a:lnTo>
                  <a:pt x="228" y="1415"/>
                </a:lnTo>
                <a:lnTo>
                  <a:pt x="226" y="1415"/>
                </a:lnTo>
                <a:lnTo>
                  <a:pt x="206" y="1415"/>
                </a:lnTo>
                <a:lnTo>
                  <a:pt x="206" y="1416"/>
                </a:lnTo>
                <a:lnTo>
                  <a:pt x="140" y="1416"/>
                </a:lnTo>
                <a:lnTo>
                  <a:pt x="140" y="1469"/>
                </a:lnTo>
                <a:lnTo>
                  <a:pt x="139" y="1469"/>
                </a:lnTo>
                <a:lnTo>
                  <a:pt x="137" y="1469"/>
                </a:lnTo>
                <a:lnTo>
                  <a:pt x="133" y="1469"/>
                </a:lnTo>
                <a:lnTo>
                  <a:pt x="128" y="1469"/>
                </a:lnTo>
                <a:lnTo>
                  <a:pt x="122" y="1469"/>
                </a:lnTo>
                <a:lnTo>
                  <a:pt x="0" y="1410"/>
                </a:lnTo>
                <a:lnTo>
                  <a:pt x="6" y="1410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8309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F8CC7-9D52-30FD-46E1-127A8D286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0ACD4-FC2F-6293-C63C-D5A2829D5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US </a:t>
            </a:r>
            <a:r>
              <a:rPr lang="zh-CN" altLang="zh-CN" dirty="0"/>
              <a:t>Wisconsin</a:t>
            </a:r>
            <a:r>
              <a:rPr lang="en-US" altLang="zh-CN" dirty="0"/>
              <a:t> Top 10 Cities - Kenosha</a:t>
            </a:r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E52B0ECD-8A9F-7C6A-D3D6-D60F7AF06F5D}"/>
              </a:ext>
            </a:extLst>
          </p:cNvPr>
          <p:cNvSpPr>
            <a:spLocks noEditPoints="1"/>
          </p:cNvSpPr>
          <p:nvPr/>
        </p:nvSpPr>
        <p:spPr bwMode="auto">
          <a:xfrm>
            <a:off x="611560" y="1419622"/>
            <a:ext cx="3787857" cy="2734667"/>
          </a:xfrm>
          <a:custGeom>
            <a:avLst/>
            <a:gdLst>
              <a:gd name="T0" fmla="*/ 339 w 1881"/>
              <a:gd name="T1" fmla="*/ 574 h 1358"/>
              <a:gd name="T2" fmla="*/ 457 w 1881"/>
              <a:gd name="T3" fmla="*/ 341 h 1358"/>
              <a:gd name="T4" fmla="*/ 538 w 1881"/>
              <a:gd name="T5" fmla="*/ 438 h 1358"/>
              <a:gd name="T6" fmla="*/ 689 w 1881"/>
              <a:gd name="T7" fmla="*/ 475 h 1358"/>
              <a:gd name="T8" fmla="*/ 911 w 1881"/>
              <a:gd name="T9" fmla="*/ 581 h 1358"/>
              <a:gd name="T10" fmla="*/ 1151 w 1881"/>
              <a:gd name="T11" fmla="*/ 637 h 1358"/>
              <a:gd name="T12" fmla="*/ 1363 w 1881"/>
              <a:gd name="T13" fmla="*/ 318 h 1358"/>
              <a:gd name="T14" fmla="*/ 1463 w 1881"/>
              <a:gd name="T15" fmla="*/ 347 h 1358"/>
              <a:gd name="T16" fmla="*/ 1309 w 1881"/>
              <a:gd name="T17" fmla="*/ 244 h 1358"/>
              <a:gd name="T18" fmla="*/ 1375 w 1881"/>
              <a:gd name="T19" fmla="*/ 204 h 1358"/>
              <a:gd name="T20" fmla="*/ 1392 w 1881"/>
              <a:gd name="T21" fmla="*/ 7 h 1358"/>
              <a:gd name="T22" fmla="*/ 1671 w 1881"/>
              <a:gd name="T23" fmla="*/ 20 h 1358"/>
              <a:gd name="T24" fmla="*/ 1731 w 1881"/>
              <a:gd name="T25" fmla="*/ 303 h 1358"/>
              <a:gd name="T26" fmla="*/ 1718 w 1881"/>
              <a:gd name="T27" fmla="*/ 185 h 1358"/>
              <a:gd name="T28" fmla="*/ 1710 w 1881"/>
              <a:gd name="T29" fmla="*/ 129 h 1358"/>
              <a:gd name="T30" fmla="*/ 1760 w 1881"/>
              <a:gd name="T31" fmla="*/ 218 h 1358"/>
              <a:gd name="T32" fmla="*/ 1757 w 1881"/>
              <a:gd name="T33" fmla="*/ 318 h 1358"/>
              <a:gd name="T34" fmla="*/ 1763 w 1881"/>
              <a:gd name="T35" fmla="*/ 412 h 1358"/>
              <a:gd name="T36" fmla="*/ 1798 w 1881"/>
              <a:gd name="T37" fmla="*/ 551 h 1358"/>
              <a:gd name="T38" fmla="*/ 1805 w 1881"/>
              <a:gd name="T39" fmla="*/ 628 h 1358"/>
              <a:gd name="T40" fmla="*/ 1783 w 1881"/>
              <a:gd name="T41" fmla="*/ 662 h 1358"/>
              <a:gd name="T42" fmla="*/ 1768 w 1881"/>
              <a:gd name="T43" fmla="*/ 666 h 1358"/>
              <a:gd name="T44" fmla="*/ 1822 w 1881"/>
              <a:gd name="T45" fmla="*/ 742 h 1358"/>
              <a:gd name="T46" fmla="*/ 1820 w 1881"/>
              <a:gd name="T47" fmla="*/ 840 h 1358"/>
              <a:gd name="T48" fmla="*/ 1828 w 1881"/>
              <a:gd name="T49" fmla="*/ 915 h 1358"/>
              <a:gd name="T50" fmla="*/ 1834 w 1881"/>
              <a:gd name="T51" fmla="*/ 996 h 1358"/>
              <a:gd name="T52" fmla="*/ 1837 w 1881"/>
              <a:gd name="T53" fmla="*/ 1061 h 1358"/>
              <a:gd name="T54" fmla="*/ 1755 w 1881"/>
              <a:gd name="T55" fmla="*/ 1326 h 1358"/>
              <a:gd name="T56" fmla="*/ 1638 w 1881"/>
              <a:gd name="T57" fmla="*/ 1289 h 1358"/>
              <a:gd name="T58" fmla="*/ 1463 w 1881"/>
              <a:gd name="T59" fmla="*/ 1337 h 1358"/>
              <a:gd name="T60" fmla="*/ 1375 w 1881"/>
              <a:gd name="T61" fmla="*/ 1308 h 1358"/>
              <a:gd name="T62" fmla="*/ 1320 w 1881"/>
              <a:gd name="T63" fmla="*/ 1234 h 1358"/>
              <a:gd name="T64" fmla="*/ 1341 w 1881"/>
              <a:gd name="T65" fmla="*/ 1136 h 1358"/>
              <a:gd name="T66" fmla="*/ 1270 w 1881"/>
              <a:gd name="T67" fmla="*/ 1087 h 1358"/>
              <a:gd name="T68" fmla="*/ 1315 w 1881"/>
              <a:gd name="T69" fmla="*/ 969 h 1358"/>
              <a:gd name="T70" fmla="*/ 1225 w 1881"/>
              <a:gd name="T71" fmla="*/ 987 h 1358"/>
              <a:gd name="T72" fmla="*/ 1214 w 1881"/>
              <a:gd name="T73" fmla="*/ 1161 h 1358"/>
              <a:gd name="T74" fmla="*/ 1063 w 1881"/>
              <a:gd name="T75" fmla="*/ 1095 h 1358"/>
              <a:gd name="T76" fmla="*/ 1062 w 1881"/>
              <a:gd name="T77" fmla="*/ 1039 h 1358"/>
              <a:gd name="T78" fmla="*/ 1026 w 1881"/>
              <a:gd name="T79" fmla="*/ 977 h 1358"/>
              <a:gd name="T80" fmla="*/ 772 w 1881"/>
              <a:gd name="T81" fmla="*/ 948 h 1358"/>
              <a:gd name="T82" fmla="*/ 445 w 1881"/>
              <a:gd name="T83" fmla="*/ 969 h 1358"/>
              <a:gd name="T84" fmla="*/ 223 w 1881"/>
              <a:gd name="T85" fmla="*/ 980 h 1358"/>
              <a:gd name="T86" fmla="*/ 341 w 1881"/>
              <a:gd name="T87" fmla="*/ 492 h 1358"/>
              <a:gd name="T88" fmla="*/ 501 w 1881"/>
              <a:gd name="T89" fmla="*/ 772 h 1358"/>
              <a:gd name="T90" fmla="*/ 465 w 1881"/>
              <a:gd name="T91" fmla="*/ 634 h 1358"/>
              <a:gd name="T92" fmla="*/ 496 w 1881"/>
              <a:gd name="T93" fmla="*/ 580 h 1358"/>
              <a:gd name="T94" fmla="*/ 385 w 1881"/>
              <a:gd name="T95" fmla="*/ 740 h 1358"/>
              <a:gd name="T96" fmla="*/ 542 w 1881"/>
              <a:gd name="T97" fmla="*/ 477 h 1358"/>
              <a:gd name="T98" fmla="*/ 777 w 1881"/>
              <a:gd name="T99" fmla="*/ 807 h 1358"/>
              <a:gd name="T100" fmla="*/ 842 w 1881"/>
              <a:gd name="T101" fmla="*/ 692 h 1358"/>
              <a:gd name="T102" fmla="*/ 995 w 1881"/>
              <a:gd name="T103" fmla="*/ 793 h 1358"/>
              <a:gd name="T104" fmla="*/ 1092 w 1881"/>
              <a:gd name="T105" fmla="*/ 743 h 1358"/>
              <a:gd name="T106" fmla="*/ 1142 w 1881"/>
              <a:gd name="T107" fmla="*/ 886 h 1358"/>
              <a:gd name="T108" fmla="*/ 1121 w 1881"/>
              <a:gd name="T109" fmla="*/ 819 h 1358"/>
              <a:gd name="T110" fmla="*/ 1315 w 1881"/>
              <a:gd name="T111" fmla="*/ 487 h 1358"/>
              <a:gd name="T112" fmla="*/ 1283 w 1881"/>
              <a:gd name="T113" fmla="*/ 677 h 1358"/>
              <a:gd name="T114" fmla="*/ 1282 w 1881"/>
              <a:gd name="T115" fmla="*/ 595 h 1358"/>
              <a:gd name="T116" fmla="*/ 1333 w 1881"/>
              <a:gd name="T117" fmla="*/ 310 h 1358"/>
              <a:gd name="T118" fmla="*/ 1483 w 1881"/>
              <a:gd name="T119" fmla="*/ 285 h 1358"/>
              <a:gd name="T120" fmla="*/ 1559 w 1881"/>
              <a:gd name="T121" fmla="*/ 21 h 1358"/>
              <a:gd name="T122" fmla="*/ 1579 w 1881"/>
              <a:gd name="T123" fmla="*/ 53 h 1358"/>
              <a:gd name="T124" fmla="*/ 1600 w 1881"/>
              <a:gd name="T125" fmla="*/ 79 h 1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81" h="1358">
                <a:moveTo>
                  <a:pt x="1142" y="848"/>
                </a:moveTo>
                <a:lnTo>
                  <a:pt x="1143" y="848"/>
                </a:lnTo>
                <a:lnTo>
                  <a:pt x="1148" y="848"/>
                </a:lnTo>
                <a:lnTo>
                  <a:pt x="1148" y="854"/>
                </a:lnTo>
                <a:lnTo>
                  <a:pt x="1148" y="855"/>
                </a:lnTo>
                <a:lnTo>
                  <a:pt x="1145" y="855"/>
                </a:lnTo>
                <a:lnTo>
                  <a:pt x="1142" y="855"/>
                </a:lnTo>
                <a:lnTo>
                  <a:pt x="1142" y="852"/>
                </a:lnTo>
                <a:lnTo>
                  <a:pt x="1142" y="848"/>
                </a:lnTo>
                <a:close/>
                <a:moveTo>
                  <a:pt x="0" y="872"/>
                </a:moveTo>
                <a:lnTo>
                  <a:pt x="2" y="872"/>
                </a:lnTo>
                <a:lnTo>
                  <a:pt x="11" y="872"/>
                </a:lnTo>
                <a:lnTo>
                  <a:pt x="35" y="872"/>
                </a:lnTo>
                <a:lnTo>
                  <a:pt x="44" y="872"/>
                </a:lnTo>
                <a:lnTo>
                  <a:pt x="51" y="872"/>
                </a:lnTo>
                <a:lnTo>
                  <a:pt x="51" y="860"/>
                </a:lnTo>
                <a:lnTo>
                  <a:pt x="50" y="845"/>
                </a:lnTo>
                <a:lnTo>
                  <a:pt x="50" y="839"/>
                </a:lnTo>
                <a:lnTo>
                  <a:pt x="50" y="822"/>
                </a:lnTo>
                <a:lnTo>
                  <a:pt x="76" y="824"/>
                </a:lnTo>
                <a:lnTo>
                  <a:pt x="92" y="824"/>
                </a:lnTo>
                <a:lnTo>
                  <a:pt x="116" y="824"/>
                </a:lnTo>
                <a:lnTo>
                  <a:pt x="148" y="824"/>
                </a:lnTo>
                <a:lnTo>
                  <a:pt x="148" y="833"/>
                </a:lnTo>
                <a:lnTo>
                  <a:pt x="148" y="839"/>
                </a:lnTo>
                <a:lnTo>
                  <a:pt x="149" y="849"/>
                </a:lnTo>
                <a:lnTo>
                  <a:pt x="151" y="849"/>
                </a:lnTo>
                <a:lnTo>
                  <a:pt x="158" y="849"/>
                </a:lnTo>
                <a:lnTo>
                  <a:pt x="247" y="851"/>
                </a:lnTo>
                <a:lnTo>
                  <a:pt x="247" y="840"/>
                </a:lnTo>
                <a:lnTo>
                  <a:pt x="247" y="809"/>
                </a:lnTo>
                <a:lnTo>
                  <a:pt x="250" y="809"/>
                </a:lnTo>
                <a:lnTo>
                  <a:pt x="249" y="769"/>
                </a:lnTo>
                <a:lnTo>
                  <a:pt x="250" y="769"/>
                </a:lnTo>
                <a:lnTo>
                  <a:pt x="252" y="769"/>
                </a:lnTo>
                <a:lnTo>
                  <a:pt x="252" y="804"/>
                </a:lnTo>
                <a:lnTo>
                  <a:pt x="279" y="805"/>
                </a:lnTo>
                <a:lnTo>
                  <a:pt x="279" y="822"/>
                </a:lnTo>
                <a:lnTo>
                  <a:pt x="285" y="822"/>
                </a:lnTo>
                <a:lnTo>
                  <a:pt x="285" y="839"/>
                </a:lnTo>
                <a:lnTo>
                  <a:pt x="285" y="875"/>
                </a:lnTo>
                <a:lnTo>
                  <a:pt x="296" y="875"/>
                </a:lnTo>
                <a:lnTo>
                  <a:pt x="308" y="875"/>
                </a:lnTo>
                <a:lnTo>
                  <a:pt x="308" y="874"/>
                </a:lnTo>
                <a:lnTo>
                  <a:pt x="308" y="871"/>
                </a:lnTo>
                <a:lnTo>
                  <a:pt x="308" y="839"/>
                </a:lnTo>
                <a:lnTo>
                  <a:pt x="308" y="771"/>
                </a:lnTo>
                <a:lnTo>
                  <a:pt x="309" y="771"/>
                </a:lnTo>
                <a:lnTo>
                  <a:pt x="314" y="771"/>
                </a:lnTo>
                <a:lnTo>
                  <a:pt x="326" y="771"/>
                </a:lnTo>
                <a:lnTo>
                  <a:pt x="329" y="771"/>
                </a:lnTo>
                <a:lnTo>
                  <a:pt x="332" y="771"/>
                </a:lnTo>
                <a:lnTo>
                  <a:pt x="339" y="771"/>
                </a:lnTo>
                <a:lnTo>
                  <a:pt x="341" y="771"/>
                </a:lnTo>
                <a:lnTo>
                  <a:pt x="341" y="769"/>
                </a:lnTo>
                <a:lnTo>
                  <a:pt x="341" y="724"/>
                </a:lnTo>
                <a:lnTo>
                  <a:pt x="339" y="672"/>
                </a:lnTo>
                <a:lnTo>
                  <a:pt x="339" y="621"/>
                </a:lnTo>
                <a:lnTo>
                  <a:pt x="339" y="619"/>
                </a:lnTo>
                <a:lnTo>
                  <a:pt x="339" y="612"/>
                </a:lnTo>
                <a:lnTo>
                  <a:pt x="339" y="574"/>
                </a:lnTo>
                <a:lnTo>
                  <a:pt x="243" y="572"/>
                </a:lnTo>
                <a:lnTo>
                  <a:pt x="243" y="474"/>
                </a:lnTo>
                <a:lnTo>
                  <a:pt x="243" y="441"/>
                </a:lnTo>
                <a:lnTo>
                  <a:pt x="255" y="441"/>
                </a:lnTo>
                <a:lnTo>
                  <a:pt x="258" y="441"/>
                </a:lnTo>
                <a:lnTo>
                  <a:pt x="258" y="425"/>
                </a:lnTo>
                <a:lnTo>
                  <a:pt x="255" y="425"/>
                </a:lnTo>
                <a:lnTo>
                  <a:pt x="243" y="425"/>
                </a:lnTo>
                <a:lnTo>
                  <a:pt x="241" y="389"/>
                </a:lnTo>
                <a:lnTo>
                  <a:pt x="267" y="389"/>
                </a:lnTo>
                <a:lnTo>
                  <a:pt x="266" y="375"/>
                </a:lnTo>
                <a:lnTo>
                  <a:pt x="266" y="359"/>
                </a:lnTo>
                <a:lnTo>
                  <a:pt x="266" y="351"/>
                </a:lnTo>
                <a:lnTo>
                  <a:pt x="266" y="303"/>
                </a:lnTo>
                <a:lnTo>
                  <a:pt x="266" y="297"/>
                </a:lnTo>
                <a:lnTo>
                  <a:pt x="266" y="288"/>
                </a:lnTo>
                <a:lnTo>
                  <a:pt x="266" y="283"/>
                </a:lnTo>
                <a:lnTo>
                  <a:pt x="266" y="277"/>
                </a:lnTo>
                <a:lnTo>
                  <a:pt x="290" y="279"/>
                </a:lnTo>
                <a:lnTo>
                  <a:pt x="290" y="303"/>
                </a:lnTo>
                <a:lnTo>
                  <a:pt x="306" y="303"/>
                </a:lnTo>
                <a:lnTo>
                  <a:pt x="339" y="304"/>
                </a:lnTo>
                <a:lnTo>
                  <a:pt x="339" y="285"/>
                </a:lnTo>
                <a:lnTo>
                  <a:pt x="344" y="286"/>
                </a:lnTo>
                <a:lnTo>
                  <a:pt x="348" y="288"/>
                </a:lnTo>
                <a:lnTo>
                  <a:pt x="353" y="289"/>
                </a:lnTo>
                <a:lnTo>
                  <a:pt x="358" y="291"/>
                </a:lnTo>
                <a:lnTo>
                  <a:pt x="362" y="292"/>
                </a:lnTo>
                <a:lnTo>
                  <a:pt x="365" y="292"/>
                </a:lnTo>
                <a:lnTo>
                  <a:pt x="370" y="294"/>
                </a:lnTo>
                <a:lnTo>
                  <a:pt x="374" y="295"/>
                </a:lnTo>
                <a:lnTo>
                  <a:pt x="379" y="298"/>
                </a:lnTo>
                <a:lnTo>
                  <a:pt x="386" y="303"/>
                </a:lnTo>
                <a:lnTo>
                  <a:pt x="400" y="309"/>
                </a:lnTo>
                <a:lnTo>
                  <a:pt x="412" y="315"/>
                </a:lnTo>
                <a:lnTo>
                  <a:pt x="415" y="316"/>
                </a:lnTo>
                <a:lnTo>
                  <a:pt x="413" y="318"/>
                </a:lnTo>
                <a:lnTo>
                  <a:pt x="413" y="319"/>
                </a:lnTo>
                <a:lnTo>
                  <a:pt x="412" y="322"/>
                </a:lnTo>
                <a:lnTo>
                  <a:pt x="412" y="324"/>
                </a:lnTo>
                <a:lnTo>
                  <a:pt x="410" y="325"/>
                </a:lnTo>
                <a:lnTo>
                  <a:pt x="410" y="327"/>
                </a:lnTo>
                <a:lnTo>
                  <a:pt x="410" y="330"/>
                </a:lnTo>
                <a:lnTo>
                  <a:pt x="409" y="332"/>
                </a:lnTo>
                <a:lnTo>
                  <a:pt x="409" y="333"/>
                </a:lnTo>
                <a:lnTo>
                  <a:pt x="409" y="336"/>
                </a:lnTo>
                <a:lnTo>
                  <a:pt x="409" y="338"/>
                </a:lnTo>
                <a:lnTo>
                  <a:pt x="409" y="351"/>
                </a:lnTo>
                <a:lnTo>
                  <a:pt x="409" y="366"/>
                </a:lnTo>
                <a:lnTo>
                  <a:pt x="413" y="366"/>
                </a:lnTo>
                <a:lnTo>
                  <a:pt x="425" y="366"/>
                </a:lnTo>
                <a:lnTo>
                  <a:pt x="436" y="366"/>
                </a:lnTo>
                <a:lnTo>
                  <a:pt x="439" y="366"/>
                </a:lnTo>
                <a:lnTo>
                  <a:pt x="439" y="357"/>
                </a:lnTo>
                <a:lnTo>
                  <a:pt x="437" y="351"/>
                </a:lnTo>
                <a:lnTo>
                  <a:pt x="437" y="341"/>
                </a:lnTo>
                <a:lnTo>
                  <a:pt x="442" y="341"/>
                </a:lnTo>
                <a:lnTo>
                  <a:pt x="445" y="341"/>
                </a:lnTo>
                <a:lnTo>
                  <a:pt x="453" y="341"/>
                </a:lnTo>
                <a:lnTo>
                  <a:pt x="454" y="341"/>
                </a:lnTo>
                <a:lnTo>
                  <a:pt x="457" y="341"/>
                </a:lnTo>
                <a:lnTo>
                  <a:pt x="462" y="342"/>
                </a:lnTo>
                <a:lnTo>
                  <a:pt x="468" y="345"/>
                </a:lnTo>
                <a:lnTo>
                  <a:pt x="469" y="345"/>
                </a:lnTo>
                <a:lnTo>
                  <a:pt x="472" y="347"/>
                </a:lnTo>
                <a:lnTo>
                  <a:pt x="477" y="348"/>
                </a:lnTo>
                <a:lnTo>
                  <a:pt x="480" y="350"/>
                </a:lnTo>
                <a:lnTo>
                  <a:pt x="484" y="351"/>
                </a:lnTo>
                <a:lnTo>
                  <a:pt x="484" y="354"/>
                </a:lnTo>
                <a:lnTo>
                  <a:pt x="484" y="356"/>
                </a:lnTo>
                <a:lnTo>
                  <a:pt x="484" y="378"/>
                </a:lnTo>
                <a:lnTo>
                  <a:pt x="493" y="378"/>
                </a:lnTo>
                <a:lnTo>
                  <a:pt x="495" y="378"/>
                </a:lnTo>
                <a:lnTo>
                  <a:pt x="495" y="357"/>
                </a:lnTo>
                <a:lnTo>
                  <a:pt x="504" y="360"/>
                </a:lnTo>
                <a:lnTo>
                  <a:pt x="517" y="365"/>
                </a:lnTo>
                <a:lnTo>
                  <a:pt x="534" y="372"/>
                </a:lnTo>
                <a:lnTo>
                  <a:pt x="546" y="378"/>
                </a:lnTo>
                <a:lnTo>
                  <a:pt x="549" y="378"/>
                </a:lnTo>
                <a:lnTo>
                  <a:pt x="549" y="380"/>
                </a:lnTo>
                <a:lnTo>
                  <a:pt x="549" y="381"/>
                </a:lnTo>
                <a:lnTo>
                  <a:pt x="551" y="383"/>
                </a:lnTo>
                <a:lnTo>
                  <a:pt x="551" y="385"/>
                </a:lnTo>
                <a:lnTo>
                  <a:pt x="552" y="385"/>
                </a:lnTo>
                <a:lnTo>
                  <a:pt x="552" y="386"/>
                </a:lnTo>
                <a:lnTo>
                  <a:pt x="552" y="388"/>
                </a:lnTo>
                <a:lnTo>
                  <a:pt x="552" y="389"/>
                </a:lnTo>
                <a:lnTo>
                  <a:pt x="554" y="389"/>
                </a:lnTo>
                <a:lnTo>
                  <a:pt x="554" y="392"/>
                </a:lnTo>
                <a:lnTo>
                  <a:pt x="554" y="394"/>
                </a:lnTo>
                <a:lnTo>
                  <a:pt x="554" y="395"/>
                </a:lnTo>
                <a:lnTo>
                  <a:pt x="555" y="397"/>
                </a:lnTo>
                <a:lnTo>
                  <a:pt x="555" y="398"/>
                </a:lnTo>
                <a:lnTo>
                  <a:pt x="555" y="400"/>
                </a:lnTo>
                <a:lnTo>
                  <a:pt x="555" y="401"/>
                </a:lnTo>
                <a:lnTo>
                  <a:pt x="555" y="403"/>
                </a:lnTo>
                <a:lnTo>
                  <a:pt x="554" y="404"/>
                </a:lnTo>
                <a:lnTo>
                  <a:pt x="554" y="406"/>
                </a:lnTo>
                <a:lnTo>
                  <a:pt x="552" y="407"/>
                </a:lnTo>
                <a:lnTo>
                  <a:pt x="552" y="410"/>
                </a:lnTo>
                <a:lnTo>
                  <a:pt x="551" y="412"/>
                </a:lnTo>
                <a:lnTo>
                  <a:pt x="551" y="413"/>
                </a:lnTo>
                <a:lnTo>
                  <a:pt x="551" y="415"/>
                </a:lnTo>
                <a:lnTo>
                  <a:pt x="551" y="416"/>
                </a:lnTo>
                <a:lnTo>
                  <a:pt x="549" y="416"/>
                </a:lnTo>
                <a:lnTo>
                  <a:pt x="548" y="418"/>
                </a:lnTo>
                <a:lnTo>
                  <a:pt x="548" y="419"/>
                </a:lnTo>
                <a:lnTo>
                  <a:pt x="546" y="419"/>
                </a:lnTo>
                <a:lnTo>
                  <a:pt x="546" y="421"/>
                </a:lnTo>
                <a:lnTo>
                  <a:pt x="546" y="424"/>
                </a:lnTo>
                <a:lnTo>
                  <a:pt x="546" y="425"/>
                </a:lnTo>
                <a:lnTo>
                  <a:pt x="546" y="427"/>
                </a:lnTo>
                <a:lnTo>
                  <a:pt x="546" y="428"/>
                </a:lnTo>
                <a:lnTo>
                  <a:pt x="545" y="430"/>
                </a:lnTo>
                <a:lnTo>
                  <a:pt x="545" y="431"/>
                </a:lnTo>
                <a:lnTo>
                  <a:pt x="543" y="433"/>
                </a:lnTo>
                <a:lnTo>
                  <a:pt x="542" y="433"/>
                </a:lnTo>
                <a:lnTo>
                  <a:pt x="542" y="434"/>
                </a:lnTo>
                <a:lnTo>
                  <a:pt x="540" y="434"/>
                </a:lnTo>
                <a:lnTo>
                  <a:pt x="540" y="436"/>
                </a:lnTo>
                <a:lnTo>
                  <a:pt x="538" y="436"/>
                </a:lnTo>
                <a:lnTo>
                  <a:pt x="538" y="438"/>
                </a:lnTo>
                <a:lnTo>
                  <a:pt x="538" y="439"/>
                </a:lnTo>
                <a:lnTo>
                  <a:pt x="538" y="441"/>
                </a:lnTo>
                <a:lnTo>
                  <a:pt x="538" y="442"/>
                </a:lnTo>
                <a:lnTo>
                  <a:pt x="538" y="444"/>
                </a:lnTo>
                <a:lnTo>
                  <a:pt x="538" y="445"/>
                </a:lnTo>
                <a:lnTo>
                  <a:pt x="538" y="447"/>
                </a:lnTo>
                <a:lnTo>
                  <a:pt x="538" y="448"/>
                </a:lnTo>
                <a:lnTo>
                  <a:pt x="538" y="450"/>
                </a:lnTo>
                <a:lnTo>
                  <a:pt x="538" y="451"/>
                </a:lnTo>
                <a:lnTo>
                  <a:pt x="538" y="453"/>
                </a:lnTo>
                <a:lnTo>
                  <a:pt x="538" y="454"/>
                </a:lnTo>
                <a:lnTo>
                  <a:pt x="538" y="456"/>
                </a:lnTo>
                <a:lnTo>
                  <a:pt x="538" y="457"/>
                </a:lnTo>
                <a:lnTo>
                  <a:pt x="538" y="459"/>
                </a:lnTo>
                <a:lnTo>
                  <a:pt x="538" y="460"/>
                </a:lnTo>
                <a:lnTo>
                  <a:pt x="538" y="462"/>
                </a:lnTo>
                <a:lnTo>
                  <a:pt x="538" y="463"/>
                </a:lnTo>
                <a:lnTo>
                  <a:pt x="538" y="465"/>
                </a:lnTo>
                <a:lnTo>
                  <a:pt x="538" y="466"/>
                </a:lnTo>
                <a:lnTo>
                  <a:pt x="538" y="468"/>
                </a:lnTo>
                <a:lnTo>
                  <a:pt x="540" y="468"/>
                </a:lnTo>
                <a:lnTo>
                  <a:pt x="540" y="469"/>
                </a:lnTo>
                <a:lnTo>
                  <a:pt x="540" y="471"/>
                </a:lnTo>
                <a:lnTo>
                  <a:pt x="540" y="472"/>
                </a:lnTo>
                <a:lnTo>
                  <a:pt x="540" y="474"/>
                </a:lnTo>
                <a:lnTo>
                  <a:pt x="542" y="474"/>
                </a:lnTo>
                <a:lnTo>
                  <a:pt x="558" y="474"/>
                </a:lnTo>
                <a:lnTo>
                  <a:pt x="569" y="474"/>
                </a:lnTo>
                <a:lnTo>
                  <a:pt x="572" y="474"/>
                </a:lnTo>
                <a:lnTo>
                  <a:pt x="579" y="474"/>
                </a:lnTo>
                <a:lnTo>
                  <a:pt x="584" y="474"/>
                </a:lnTo>
                <a:lnTo>
                  <a:pt x="587" y="474"/>
                </a:lnTo>
                <a:lnTo>
                  <a:pt x="591" y="474"/>
                </a:lnTo>
                <a:lnTo>
                  <a:pt x="596" y="474"/>
                </a:lnTo>
                <a:lnTo>
                  <a:pt x="597" y="474"/>
                </a:lnTo>
                <a:lnTo>
                  <a:pt x="600" y="474"/>
                </a:lnTo>
                <a:lnTo>
                  <a:pt x="600" y="465"/>
                </a:lnTo>
                <a:lnTo>
                  <a:pt x="597" y="465"/>
                </a:lnTo>
                <a:lnTo>
                  <a:pt x="594" y="465"/>
                </a:lnTo>
                <a:lnTo>
                  <a:pt x="594" y="441"/>
                </a:lnTo>
                <a:lnTo>
                  <a:pt x="602" y="441"/>
                </a:lnTo>
                <a:lnTo>
                  <a:pt x="606" y="441"/>
                </a:lnTo>
                <a:lnTo>
                  <a:pt x="606" y="457"/>
                </a:lnTo>
                <a:lnTo>
                  <a:pt x="608" y="474"/>
                </a:lnTo>
                <a:lnTo>
                  <a:pt x="617" y="472"/>
                </a:lnTo>
                <a:lnTo>
                  <a:pt x="617" y="451"/>
                </a:lnTo>
                <a:lnTo>
                  <a:pt x="623" y="451"/>
                </a:lnTo>
                <a:lnTo>
                  <a:pt x="629" y="451"/>
                </a:lnTo>
                <a:lnTo>
                  <a:pt x="629" y="472"/>
                </a:lnTo>
                <a:lnTo>
                  <a:pt x="629" y="474"/>
                </a:lnTo>
                <a:lnTo>
                  <a:pt x="647" y="474"/>
                </a:lnTo>
                <a:lnTo>
                  <a:pt x="647" y="472"/>
                </a:lnTo>
                <a:lnTo>
                  <a:pt x="647" y="456"/>
                </a:lnTo>
                <a:lnTo>
                  <a:pt x="653" y="456"/>
                </a:lnTo>
                <a:lnTo>
                  <a:pt x="653" y="472"/>
                </a:lnTo>
                <a:lnTo>
                  <a:pt x="653" y="474"/>
                </a:lnTo>
                <a:lnTo>
                  <a:pt x="665" y="474"/>
                </a:lnTo>
                <a:lnTo>
                  <a:pt x="671" y="474"/>
                </a:lnTo>
                <a:lnTo>
                  <a:pt x="680" y="475"/>
                </a:lnTo>
                <a:lnTo>
                  <a:pt x="683" y="475"/>
                </a:lnTo>
                <a:lnTo>
                  <a:pt x="689" y="475"/>
                </a:lnTo>
                <a:lnTo>
                  <a:pt x="694" y="475"/>
                </a:lnTo>
                <a:lnTo>
                  <a:pt x="695" y="475"/>
                </a:lnTo>
                <a:lnTo>
                  <a:pt x="695" y="474"/>
                </a:lnTo>
                <a:lnTo>
                  <a:pt x="695" y="472"/>
                </a:lnTo>
                <a:lnTo>
                  <a:pt x="698" y="475"/>
                </a:lnTo>
                <a:lnTo>
                  <a:pt x="698" y="477"/>
                </a:lnTo>
                <a:lnTo>
                  <a:pt x="701" y="478"/>
                </a:lnTo>
                <a:lnTo>
                  <a:pt x="707" y="478"/>
                </a:lnTo>
                <a:lnTo>
                  <a:pt x="715" y="478"/>
                </a:lnTo>
                <a:lnTo>
                  <a:pt x="718" y="478"/>
                </a:lnTo>
                <a:lnTo>
                  <a:pt x="725" y="478"/>
                </a:lnTo>
                <a:lnTo>
                  <a:pt x="729" y="480"/>
                </a:lnTo>
                <a:lnTo>
                  <a:pt x="732" y="480"/>
                </a:lnTo>
                <a:lnTo>
                  <a:pt x="742" y="480"/>
                </a:lnTo>
                <a:lnTo>
                  <a:pt x="747" y="480"/>
                </a:lnTo>
                <a:lnTo>
                  <a:pt x="748" y="480"/>
                </a:lnTo>
                <a:lnTo>
                  <a:pt x="753" y="480"/>
                </a:lnTo>
                <a:lnTo>
                  <a:pt x="763" y="480"/>
                </a:lnTo>
                <a:lnTo>
                  <a:pt x="763" y="478"/>
                </a:lnTo>
                <a:lnTo>
                  <a:pt x="765" y="478"/>
                </a:lnTo>
                <a:lnTo>
                  <a:pt x="771" y="480"/>
                </a:lnTo>
                <a:lnTo>
                  <a:pt x="772" y="480"/>
                </a:lnTo>
                <a:lnTo>
                  <a:pt x="775" y="480"/>
                </a:lnTo>
                <a:lnTo>
                  <a:pt x="805" y="481"/>
                </a:lnTo>
                <a:lnTo>
                  <a:pt x="807" y="481"/>
                </a:lnTo>
                <a:lnTo>
                  <a:pt x="808" y="483"/>
                </a:lnTo>
                <a:lnTo>
                  <a:pt x="810" y="483"/>
                </a:lnTo>
                <a:lnTo>
                  <a:pt x="810" y="484"/>
                </a:lnTo>
                <a:lnTo>
                  <a:pt x="811" y="486"/>
                </a:lnTo>
                <a:lnTo>
                  <a:pt x="813" y="486"/>
                </a:lnTo>
                <a:lnTo>
                  <a:pt x="813" y="484"/>
                </a:lnTo>
                <a:lnTo>
                  <a:pt x="813" y="481"/>
                </a:lnTo>
                <a:lnTo>
                  <a:pt x="824" y="481"/>
                </a:lnTo>
                <a:lnTo>
                  <a:pt x="827" y="483"/>
                </a:lnTo>
                <a:lnTo>
                  <a:pt x="855" y="483"/>
                </a:lnTo>
                <a:lnTo>
                  <a:pt x="855" y="503"/>
                </a:lnTo>
                <a:lnTo>
                  <a:pt x="855" y="531"/>
                </a:lnTo>
                <a:lnTo>
                  <a:pt x="845" y="531"/>
                </a:lnTo>
                <a:lnTo>
                  <a:pt x="837" y="530"/>
                </a:lnTo>
                <a:lnTo>
                  <a:pt x="827" y="530"/>
                </a:lnTo>
                <a:lnTo>
                  <a:pt x="827" y="536"/>
                </a:lnTo>
                <a:lnTo>
                  <a:pt x="827" y="542"/>
                </a:lnTo>
                <a:lnTo>
                  <a:pt x="813" y="542"/>
                </a:lnTo>
                <a:lnTo>
                  <a:pt x="813" y="550"/>
                </a:lnTo>
                <a:lnTo>
                  <a:pt x="813" y="556"/>
                </a:lnTo>
                <a:lnTo>
                  <a:pt x="813" y="568"/>
                </a:lnTo>
                <a:lnTo>
                  <a:pt x="836" y="568"/>
                </a:lnTo>
                <a:lnTo>
                  <a:pt x="861" y="568"/>
                </a:lnTo>
                <a:lnTo>
                  <a:pt x="861" y="556"/>
                </a:lnTo>
                <a:lnTo>
                  <a:pt x="861" y="542"/>
                </a:lnTo>
                <a:lnTo>
                  <a:pt x="861" y="531"/>
                </a:lnTo>
                <a:lnTo>
                  <a:pt x="861" y="519"/>
                </a:lnTo>
                <a:lnTo>
                  <a:pt x="861" y="498"/>
                </a:lnTo>
                <a:lnTo>
                  <a:pt x="861" y="484"/>
                </a:lnTo>
                <a:lnTo>
                  <a:pt x="875" y="486"/>
                </a:lnTo>
                <a:lnTo>
                  <a:pt x="890" y="487"/>
                </a:lnTo>
                <a:lnTo>
                  <a:pt x="900" y="487"/>
                </a:lnTo>
                <a:lnTo>
                  <a:pt x="909" y="489"/>
                </a:lnTo>
                <a:lnTo>
                  <a:pt x="909" y="521"/>
                </a:lnTo>
                <a:lnTo>
                  <a:pt x="909" y="581"/>
                </a:lnTo>
                <a:lnTo>
                  <a:pt x="911" y="581"/>
                </a:lnTo>
                <a:lnTo>
                  <a:pt x="912" y="581"/>
                </a:lnTo>
                <a:lnTo>
                  <a:pt x="929" y="581"/>
                </a:lnTo>
                <a:lnTo>
                  <a:pt x="953" y="583"/>
                </a:lnTo>
                <a:lnTo>
                  <a:pt x="982" y="583"/>
                </a:lnTo>
                <a:lnTo>
                  <a:pt x="1000" y="583"/>
                </a:lnTo>
                <a:lnTo>
                  <a:pt x="1001" y="583"/>
                </a:lnTo>
                <a:lnTo>
                  <a:pt x="1006" y="583"/>
                </a:lnTo>
                <a:lnTo>
                  <a:pt x="1011" y="583"/>
                </a:lnTo>
                <a:lnTo>
                  <a:pt x="1021" y="583"/>
                </a:lnTo>
                <a:lnTo>
                  <a:pt x="1026" y="583"/>
                </a:lnTo>
                <a:lnTo>
                  <a:pt x="1027" y="583"/>
                </a:lnTo>
                <a:lnTo>
                  <a:pt x="1035" y="583"/>
                </a:lnTo>
                <a:lnTo>
                  <a:pt x="1053" y="584"/>
                </a:lnTo>
                <a:lnTo>
                  <a:pt x="1059" y="584"/>
                </a:lnTo>
                <a:lnTo>
                  <a:pt x="1068" y="584"/>
                </a:lnTo>
                <a:lnTo>
                  <a:pt x="1086" y="584"/>
                </a:lnTo>
                <a:lnTo>
                  <a:pt x="1099" y="584"/>
                </a:lnTo>
                <a:lnTo>
                  <a:pt x="1107" y="584"/>
                </a:lnTo>
                <a:lnTo>
                  <a:pt x="1107" y="592"/>
                </a:lnTo>
                <a:lnTo>
                  <a:pt x="1099" y="592"/>
                </a:lnTo>
                <a:lnTo>
                  <a:pt x="1099" y="597"/>
                </a:lnTo>
                <a:lnTo>
                  <a:pt x="1099" y="601"/>
                </a:lnTo>
                <a:lnTo>
                  <a:pt x="1099" y="606"/>
                </a:lnTo>
                <a:lnTo>
                  <a:pt x="1098" y="606"/>
                </a:lnTo>
                <a:lnTo>
                  <a:pt x="1098" y="609"/>
                </a:lnTo>
                <a:lnTo>
                  <a:pt x="1098" y="610"/>
                </a:lnTo>
                <a:lnTo>
                  <a:pt x="1098" y="613"/>
                </a:lnTo>
                <a:lnTo>
                  <a:pt x="1098" y="616"/>
                </a:lnTo>
                <a:lnTo>
                  <a:pt x="1098" y="618"/>
                </a:lnTo>
                <a:lnTo>
                  <a:pt x="1098" y="621"/>
                </a:lnTo>
                <a:lnTo>
                  <a:pt x="1095" y="621"/>
                </a:lnTo>
                <a:lnTo>
                  <a:pt x="1095" y="625"/>
                </a:lnTo>
                <a:lnTo>
                  <a:pt x="1096" y="633"/>
                </a:lnTo>
                <a:lnTo>
                  <a:pt x="1090" y="633"/>
                </a:lnTo>
                <a:lnTo>
                  <a:pt x="1090" y="640"/>
                </a:lnTo>
                <a:lnTo>
                  <a:pt x="1104" y="640"/>
                </a:lnTo>
                <a:lnTo>
                  <a:pt x="1107" y="640"/>
                </a:lnTo>
                <a:lnTo>
                  <a:pt x="1107" y="642"/>
                </a:lnTo>
                <a:lnTo>
                  <a:pt x="1107" y="651"/>
                </a:lnTo>
                <a:lnTo>
                  <a:pt x="1107" y="653"/>
                </a:lnTo>
                <a:lnTo>
                  <a:pt x="1109" y="653"/>
                </a:lnTo>
                <a:lnTo>
                  <a:pt x="1109" y="657"/>
                </a:lnTo>
                <a:lnTo>
                  <a:pt x="1142" y="659"/>
                </a:lnTo>
                <a:lnTo>
                  <a:pt x="1143" y="659"/>
                </a:lnTo>
                <a:lnTo>
                  <a:pt x="1145" y="651"/>
                </a:lnTo>
                <a:lnTo>
                  <a:pt x="1146" y="640"/>
                </a:lnTo>
                <a:lnTo>
                  <a:pt x="1146" y="639"/>
                </a:lnTo>
                <a:lnTo>
                  <a:pt x="1148" y="639"/>
                </a:lnTo>
                <a:lnTo>
                  <a:pt x="1161" y="640"/>
                </a:lnTo>
                <a:lnTo>
                  <a:pt x="1161" y="665"/>
                </a:lnTo>
                <a:lnTo>
                  <a:pt x="1158" y="665"/>
                </a:lnTo>
                <a:lnTo>
                  <a:pt x="1160" y="677"/>
                </a:lnTo>
                <a:lnTo>
                  <a:pt x="1161" y="677"/>
                </a:lnTo>
                <a:lnTo>
                  <a:pt x="1164" y="678"/>
                </a:lnTo>
                <a:lnTo>
                  <a:pt x="1167" y="678"/>
                </a:lnTo>
                <a:lnTo>
                  <a:pt x="1167" y="675"/>
                </a:lnTo>
                <a:lnTo>
                  <a:pt x="1166" y="645"/>
                </a:lnTo>
                <a:lnTo>
                  <a:pt x="1166" y="640"/>
                </a:lnTo>
                <a:lnTo>
                  <a:pt x="1166" y="639"/>
                </a:lnTo>
                <a:lnTo>
                  <a:pt x="1161" y="639"/>
                </a:lnTo>
                <a:lnTo>
                  <a:pt x="1151" y="637"/>
                </a:lnTo>
                <a:lnTo>
                  <a:pt x="1148" y="637"/>
                </a:lnTo>
                <a:lnTo>
                  <a:pt x="1146" y="637"/>
                </a:lnTo>
                <a:lnTo>
                  <a:pt x="1148" y="631"/>
                </a:lnTo>
                <a:lnTo>
                  <a:pt x="1154" y="600"/>
                </a:lnTo>
                <a:lnTo>
                  <a:pt x="1157" y="586"/>
                </a:lnTo>
                <a:lnTo>
                  <a:pt x="1158" y="574"/>
                </a:lnTo>
                <a:lnTo>
                  <a:pt x="1160" y="569"/>
                </a:lnTo>
                <a:lnTo>
                  <a:pt x="1160" y="563"/>
                </a:lnTo>
                <a:lnTo>
                  <a:pt x="1160" y="562"/>
                </a:lnTo>
                <a:lnTo>
                  <a:pt x="1166" y="527"/>
                </a:lnTo>
                <a:lnTo>
                  <a:pt x="1166" y="525"/>
                </a:lnTo>
                <a:lnTo>
                  <a:pt x="1167" y="524"/>
                </a:lnTo>
                <a:lnTo>
                  <a:pt x="1169" y="524"/>
                </a:lnTo>
                <a:lnTo>
                  <a:pt x="1176" y="524"/>
                </a:lnTo>
                <a:lnTo>
                  <a:pt x="1187" y="524"/>
                </a:lnTo>
                <a:lnTo>
                  <a:pt x="1205" y="525"/>
                </a:lnTo>
                <a:lnTo>
                  <a:pt x="1205" y="515"/>
                </a:lnTo>
                <a:lnTo>
                  <a:pt x="1205" y="513"/>
                </a:lnTo>
                <a:lnTo>
                  <a:pt x="1205" y="503"/>
                </a:lnTo>
                <a:lnTo>
                  <a:pt x="1190" y="503"/>
                </a:lnTo>
                <a:lnTo>
                  <a:pt x="1185" y="503"/>
                </a:lnTo>
                <a:lnTo>
                  <a:pt x="1178" y="503"/>
                </a:lnTo>
                <a:lnTo>
                  <a:pt x="1173" y="501"/>
                </a:lnTo>
                <a:lnTo>
                  <a:pt x="1173" y="495"/>
                </a:lnTo>
                <a:lnTo>
                  <a:pt x="1181" y="489"/>
                </a:lnTo>
                <a:lnTo>
                  <a:pt x="1181" y="487"/>
                </a:lnTo>
                <a:lnTo>
                  <a:pt x="1181" y="484"/>
                </a:lnTo>
                <a:lnTo>
                  <a:pt x="1181" y="483"/>
                </a:lnTo>
                <a:lnTo>
                  <a:pt x="1178" y="480"/>
                </a:lnTo>
                <a:lnTo>
                  <a:pt x="1185" y="447"/>
                </a:lnTo>
                <a:lnTo>
                  <a:pt x="1188" y="424"/>
                </a:lnTo>
                <a:lnTo>
                  <a:pt x="1188" y="407"/>
                </a:lnTo>
                <a:lnTo>
                  <a:pt x="1188" y="397"/>
                </a:lnTo>
                <a:lnTo>
                  <a:pt x="1188" y="395"/>
                </a:lnTo>
                <a:lnTo>
                  <a:pt x="1188" y="391"/>
                </a:lnTo>
                <a:lnTo>
                  <a:pt x="1190" y="391"/>
                </a:lnTo>
                <a:lnTo>
                  <a:pt x="1191" y="391"/>
                </a:lnTo>
                <a:lnTo>
                  <a:pt x="1197" y="391"/>
                </a:lnTo>
                <a:lnTo>
                  <a:pt x="1199" y="392"/>
                </a:lnTo>
                <a:lnTo>
                  <a:pt x="1201" y="392"/>
                </a:lnTo>
                <a:lnTo>
                  <a:pt x="1204" y="392"/>
                </a:lnTo>
                <a:lnTo>
                  <a:pt x="1204" y="391"/>
                </a:lnTo>
                <a:lnTo>
                  <a:pt x="1204" y="374"/>
                </a:lnTo>
                <a:lnTo>
                  <a:pt x="1204" y="341"/>
                </a:lnTo>
                <a:lnTo>
                  <a:pt x="1204" y="292"/>
                </a:lnTo>
                <a:lnTo>
                  <a:pt x="1208" y="292"/>
                </a:lnTo>
                <a:lnTo>
                  <a:pt x="1225" y="292"/>
                </a:lnTo>
                <a:lnTo>
                  <a:pt x="1240" y="292"/>
                </a:lnTo>
                <a:lnTo>
                  <a:pt x="1285" y="292"/>
                </a:lnTo>
                <a:lnTo>
                  <a:pt x="1300" y="292"/>
                </a:lnTo>
                <a:lnTo>
                  <a:pt x="1302" y="292"/>
                </a:lnTo>
                <a:lnTo>
                  <a:pt x="1303" y="292"/>
                </a:lnTo>
                <a:lnTo>
                  <a:pt x="1317" y="292"/>
                </a:lnTo>
                <a:lnTo>
                  <a:pt x="1351" y="294"/>
                </a:lnTo>
                <a:lnTo>
                  <a:pt x="1359" y="294"/>
                </a:lnTo>
                <a:lnTo>
                  <a:pt x="1359" y="310"/>
                </a:lnTo>
                <a:lnTo>
                  <a:pt x="1359" y="312"/>
                </a:lnTo>
                <a:lnTo>
                  <a:pt x="1359" y="315"/>
                </a:lnTo>
                <a:lnTo>
                  <a:pt x="1359" y="318"/>
                </a:lnTo>
                <a:lnTo>
                  <a:pt x="1360" y="318"/>
                </a:lnTo>
                <a:lnTo>
                  <a:pt x="1363" y="318"/>
                </a:lnTo>
                <a:lnTo>
                  <a:pt x="1363" y="315"/>
                </a:lnTo>
                <a:lnTo>
                  <a:pt x="1363" y="310"/>
                </a:lnTo>
                <a:lnTo>
                  <a:pt x="1363" y="301"/>
                </a:lnTo>
                <a:lnTo>
                  <a:pt x="1368" y="303"/>
                </a:lnTo>
                <a:lnTo>
                  <a:pt x="1372" y="303"/>
                </a:lnTo>
                <a:lnTo>
                  <a:pt x="1372" y="294"/>
                </a:lnTo>
                <a:lnTo>
                  <a:pt x="1377" y="294"/>
                </a:lnTo>
                <a:lnTo>
                  <a:pt x="1378" y="294"/>
                </a:lnTo>
                <a:lnTo>
                  <a:pt x="1383" y="294"/>
                </a:lnTo>
                <a:lnTo>
                  <a:pt x="1383" y="312"/>
                </a:lnTo>
                <a:lnTo>
                  <a:pt x="1381" y="312"/>
                </a:lnTo>
                <a:lnTo>
                  <a:pt x="1381" y="319"/>
                </a:lnTo>
                <a:lnTo>
                  <a:pt x="1400" y="319"/>
                </a:lnTo>
                <a:lnTo>
                  <a:pt x="1400" y="321"/>
                </a:lnTo>
                <a:lnTo>
                  <a:pt x="1400" y="322"/>
                </a:lnTo>
                <a:lnTo>
                  <a:pt x="1400" y="328"/>
                </a:lnTo>
                <a:lnTo>
                  <a:pt x="1400" y="332"/>
                </a:lnTo>
                <a:lnTo>
                  <a:pt x="1401" y="332"/>
                </a:lnTo>
                <a:lnTo>
                  <a:pt x="1406" y="332"/>
                </a:lnTo>
                <a:lnTo>
                  <a:pt x="1406" y="342"/>
                </a:lnTo>
                <a:lnTo>
                  <a:pt x="1406" y="344"/>
                </a:lnTo>
                <a:lnTo>
                  <a:pt x="1404" y="344"/>
                </a:lnTo>
                <a:lnTo>
                  <a:pt x="1401" y="344"/>
                </a:lnTo>
                <a:lnTo>
                  <a:pt x="1400" y="344"/>
                </a:lnTo>
                <a:lnTo>
                  <a:pt x="1400" y="347"/>
                </a:lnTo>
                <a:lnTo>
                  <a:pt x="1400" y="353"/>
                </a:lnTo>
                <a:lnTo>
                  <a:pt x="1400" y="356"/>
                </a:lnTo>
                <a:lnTo>
                  <a:pt x="1400" y="357"/>
                </a:lnTo>
                <a:lnTo>
                  <a:pt x="1400" y="360"/>
                </a:lnTo>
                <a:lnTo>
                  <a:pt x="1400" y="363"/>
                </a:lnTo>
                <a:lnTo>
                  <a:pt x="1401" y="368"/>
                </a:lnTo>
                <a:lnTo>
                  <a:pt x="1401" y="369"/>
                </a:lnTo>
                <a:lnTo>
                  <a:pt x="1401" y="371"/>
                </a:lnTo>
                <a:lnTo>
                  <a:pt x="1401" y="375"/>
                </a:lnTo>
                <a:lnTo>
                  <a:pt x="1401" y="377"/>
                </a:lnTo>
                <a:lnTo>
                  <a:pt x="1401" y="378"/>
                </a:lnTo>
                <a:lnTo>
                  <a:pt x="1401" y="375"/>
                </a:lnTo>
                <a:lnTo>
                  <a:pt x="1401" y="369"/>
                </a:lnTo>
                <a:lnTo>
                  <a:pt x="1401" y="362"/>
                </a:lnTo>
                <a:lnTo>
                  <a:pt x="1401" y="356"/>
                </a:lnTo>
                <a:lnTo>
                  <a:pt x="1403" y="356"/>
                </a:lnTo>
                <a:lnTo>
                  <a:pt x="1404" y="356"/>
                </a:lnTo>
                <a:lnTo>
                  <a:pt x="1407" y="356"/>
                </a:lnTo>
                <a:lnTo>
                  <a:pt x="1421" y="357"/>
                </a:lnTo>
                <a:lnTo>
                  <a:pt x="1424" y="357"/>
                </a:lnTo>
                <a:lnTo>
                  <a:pt x="1425" y="357"/>
                </a:lnTo>
                <a:lnTo>
                  <a:pt x="1425" y="353"/>
                </a:lnTo>
                <a:lnTo>
                  <a:pt x="1424" y="351"/>
                </a:lnTo>
                <a:lnTo>
                  <a:pt x="1428" y="351"/>
                </a:lnTo>
                <a:lnTo>
                  <a:pt x="1428" y="357"/>
                </a:lnTo>
                <a:lnTo>
                  <a:pt x="1430" y="357"/>
                </a:lnTo>
                <a:lnTo>
                  <a:pt x="1436" y="357"/>
                </a:lnTo>
                <a:lnTo>
                  <a:pt x="1451" y="357"/>
                </a:lnTo>
                <a:lnTo>
                  <a:pt x="1452" y="359"/>
                </a:lnTo>
                <a:lnTo>
                  <a:pt x="1452" y="351"/>
                </a:lnTo>
                <a:lnTo>
                  <a:pt x="1455" y="351"/>
                </a:lnTo>
                <a:lnTo>
                  <a:pt x="1455" y="353"/>
                </a:lnTo>
                <a:lnTo>
                  <a:pt x="1460" y="353"/>
                </a:lnTo>
                <a:lnTo>
                  <a:pt x="1460" y="347"/>
                </a:lnTo>
                <a:lnTo>
                  <a:pt x="1460" y="345"/>
                </a:lnTo>
                <a:lnTo>
                  <a:pt x="1463" y="347"/>
                </a:lnTo>
                <a:lnTo>
                  <a:pt x="1466" y="347"/>
                </a:lnTo>
                <a:lnTo>
                  <a:pt x="1470" y="347"/>
                </a:lnTo>
                <a:lnTo>
                  <a:pt x="1475" y="347"/>
                </a:lnTo>
                <a:lnTo>
                  <a:pt x="1475" y="348"/>
                </a:lnTo>
                <a:lnTo>
                  <a:pt x="1475" y="350"/>
                </a:lnTo>
                <a:lnTo>
                  <a:pt x="1475" y="359"/>
                </a:lnTo>
                <a:lnTo>
                  <a:pt x="1476" y="359"/>
                </a:lnTo>
                <a:lnTo>
                  <a:pt x="1478" y="359"/>
                </a:lnTo>
                <a:lnTo>
                  <a:pt x="1483" y="359"/>
                </a:lnTo>
                <a:lnTo>
                  <a:pt x="1495" y="360"/>
                </a:lnTo>
                <a:lnTo>
                  <a:pt x="1499" y="360"/>
                </a:lnTo>
                <a:lnTo>
                  <a:pt x="1499" y="357"/>
                </a:lnTo>
                <a:lnTo>
                  <a:pt x="1499" y="350"/>
                </a:lnTo>
                <a:lnTo>
                  <a:pt x="1499" y="348"/>
                </a:lnTo>
                <a:lnTo>
                  <a:pt x="1496" y="347"/>
                </a:lnTo>
                <a:lnTo>
                  <a:pt x="1493" y="347"/>
                </a:lnTo>
                <a:lnTo>
                  <a:pt x="1487" y="347"/>
                </a:lnTo>
                <a:lnTo>
                  <a:pt x="1484" y="347"/>
                </a:lnTo>
                <a:lnTo>
                  <a:pt x="1481" y="347"/>
                </a:lnTo>
                <a:lnTo>
                  <a:pt x="1476" y="347"/>
                </a:lnTo>
                <a:lnTo>
                  <a:pt x="1476" y="345"/>
                </a:lnTo>
                <a:lnTo>
                  <a:pt x="1476" y="335"/>
                </a:lnTo>
                <a:lnTo>
                  <a:pt x="1475" y="335"/>
                </a:lnTo>
                <a:lnTo>
                  <a:pt x="1475" y="332"/>
                </a:lnTo>
                <a:lnTo>
                  <a:pt x="1475" y="328"/>
                </a:lnTo>
                <a:lnTo>
                  <a:pt x="1470" y="328"/>
                </a:lnTo>
                <a:lnTo>
                  <a:pt x="1466" y="328"/>
                </a:lnTo>
                <a:lnTo>
                  <a:pt x="1460" y="327"/>
                </a:lnTo>
                <a:lnTo>
                  <a:pt x="1455" y="327"/>
                </a:lnTo>
                <a:lnTo>
                  <a:pt x="1422" y="325"/>
                </a:lnTo>
                <a:lnTo>
                  <a:pt x="1422" y="322"/>
                </a:lnTo>
                <a:lnTo>
                  <a:pt x="1422" y="312"/>
                </a:lnTo>
                <a:lnTo>
                  <a:pt x="1421" y="312"/>
                </a:lnTo>
                <a:lnTo>
                  <a:pt x="1403" y="310"/>
                </a:lnTo>
                <a:lnTo>
                  <a:pt x="1400" y="310"/>
                </a:lnTo>
                <a:lnTo>
                  <a:pt x="1398" y="310"/>
                </a:lnTo>
                <a:lnTo>
                  <a:pt x="1388" y="312"/>
                </a:lnTo>
                <a:lnTo>
                  <a:pt x="1388" y="310"/>
                </a:lnTo>
                <a:lnTo>
                  <a:pt x="1388" y="306"/>
                </a:lnTo>
                <a:lnTo>
                  <a:pt x="1388" y="304"/>
                </a:lnTo>
                <a:lnTo>
                  <a:pt x="1388" y="301"/>
                </a:lnTo>
                <a:lnTo>
                  <a:pt x="1388" y="300"/>
                </a:lnTo>
                <a:lnTo>
                  <a:pt x="1388" y="297"/>
                </a:lnTo>
                <a:lnTo>
                  <a:pt x="1388" y="294"/>
                </a:lnTo>
                <a:lnTo>
                  <a:pt x="1389" y="294"/>
                </a:lnTo>
                <a:lnTo>
                  <a:pt x="1394" y="294"/>
                </a:lnTo>
                <a:lnTo>
                  <a:pt x="1400" y="294"/>
                </a:lnTo>
                <a:lnTo>
                  <a:pt x="1400" y="279"/>
                </a:lnTo>
                <a:lnTo>
                  <a:pt x="1400" y="271"/>
                </a:lnTo>
                <a:lnTo>
                  <a:pt x="1400" y="269"/>
                </a:lnTo>
                <a:lnTo>
                  <a:pt x="1366" y="269"/>
                </a:lnTo>
                <a:lnTo>
                  <a:pt x="1344" y="269"/>
                </a:lnTo>
                <a:lnTo>
                  <a:pt x="1342" y="269"/>
                </a:lnTo>
                <a:lnTo>
                  <a:pt x="1320" y="268"/>
                </a:lnTo>
                <a:lnTo>
                  <a:pt x="1309" y="268"/>
                </a:lnTo>
                <a:lnTo>
                  <a:pt x="1309" y="260"/>
                </a:lnTo>
                <a:lnTo>
                  <a:pt x="1309" y="251"/>
                </a:lnTo>
                <a:lnTo>
                  <a:pt x="1302" y="251"/>
                </a:lnTo>
                <a:lnTo>
                  <a:pt x="1302" y="248"/>
                </a:lnTo>
                <a:lnTo>
                  <a:pt x="1309" y="248"/>
                </a:lnTo>
                <a:lnTo>
                  <a:pt x="1309" y="244"/>
                </a:lnTo>
                <a:lnTo>
                  <a:pt x="1303" y="244"/>
                </a:lnTo>
                <a:lnTo>
                  <a:pt x="1303" y="238"/>
                </a:lnTo>
                <a:lnTo>
                  <a:pt x="1303" y="232"/>
                </a:lnTo>
                <a:lnTo>
                  <a:pt x="1303" y="227"/>
                </a:lnTo>
                <a:lnTo>
                  <a:pt x="1311" y="227"/>
                </a:lnTo>
                <a:lnTo>
                  <a:pt x="1311" y="219"/>
                </a:lnTo>
                <a:lnTo>
                  <a:pt x="1303" y="219"/>
                </a:lnTo>
                <a:lnTo>
                  <a:pt x="1303" y="216"/>
                </a:lnTo>
                <a:lnTo>
                  <a:pt x="1311" y="216"/>
                </a:lnTo>
                <a:lnTo>
                  <a:pt x="1311" y="213"/>
                </a:lnTo>
                <a:lnTo>
                  <a:pt x="1309" y="213"/>
                </a:lnTo>
                <a:lnTo>
                  <a:pt x="1303" y="213"/>
                </a:lnTo>
                <a:lnTo>
                  <a:pt x="1302" y="213"/>
                </a:lnTo>
                <a:lnTo>
                  <a:pt x="1300" y="213"/>
                </a:lnTo>
                <a:lnTo>
                  <a:pt x="1300" y="216"/>
                </a:lnTo>
                <a:lnTo>
                  <a:pt x="1300" y="218"/>
                </a:lnTo>
                <a:lnTo>
                  <a:pt x="1300" y="219"/>
                </a:lnTo>
                <a:lnTo>
                  <a:pt x="1300" y="227"/>
                </a:lnTo>
                <a:lnTo>
                  <a:pt x="1300" y="232"/>
                </a:lnTo>
                <a:lnTo>
                  <a:pt x="1300" y="238"/>
                </a:lnTo>
                <a:lnTo>
                  <a:pt x="1300" y="244"/>
                </a:lnTo>
                <a:lnTo>
                  <a:pt x="1299" y="244"/>
                </a:lnTo>
                <a:lnTo>
                  <a:pt x="1291" y="244"/>
                </a:lnTo>
                <a:lnTo>
                  <a:pt x="1289" y="244"/>
                </a:lnTo>
                <a:lnTo>
                  <a:pt x="1277" y="244"/>
                </a:lnTo>
                <a:lnTo>
                  <a:pt x="1277" y="245"/>
                </a:lnTo>
                <a:lnTo>
                  <a:pt x="1277" y="260"/>
                </a:lnTo>
                <a:lnTo>
                  <a:pt x="1277" y="266"/>
                </a:lnTo>
                <a:lnTo>
                  <a:pt x="1277" y="268"/>
                </a:lnTo>
                <a:lnTo>
                  <a:pt x="1274" y="268"/>
                </a:lnTo>
                <a:lnTo>
                  <a:pt x="1273" y="268"/>
                </a:lnTo>
                <a:lnTo>
                  <a:pt x="1271" y="268"/>
                </a:lnTo>
                <a:lnTo>
                  <a:pt x="1271" y="266"/>
                </a:lnTo>
                <a:lnTo>
                  <a:pt x="1271" y="257"/>
                </a:lnTo>
                <a:lnTo>
                  <a:pt x="1271" y="245"/>
                </a:lnTo>
                <a:lnTo>
                  <a:pt x="1271" y="244"/>
                </a:lnTo>
                <a:lnTo>
                  <a:pt x="1255" y="242"/>
                </a:lnTo>
                <a:lnTo>
                  <a:pt x="1250" y="242"/>
                </a:lnTo>
                <a:lnTo>
                  <a:pt x="1216" y="242"/>
                </a:lnTo>
                <a:lnTo>
                  <a:pt x="1204" y="242"/>
                </a:lnTo>
                <a:lnTo>
                  <a:pt x="1204" y="204"/>
                </a:lnTo>
                <a:lnTo>
                  <a:pt x="1205" y="204"/>
                </a:lnTo>
                <a:lnTo>
                  <a:pt x="1210" y="204"/>
                </a:lnTo>
                <a:lnTo>
                  <a:pt x="1210" y="203"/>
                </a:lnTo>
                <a:lnTo>
                  <a:pt x="1302" y="204"/>
                </a:lnTo>
                <a:lnTo>
                  <a:pt x="1302" y="203"/>
                </a:lnTo>
                <a:lnTo>
                  <a:pt x="1311" y="203"/>
                </a:lnTo>
                <a:lnTo>
                  <a:pt x="1323" y="203"/>
                </a:lnTo>
                <a:lnTo>
                  <a:pt x="1323" y="207"/>
                </a:lnTo>
                <a:lnTo>
                  <a:pt x="1323" y="213"/>
                </a:lnTo>
                <a:lnTo>
                  <a:pt x="1332" y="213"/>
                </a:lnTo>
                <a:lnTo>
                  <a:pt x="1332" y="209"/>
                </a:lnTo>
                <a:lnTo>
                  <a:pt x="1342" y="210"/>
                </a:lnTo>
                <a:lnTo>
                  <a:pt x="1342" y="203"/>
                </a:lnTo>
                <a:lnTo>
                  <a:pt x="1350" y="203"/>
                </a:lnTo>
                <a:lnTo>
                  <a:pt x="1350" y="210"/>
                </a:lnTo>
                <a:lnTo>
                  <a:pt x="1356" y="210"/>
                </a:lnTo>
                <a:lnTo>
                  <a:pt x="1360" y="210"/>
                </a:lnTo>
                <a:lnTo>
                  <a:pt x="1360" y="203"/>
                </a:lnTo>
                <a:lnTo>
                  <a:pt x="1375" y="203"/>
                </a:lnTo>
                <a:lnTo>
                  <a:pt x="1375" y="204"/>
                </a:lnTo>
                <a:lnTo>
                  <a:pt x="1375" y="206"/>
                </a:lnTo>
                <a:lnTo>
                  <a:pt x="1375" y="207"/>
                </a:lnTo>
                <a:lnTo>
                  <a:pt x="1375" y="210"/>
                </a:lnTo>
                <a:lnTo>
                  <a:pt x="1375" y="242"/>
                </a:lnTo>
                <a:lnTo>
                  <a:pt x="1375" y="245"/>
                </a:lnTo>
                <a:lnTo>
                  <a:pt x="1384" y="245"/>
                </a:lnTo>
                <a:lnTo>
                  <a:pt x="1388" y="245"/>
                </a:lnTo>
                <a:lnTo>
                  <a:pt x="1388" y="233"/>
                </a:lnTo>
                <a:lnTo>
                  <a:pt x="1388" y="210"/>
                </a:lnTo>
                <a:lnTo>
                  <a:pt x="1388" y="209"/>
                </a:lnTo>
                <a:lnTo>
                  <a:pt x="1388" y="197"/>
                </a:lnTo>
                <a:lnTo>
                  <a:pt x="1400" y="197"/>
                </a:lnTo>
                <a:lnTo>
                  <a:pt x="1412" y="197"/>
                </a:lnTo>
                <a:lnTo>
                  <a:pt x="1412" y="229"/>
                </a:lnTo>
                <a:lnTo>
                  <a:pt x="1412" y="245"/>
                </a:lnTo>
                <a:lnTo>
                  <a:pt x="1430" y="247"/>
                </a:lnTo>
                <a:lnTo>
                  <a:pt x="1431" y="247"/>
                </a:lnTo>
                <a:lnTo>
                  <a:pt x="1437" y="247"/>
                </a:lnTo>
                <a:lnTo>
                  <a:pt x="1439" y="247"/>
                </a:lnTo>
                <a:lnTo>
                  <a:pt x="1439" y="210"/>
                </a:lnTo>
                <a:lnTo>
                  <a:pt x="1439" y="197"/>
                </a:lnTo>
                <a:lnTo>
                  <a:pt x="1439" y="195"/>
                </a:lnTo>
                <a:lnTo>
                  <a:pt x="1439" y="180"/>
                </a:lnTo>
                <a:lnTo>
                  <a:pt x="1439" y="177"/>
                </a:lnTo>
                <a:lnTo>
                  <a:pt x="1424" y="176"/>
                </a:lnTo>
                <a:lnTo>
                  <a:pt x="1421" y="176"/>
                </a:lnTo>
                <a:lnTo>
                  <a:pt x="1421" y="197"/>
                </a:lnTo>
                <a:lnTo>
                  <a:pt x="1415" y="197"/>
                </a:lnTo>
                <a:lnTo>
                  <a:pt x="1412" y="195"/>
                </a:lnTo>
                <a:lnTo>
                  <a:pt x="1410" y="195"/>
                </a:lnTo>
                <a:lnTo>
                  <a:pt x="1403" y="195"/>
                </a:lnTo>
                <a:lnTo>
                  <a:pt x="1400" y="195"/>
                </a:lnTo>
                <a:lnTo>
                  <a:pt x="1398" y="195"/>
                </a:lnTo>
                <a:lnTo>
                  <a:pt x="1392" y="195"/>
                </a:lnTo>
                <a:lnTo>
                  <a:pt x="1391" y="195"/>
                </a:lnTo>
                <a:lnTo>
                  <a:pt x="1389" y="195"/>
                </a:lnTo>
                <a:lnTo>
                  <a:pt x="1388" y="195"/>
                </a:lnTo>
                <a:lnTo>
                  <a:pt x="1388" y="147"/>
                </a:lnTo>
                <a:lnTo>
                  <a:pt x="1400" y="147"/>
                </a:lnTo>
                <a:lnTo>
                  <a:pt x="1400" y="144"/>
                </a:lnTo>
                <a:lnTo>
                  <a:pt x="1400" y="141"/>
                </a:lnTo>
                <a:lnTo>
                  <a:pt x="1400" y="132"/>
                </a:lnTo>
                <a:lnTo>
                  <a:pt x="1400" y="106"/>
                </a:lnTo>
                <a:lnTo>
                  <a:pt x="1400" y="97"/>
                </a:lnTo>
                <a:lnTo>
                  <a:pt x="1397" y="97"/>
                </a:lnTo>
                <a:lnTo>
                  <a:pt x="1394" y="97"/>
                </a:lnTo>
                <a:lnTo>
                  <a:pt x="1389" y="97"/>
                </a:lnTo>
                <a:lnTo>
                  <a:pt x="1388" y="97"/>
                </a:lnTo>
                <a:lnTo>
                  <a:pt x="1384" y="97"/>
                </a:lnTo>
                <a:lnTo>
                  <a:pt x="1380" y="97"/>
                </a:lnTo>
                <a:lnTo>
                  <a:pt x="1378" y="97"/>
                </a:lnTo>
                <a:lnTo>
                  <a:pt x="1377" y="97"/>
                </a:lnTo>
                <a:lnTo>
                  <a:pt x="1375" y="97"/>
                </a:lnTo>
                <a:lnTo>
                  <a:pt x="1375" y="91"/>
                </a:lnTo>
                <a:lnTo>
                  <a:pt x="1375" y="47"/>
                </a:lnTo>
                <a:lnTo>
                  <a:pt x="1377" y="47"/>
                </a:lnTo>
                <a:lnTo>
                  <a:pt x="1380" y="47"/>
                </a:lnTo>
                <a:lnTo>
                  <a:pt x="1388" y="47"/>
                </a:lnTo>
                <a:lnTo>
                  <a:pt x="1388" y="23"/>
                </a:lnTo>
                <a:lnTo>
                  <a:pt x="1388" y="7"/>
                </a:lnTo>
                <a:lnTo>
                  <a:pt x="1392" y="7"/>
                </a:lnTo>
                <a:lnTo>
                  <a:pt x="1392" y="3"/>
                </a:lnTo>
                <a:lnTo>
                  <a:pt x="1392" y="0"/>
                </a:lnTo>
                <a:lnTo>
                  <a:pt x="1394" y="0"/>
                </a:lnTo>
                <a:lnTo>
                  <a:pt x="1407" y="0"/>
                </a:lnTo>
                <a:lnTo>
                  <a:pt x="1416" y="0"/>
                </a:lnTo>
                <a:lnTo>
                  <a:pt x="1418" y="0"/>
                </a:lnTo>
                <a:lnTo>
                  <a:pt x="1418" y="1"/>
                </a:lnTo>
                <a:lnTo>
                  <a:pt x="1418" y="21"/>
                </a:lnTo>
                <a:lnTo>
                  <a:pt x="1412" y="21"/>
                </a:lnTo>
                <a:lnTo>
                  <a:pt x="1410" y="21"/>
                </a:lnTo>
                <a:lnTo>
                  <a:pt x="1409" y="21"/>
                </a:lnTo>
                <a:lnTo>
                  <a:pt x="1409" y="26"/>
                </a:lnTo>
                <a:lnTo>
                  <a:pt x="1410" y="26"/>
                </a:lnTo>
                <a:lnTo>
                  <a:pt x="1418" y="26"/>
                </a:lnTo>
                <a:lnTo>
                  <a:pt x="1418" y="27"/>
                </a:lnTo>
                <a:lnTo>
                  <a:pt x="1445" y="27"/>
                </a:lnTo>
                <a:lnTo>
                  <a:pt x="1454" y="29"/>
                </a:lnTo>
                <a:lnTo>
                  <a:pt x="1483" y="30"/>
                </a:lnTo>
                <a:lnTo>
                  <a:pt x="1483" y="4"/>
                </a:lnTo>
                <a:lnTo>
                  <a:pt x="1484" y="4"/>
                </a:lnTo>
                <a:lnTo>
                  <a:pt x="1490" y="4"/>
                </a:lnTo>
                <a:lnTo>
                  <a:pt x="1496" y="4"/>
                </a:lnTo>
                <a:lnTo>
                  <a:pt x="1498" y="6"/>
                </a:lnTo>
                <a:lnTo>
                  <a:pt x="1498" y="9"/>
                </a:lnTo>
                <a:lnTo>
                  <a:pt x="1499" y="9"/>
                </a:lnTo>
                <a:lnTo>
                  <a:pt x="1502" y="6"/>
                </a:lnTo>
                <a:lnTo>
                  <a:pt x="1547" y="9"/>
                </a:lnTo>
                <a:lnTo>
                  <a:pt x="1558" y="9"/>
                </a:lnTo>
                <a:lnTo>
                  <a:pt x="1559" y="9"/>
                </a:lnTo>
                <a:lnTo>
                  <a:pt x="1585" y="10"/>
                </a:lnTo>
                <a:lnTo>
                  <a:pt x="1585" y="12"/>
                </a:lnTo>
                <a:lnTo>
                  <a:pt x="1597" y="14"/>
                </a:lnTo>
                <a:lnTo>
                  <a:pt x="1597" y="12"/>
                </a:lnTo>
                <a:lnTo>
                  <a:pt x="1620" y="10"/>
                </a:lnTo>
                <a:lnTo>
                  <a:pt x="1623" y="10"/>
                </a:lnTo>
                <a:lnTo>
                  <a:pt x="1624" y="10"/>
                </a:lnTo>
                <a:lnTo>
                  <a:pt x="1635" y="9"/>
                </a:lnTo>
                <a:lnTo>
                  <a:pt x="1636" y="9"/>
                </a:lnTo>
                <a:lnTo>
                  <a:pt x="1638" y="9"/>
                </a:lnTo>
                <a:lnTo>
                  <a:pt x="1639" y="9"/>
                </a:lnTo>
                <a:lnTo>
                  <a:pt x="1641" y="9"/>
                </a:lnTo>
                <a:lnTo>
                  <a:pt x="1642" y="9"/>
                </a:lnTo>
                <a:lnTo>
                  <a:pt x="1644" y="9"/>
                </a:lnTo>
                <a:lnTo>
                  <a:pt x="1645" y="9"/>
                </a:lnTo>
                <a:lnTo>
                  <a:pt x="1648" y="9"/>
                </a:lnTo>
                <a:lnTo>
                  <a:pt x="1648" y="21"/>
                </a:lnTo>
                <a:lnTo>
                  <a:pt x="1651" y="21"/>
                </a:lnTo>
                <a:lnTo>
                  <a:pt x="1651" y="20"/>
                </a:lnTo>
                <a:lnTo>
                  <a:pt x="1651" y="9"/>
                </a:lnTo>
                <a:lnTo>
                  <a:pt x="1653" y="9"/>
                </a:lnTo>
                <a:lnTo>
                  <a:pt x="1656" y="9"/>
                </a:lnTo>
                <a:lnTo>
                  <a:pt x="1656" y="21"/>
                </a:lnTo>
                <a:lnTo>
                  <a:pt x="1656" y="24"/>
                </a:lnTo>
                <a:lnTo>
                  <a:pt x="1657" y="24"/>
                </a:lnTo>
                <a:lnTo>
                  <a:pt x="1660" y="24"/>
                </a:lnTo>
                <a:lnTo>
                  <a:pt x="1660" y="21"/>
                </a:lnTo>
                <a:lnTo>
                  <a:pt x="1668" y="15"/>
                </a:lnTo>
                <a:lnTo>
                  <a:pt x="1668" y="9"/>
                </a:lnTo>
                <a:lnTo>
                  <a:pt x="1673" y="9"/>
                </a:lnTo>
                <a:lnTo>
                  <a:pt x="1673" y="15"/>
                </a:lnTo>
                <a:lnTo>
                  <a:pt x="1671" y="20"/>
                </a:lnTo>
                <a:lnTo>
                  <a:pt x="1674" y="38"/>
                </a:lnTo>
                <a:lnTo>
                  <a:pt x="1674" y="39"/>
                </a:lnTo>
                <a:lnTo>
                  <a:pt x="1709" y="39"/>
                </a:lnTo>
                <a:lnTo>
                  <a:pt x="1713" y="39"/>
                </a:lnTo>
                <a:lnTo>
                  <a:pt x="1713" y="51"/>
                </a:lnTo>
                <a:lnTo>
                  <a:pt x="1715" y="51"/>
                </a:lnTo>
                <a:lnTo>
                  <a:pt x="1715" y="54"/>
                </a:lnTo>
                <a:lnTo>
                  <a:pt x="1713" y="57"/>
                </a:lnTo>
                <a:lnTo>
                  <a:pt x="1712" y="62"/>
                </a:lnTo>
                <a:lnTo>
                  <a:pt x="1710" y="68"/>
                </a:lnTo>
                <a:lnTo>
                  <a:pt x="1707" y="74"/>
                </a:lnTo>
                <a:lnTo>
                  <a:pt x="1707" y="77"/>
                </a:lnTo>
                <a:lnTo>
                  <a:pt x="1706" y="80"/>
                </a:lnTo>
                <a:lnTo>
                  <a:pt x="1704" y="86"/>
                </a:lnTo>
                <a:lnTo>
                  <a:pt x="1703" y="92"/>
                </a:lnTo>
                <a:lnTo>
                  <a:pt x="1701" y="98"/>
                </a:lnTo>
                <a:lnTo>
                  <a:pt x="1700" y="106"/>
                </a:lnTo>
                <a:lnTo>
                  <a:pt x="1698" y="112"/>
                </a:lnTo>
                <a:lnTo>
                  <a:pt x="1691" y="157"/>
                </a:lnTo>
                <a:lnTo>
                  <a:pt x="1691" y="163"/>
                </a:lnTo>
                <a:lnTo>
                  <a:pt x="1689" y="168"/>
                </a:lnTo>
                <a:lnTo>
                  <a:pt x="1683" y="183"/>
                </a:lnTo>
                <a:lnTo>
                  <a:pt x="1683" y="185"/>
                </a:lnTo>
                <a:lnTo>
                  <a:pt x="1683" y="186"/>
                </a:lnTo>
                <a:lnTo>
                  <a:pt x="1680" y="201"/>
                </a:lnTo>
                <a:lnTo>
                  <a:pt x="1682" y="203"/>
                </a:lnTo>
                <a:lnTo>
                  <a:pt x="1682" y="204"/>
                </a:lnTo>
                <a:lnTo>
                  <a:pt x="1682" y="207"/>
                </a:lnTo>
                <a:lnTo>
                  <a:pt x="1680" y="213"/>
                </a:lnTo>
                <a:lnTo>
                  <a:pt x="1680" y="215"/>
                </a:lnTo>
                <a:lnTo>
                  <a:pt x="1680" y="216"/>
                </a:lnTo>
                <a:lnTo>
                  <a:pt x="1680" y="218"/>
                </a:lnTo>
                <a:lnTo>
                  <a:pt x="1680" y="219"/>
                </a:lnTo>
                <a:lnTo>
                  <a:pt x="1680" y="221"/>
                </a:lnTo>
                <a:lnTo>
                  <a:pt x="1680" y="222"/>
                </a:lnTo>
                <a:lnTo>
                  <a:pt x="1680" y="224"/>
                </a:lnTo>
                <a:lnTo>
                  <a:pt x="1680" y="226"/>
                </a:lnTo>
                <a:lnTo>
                  <a:pt x="1679" y="227"/>
                </a:lnTo>
                <a:lnTo>
                  <a:pt x="1679" y="229"/>
                </a:lnTo>
                <a:lnTo>
                  <a:pt x="1679" y="230"/>
                </a:lnTo>
                <a:lnTo>
                  <a:pt x="1679" y="232"/>
                </a:lnTo>
                <a:lnTo>
                  <a:pt x="1679" y="233"/>
                </a:lnTo>
                <a:lnTo>
                  <a:pt x="1679" y="235"/>
                </a:lnTo>
                <a:lnTo>
                  <a:pt x="1679" y="236"/>
                </a:lnTo>
                <a:lnTo>
                  <a:pt x="1680" y="238"/>
                </a:lnTo>
                <a:lnTo>
                  <a:pt x="1680" y="239"/>
                </a:lnTo>
                <a:lnTo>
                  <a:pt x="1680" y="241"/>
                </a:lnTo>
                <a:lnTo>
                  <a:pt x="1680" y="242"/>
                </a:lnTo>
                <a:lnTo>
                  <a:pt x="1680" y="244"/>
                </a:lnTo>
                <a:lnTo>
                  <a:pt x="1680" y="245"/>
                </a:lnTo>
                <a:lnTo>
                  <a:pt x="1680" y="248"/>
                </a:lnTo>
                <a:lnTo>
                  <a:pt x="1680" y="250"/>
                </a:lnTo>
                <a:lnTo>
                  <a:pt x="1680" y="251"/>
                </a:lnTo>
                <a:lnTo>
                  <a:pt x="1682" y="251"/>
                </a:lnTo>
                <a:lnTo>
                  <a:pt x="1682" y="253"/>
                </a:lnTo>
                <a:lnTo>
                  <a:pt x="1685" y="271"/>
                </a:lnTo>
                <a:lnTo>
                  <a:pt x="1689" y="294"/>
                </a:lnTo>
                <a:lnTo>
                  <a:pt x="1691" y="303"/>
                </a:lnTo>
                <a:lnTo>
                  <a:pt x="1692" y="303"/>
                </a:lnTo>
                <a:lnTo>
                  <a:pt x="1695" y="303"/>
                </a:lnTo>
                <a:lnTo>
                  <a:pt x="1731" y="303"/>
                </a:lnTo>
                <a:lnTo>
                  <a:pt x="1731" y="301"/>
                </a:lnTo>
                <a:lnTo>
                  <a:pt x="1731" y="300"/>
                </a:lnTo>
                <a:lnTo>
                  <a:pt x="1731" y="298"/>
                </a:lnTo>
                <a:lnTo>
                  <a:pt x="1730" y="297"/>
                </a:lnTo>
                <a:lnTo>
                  <a:pt x="1730" y="295"/>
                </a:lnTo>
                <a:lnTo>
                  <a:pt x="1730" y="294"/>
                </a:lnTo>
                <a:lnTo>
                  <a:pt x="1728" y="294"/>
                </a:lnTo>
                <a:lnTo>
                  <a:pt x="1728" y="292"/>
                </a:lnTo>
                <a:lnTo>
                  <a:pt x="1727" y="292"/>
                </a:lnTo>
                <a:lnTo>
                  <a:pt x="1727" y="291"/>
                </a:lnTo>
                <a:lnTo>
                  <a:pt x="1725" y="291"/>
                </a:lnTo>
                <a:lnTo>
                  <a:pt x="1725" y="289"/>
                </a:lnTo>
                <a:lnTo>
                  <a:pt x="1724" y="289"/>
                </a:lnTo>
                <a:lnTo>
                  <a:pt x="1721" y="288"/>
                </a:lnTo>
                <a:lnTo>
                  <a:pt x="1719" y="286"/>
                </a:lnTo>
                <a:lnTo>
                  <a:pt x="1718" y="285"/>
                </a:lnTo>
                <a:lnTo>
                  <a:pt x="1715" y="282"/>
                </a:lnTo>
                <a:lnTo>
                  <a:pt x="1715" y="280"/>
                </a:lnTo>
                <a:lnTo>
                  <a:pt x="1713" y="280"/>
                </a:lnTo>
                <a:lnTo>
                  <a:pt x="1713" y="279"/>
                </a:lnTo>
                <a:lnTo>
                  <a:pt x="1712" y="277"/>
                </a:lnTo>
                <a:lnTo>
                  <a:pt x="1710" y="277"/>
                </a:lnTo>
                <a:lnTo>
                  <a:pt x="1710" y="275"/>
                </a:lnTo>
                <a:lnTo>
                  <a:pt x="1709" y="275"/>
                </a:lnTo>
                <a:lnTo>
                  <a:pt x="1706" y="274"/>
                </a:lnTo>
                <a:lnTo>
                  <a:pt x="1704" y="274"/>
                </a:lnTo>
                <a:lnTo>
                  <a:pt x="1703" y="272"/>
                </a:lnTo>
                <a:lnTo>
                  <a:pt x="1701" y="272"/>
                </a:lnTo>
                <a:lnTo>
                  <a:pt x="1700" y="272"/>
                </a:lnTo>
                <a:lnTo>
                  <a:pt x="1700" y="271"/>
                </a:lnTo>
                <a:lnTo>
                  <a:pt x="1698" y="271"/>
                </a:lnTo>
                <a:lnTo>
                  <a:pt x="1698" y="269"/>
                </a:lnTo>
                <a:lnTo>
                  <a:pt x="1697" y="269"/>
                </a:lnTo>
                <a:lnTo>
                  <a:pt x="1697" y="268"/>
                </a:lnTo>
                <a:lnTo>
                  <a:pt x="1695" y="266"/>
                </a:lnTo>
                <a:lnTo>
                  <a:pt x="1695" y="265"/>
                </a:lnTo>
                <a:lnTo>
                  <a:pt x="1695" y="263"/>
                </a:lnTo>
                <a:lnTo>
                  <a:pt x="1694" y="263"/>
                </a:lnTo>
                <a:lnTo>
                  <a:pt x="1694" y="262"/>
                </a:lnTo>
                <a:lnTo>
                  <a:pt x="1694" y="260"/>
                </a:lnTo>
                <a:lnTo>
                  <a:pt x="1694" y="259"/>
                </a:lnTo>
                <a:lnTo>
                  <a:pt x="1694" y="257"/>
                </a:lnTo>
                <a:lnTo>
                  <a:pt x="1695" y="257"/>
                </a:lnTo>
                <a:lnTo>
                  <a:pt x="1695" y="256"/>
                </a:lnTo>
                <a:lnTo>
                  <a:pt x="1695" y="254"/>
                </a:lnTo>
                <a:lnTo>
                  <a:pt x="1697" y="253"/>
                </a:lnTo>
                <a:lnTo>
                  <a:pt x="1692" y="253"/>
                </a:lnTo>
                <a:lnTo>
                  <a:pt x="1688" y="253"/>
                </a:lnTo>
                <a:lnTo>
                  <a:pt x="1688" y="247"/>
                </a:lnTo>
                <a:lnTo>
                  <a:pt x="1689" y="227"/>
                </a:lnTo>
                <a:lnTo>
                  <a:pt x="1689" y="218"/>
                </a:lnTo>
                <a:lnTo>
                  <a:pt x="1689" y="216"/>
                </a:lnTo>
                <a:lnTo>
                  <a:pt x="1691" y="216"/>
                </a:lnTo>
                <a:lnTo>
                  <a:pt x="1691" y="215"/>
                </a:lnTo>
                <a:lnTo>
                  <a:pt x="1703" y="203"/>
                </a:lnTo>
                <a:lnTo>
                  <a:pt x="1712" y="194"/>
                </a:lnTo>
                <a:lnTo>
                  <a:pt x="1713" y="192"/>
                </a:lnTo>
                <a:lnTo>
                  <a:pt x="1718" y="189"/>
                </a:lnTo>
                <a:lnTo>
                  <a:pt x="1719" y="186"/>
                </a:lnTo>
                <a:lnTo>
                  <a:pt x="1718" y="186"/>
                </a:lnTo>
                <a:lnTo>
                  <a:pt x="1718" y="185"/>
                </a:lnTo>
                <a:lnTo>
                  <a:pt x="1716" y="185"/>
                </a:lnTo>
                <a:lnTo>
                  <a:pt x="1715" y="183"/>
                </a:lnTo>
                <a:lnTo>
                  <a:pt x="1713" y="183"/>
                </a:lnTo>
                <a:lnTo>
                  <a:pt x="1712" y="182"/>
                </a:lnTo>
                <a:lnTo>
                  <a:pt x="1710" y="182"/>
                </a:lnTo>
                <a:lnTo>
                  <a:pt x="1710" y="180"/>
                </a:lnTo>
                <a:lnTo>
                  <a:pt x="1709" y="180"/>
                </a:lnTo>
                <a:lnTo>
                  <a:pt x="1709" y="179"/>
                </a:lnTo>
                <a:lnTo>
                  <a:pt x="1707" y="179"/>
                </a:lnTo>
                <a:lnTo>
                  <a:pt x="1707" y="177"/>
                </a:lnTo>
                <a:lnTo>
                  <a:pt x="1707" y="176"/>
                </a:lnTo>
                <a:lnTo>
                  <a:pt x="1706" y="174"/>
                </a:lnTo>
                <a:lnTo>
                  <a:pt x="1706" y="173"/>
                </a:lnTo>
                <a:lnTo>
                  <a:pt x="1706" y="171"/>
                </a:lnTo>
                <a:lnTo>
                  <a:pt x="1706" y="169"/>
                </a:lnTo>
                <a:lnTo>
                  <a:pt x="1707" y="169"/>
                </a:lnTo>
                <a:lnTo>
                  <a:pt x="1707" y="168"/>
                </a:lnTo>
                <a:lnTo>
                  <a:pt x="1709" y="166"/>
                </a:lnTo>
                <a:lnTo>
                  <a:pt x="1710" y="166"/>
                </a:lnTo>
                <a:lnTo>
                  <a:pt x="1712" y="166"/>
                </a:lnTo>
                <a:lnTo>
                  <a:pt x="1712" y="165"/>
                </a:lnTo>
                <a:lnTo>
                  <a:pt x="1713" y="165"/>
                </a:lnTo>
                <a:lnTo>
                  <a:pt x="1713" y="163"/>
                </a:lnTo>
                <a:lnTo>
                  <a:pt x="1715" y="163"/>
                </a:lnTo>
                <a:lnTo>
                  <a:pt x="1716" y="162"/>
                </a:lnTo>
                <a:lnTo>
                  <a:pt x="1718" y="160"/>
                </a:lnTo>
                <a:lnTo>
                  <a:pt x="1719" y="160"/>
                </a:lnTo>
                <a:lnTo>
                  <a:pt x="1719" y="159"/>
                </a:lnTo>
                <a:lnTo>
                  <a:pt x="1719" y="157"/>
                </a:lnTo>
                <a:lnTo>
                  <a:pt x="1721" y="157"/>
                </a:lnTo>
                <a:lnTo>
                  <a:pt x="1721" y="156"/>
                </a:lnTo>
                <a:lnTo>
                  <a:pt x="1721" y="154"/>
                </a:lnTo>
                <a:lnTo>
                  <a:pt x="1721" y="153"/>
                </a:lnTo>
                <a:lnTo>
                  <a:pt x="1722" y="151"/>
                </a:lnTo>
                <a:lnTo>
                  <a:pt x="1722" y="150"/>
                </a:lnTo>
                <a:lnTo>
                  <a:pt x="1724" y="150"/>
                </a:lnTo>
                <a:lnTo>
                  <a:pt x="1724" y="148"/>
                </a:lnTo>
                <a:lnTo>
                  <a:pt x="1725" y="148"/>
                </a:lnTo>
                <a:lnTo>
                  <a:pt x="1727" y="148"/>
                </a:lnTo>
                <a:lnTo>
                  <a:pt x="1727" y="147"/>
                </a:lnTo>
                <a:lnTo>
                  <a:pt x="1728" y="147"/>
                </a:lnTo>
                <a:lnTo>
                  <a:pt x="1728" y="145"/>
                </a:lnTo>
                <a:lnTo>
                  <a:pt x="1728" y="144"/>
                </a:lnTo>
                <a:lnTo>
                  <a:pt x="1728" y="142"/>
                </a:lnTo>
                <a:lnTo>
                  <a:pt x="1727" y="142"/>
                </a:lnTo>
                <a:lnTo>
                  <a:pt x="1727" y="141"/>
                </a:lnTo>
                <a:lnTo>
                  <a:pt x="1725" y="141"/>
                </a:lnTo>
                <a:lnTo>
                  <a:pt x="1724" y="141"/>
                </a:lnTo>
                <a:lnTo>
                  <a:pt x="1724" y="139"/>
                </a:lnTo>
                <a:lnTo>
                  <a:pt x="1722" y="139"/>
                </a:lnTo>
                <a:lnTo>
                  <a:pt x="1722" y="138"/>
                </a:lnTo>
                <a:lnTo>
                  <a:pt x="1721" y="138"/>
                </a:lnTo>
                <a:lnTo>
                  <a:pt x="1719" y="136"/>
                </a:lnTo>
                <a:lnTo>
                  <a:pt x="1718" y="135"/>
                </a:lnTo>
                <a:lnTo>
                  <a:pt x="1716" y="133"/>
                </a:lnTo>
                <a:lnTo>
                  <a:pt x="1715" y="133"/>
                </a:lnTo>
                <a:lnTo>
                  <a:pt x="1715" y="132"/>
                </a:lnTo>
                <a:lnTo>
                  <a:pt x="1713" y="132"/>
                </a:lnTo>
                <a:lnTo>
                  <a:pt x="1712" y="130"/>
                </a:lnTo>
                <a:lnTo>
                  <a:pt x="1710" y="130"/>
                </a:lnTo>
                <a:lnTo>
                  <a:pt x="1710" y="129"/>
                </a:lnTo>
                <a:lnTo>
                  <a:pt x="1709" y="127"/>
                </a:lnTo>
                <a:lnTo>
                  <a:pt x="1709" y="126"/>
                </a:lnTo>
                <a:lnTo>
                  <a:pt x="1707" y="126"/>
                </a:lnTo>
                <a:lnTo>
                  <a:pt x="1707" y="124"/>
                </a:lnTo>
                <a:lnTo>
                  <a:pt x="1706" y="124"/>
                </a:lnTo>
                <a:lnTo>
                  <a:pt x="1706" y="123"/>
                </a:lnTo>
                <a:lnTo>
                  <a:pt x="1706" y="121"/>
                </a:lnTo>
                <a:lnTo>
                  <a:pt x="1706" y="120"/>
                </a:lnTo>
                <a:lnTo>
                  <a:pt x="1707" y="120"/>
                </a:lnTo>
                <a:lnTo>
                  <a:pt x="1710" y="118"/>
                </a:lnTo>
                <a:lnTo>
                  <a:pt x="1722" y="118"/>
                </a:lnTo>
                <a:lnTo>
                  <a:pt x="1724" y="118"/>
                </a:lnTo>
                <a:lnTo>
                  <a:pt x="1731" y="118"/>
                </a:lnTo>
                <a:lnTo>
                  <a:pt x="1731" y="126"/>
                </a:lnTo>
                <a:lnTo>
                  <a:pt x="1731" y="130"/>
                </a:lnTo>
                <a:lnTo>
                  <a:pt x="1740" y="130"/>
                </a:lnTo>
                <a:lnTo>
                  <a:pt x="1739" y="135"/>
                </a:lnTo>
                <a:lnTo>
                  <a:pt x="1737" y="141"/>
                </a:lnTo>
                <a:lnTo>
                  <a:pt x="1736" y="148"/>
                </a:lnTo>
                <a:lnTo>
                  <a:pt x="1733" y="154"/>
                </a:lnTo>
                <a:lnTo>
                  <a:pt x="1731" y="160"/>
                </a:lnTo>
                <a:lnTo>
                  <a:pt x="1730" y="162"/>
                </a:lnTo>
                <a:lnTo>
                  <a:pt x="1728" y="166"/>
                </a:lnTo>
                <a:lnTo>
                  <a:pt x="1725" y="171"/>
                </a:lnTo>
                <a:lnTo>
                  <a:pt x="1727" y="171"/>
                </a:lnTo>
                <a:lnTo>
                  <a:pt x="1733" y="171"/>
                </a:lnTo>
                <a:lnTo>
                  <a:pt x="1769" y="171"/>
                </a:lnTo>
                <a:lnTo>
                  <a:pt x="1769" y="173"/>
                </a:lnTo>
                <a:lnTo>
                  <a:pt x="1768" y="173"/>
                </a:lnTo>
                <a:lnTo>
                  <a:pt x="1768" y="174"/>
                </a:lnTo>
                <a:lnTo>
                  <a:pt x="1768" y="176"/>
                </a:lnTo>
                <a:lnTo>
                  <a:pt x="1768" y="177"/>
                </a:lnTo>
                <a:lnTo>
                  <a:pt x="1768" y="179"/>
                </a:lnTo>
                <a:lnTo>
                  <a:pt x="1768" y="180"/>
                </a:lnTo>
                <a:lnTo>
                  <a:pt x="1768" y="182"/>
                </a:lnTo>
                <a:lnTo>
                  <a:pt x="1766" y="182"/>
                </a:lnTo>
                <a:lnTo>
                  <a:pt x="1766" y="183"/>
                </a:lnTo>
                <a:lnTo>
                  <a:pt x="1766" y="185"/>
                </a:lnTo>
                <a:lnTo>
                  <a:pt x="1765" y="186"/>
                </a:lnTo>
                <a:lnTo>
                  <a:pt x="1765" y="188"/>
                </a:lnTo>
                <a:lnTo>
                  <a:pt x="1765" y="189"/>
                </a:lnTo>
                <a:lnTo>
                  <a:pt x="1765" y="191"/>
                </a:lnTo>
                <a:lnTo>
                  <a:pt x="1765" y="192"/>
                </a:lnTo>
                <a:lnTo>
                  <a:pt x="1765" y="194"/>
                </a:lnTo>
                <a:lnTo>
                  <a:pt x="1763" y="194"/>
                </a:lnTo>
                <a:lnTo>
                  <a:pt x="1763" y="195"/>
                </a:lnTo>
                <a:lnTo>
                  <a:pt x="1763" y="197"/>
                </a:lnTo>
                <a:lnTo>
                  <a:pt x="1763" y="198"/>
                </a:lnTo>
                <a:lnTo>
                  <a:pt x="1763" y="200"/>
                </a:lnTo>
                <a:lnTo>
                  <a:pt x="1763" y="201"/>
                </a:lnTo>
                <a:lnTo>
                  <a:pt x="1763" y="203"/>
                </a:lnTo>
                <a:lnTo>
                  <a:pt x="1763" y="204"/>
                </a:lnTo>
                <a:lnTo>
                  <a:pt x="1763" y="206"/>
                </a:lnTo>
                <a:lnTo>
                  <a:pt x="1763" y="209"/>
                </a:lnTo>
                <a:lnTo>
                  <a:pt x="1763" y="210"/>
                </a:lnTo>
                <a:lnTo>
                  <a:pt x="1763" y="212"/>
                </a:lnTo>
                <a:lnTo>
                  <a:pt x="1761" y="212"/>
                </a:lnTo>
                <a:lnTo>
                  <a:pt x="1761" y="213"/>
                </a:lnTo>
                <a:lnTo>
                  <a:pt x="1760" y="215"/>
                </a:lnTo>
                <a:lnTo>
                  <a:pt x="1760" y="216"/>
                </a:lnTo>
                <a:lnTo>
                  <a:pt x="1760" y="218"/>
                </a:lnTo>
                <a:lnTo>
                  <a:pt x="1758" y="221"/>
                </a:lnTo>
                <a:lnTo>
                  <a:pt x="1758" y="224"/>
                </a:lnTo>
                <a:lnTo>
                  <a:pt x="1758" y="226"/>
                </a:lnTo>
                <a:lnTo>
                  <a:pt x="1758" y="227"/>
                </a:lnTo>
                <a:lnTo>
                  <a:pt x="1758" y="229"/>
                </a:lnTo>
                <a:lnTo>
                  <a:pt x="1758" y="230"/>
                </a:lnTo>
                <a:lnTo>
                  <a:pt x="1757" y="232"/>
                </a:lnTo>
                <a:lnTo>
                  <a:pt x="1757" y="233"/>
                </a:lnTo>
                <a:lnTo>
                  <a:pt x="1757" y="235"/>
                </a:lnTo>
                <a:lnTo>
                  <a:pt x="1757" y="236"/>
                </a:lnTo>
                <a:lnTo>
                  <a:pt x="1757" y="241"/>
                </a:lnTo>
                <a:lnTo>
                  <a:pt x="1757" y="242"/>
                </a:lnTo>
                <a:lnTo>
                  <a:pt x="1757" y="244"/>
                </a:lnTo>
                <a:lnTo>
                  <a:pt x="1757" y="245"/>
                </a:lnTo>
                <a:lnTo>
                  <a:pt x="1757" y="247"/>
                </a:lnTo>
                <a:lnTo>
                  <a:pt x="1757" y="248"/>
                </a:lnTo>
                <a:lnTo>
                  <a:pt x="1755" y="248"/>
                </a:lnTo>
                <a:lnTo>
                  <a:pt x="1755" y="250"/>
                </a:lnTo>
                <a:lnTo>
                  <a:pt x="1757" y="250"/>
                </a:lnTo>
                <a:lnTo>
                  <a:pt x="1757" y="251"/>
                </a:lnTo>
                <a:lnTo>
                  <a:pt x="1757" y="253"/>
                </a:lnTo>
                <a:lnTo>
                  <a:pt x="1757" y="254"/>
                </a:lnTo>
                <a:lnTo>
                  <a:pt x="1757" y="256"/>
                </a:lnTo>
                <a:lnTo>
                  <a:pt x="1757" y="257"/>
                </a:lnTo>
                <a:lnTo>
                  <a:pt x="1757" y="259"/>
                </a:lnTo>
                <a:lnTo>
                  <a:pt x="1757" y="260"/>
                </a:lnTo>
                <a:lnTo>
                  <a:pt x="1757" y="263"/>
                </a:lnTo>
                <a:lnTo>
                  <a:pt x="1757" y="265"/>
                </a:lnTo>
                <a:lnTo>
                  <a:pt x="1757" y="266"/>
                </a:lnTo>
                <a:lnTo>
                  <a:pt x="1757" y="268"/>
                </a:lnTo>
                <a:lnTo>
                  <a:pt x="1757" y="269"/>
                </a:lnTo>
                <a:lnTo>
                  <a:pt x="1757" y="271"/>
                </a:lnTo>
                <a:lnTo>
                  <a:pt x="1757" y="272"/>
                </a:lnTo>
                <a:lnTo>
                  <a:pt x="1757" y="274"/>
                </a:lnTo>
                <a:lnTo>
                  <a:pt x="1757" y="275"/>
                </a:lnTo>
                <a:lnTo>
                  <a:pt x="1757" y="277"/>
                </a:lnTo>
                <a:lnTo>
                  <a:pt x="1757" y="279"/>
                </a:lnTo>
                <a:lnTo>
                  <a:pt x="1757" y="280"/>
                </a:lnTo>
                <a:lnTo>
                  <a:pt x="1757" y="282"/>
                </a:lnTo>
                <a:lnTo>
                  <a:pt x="1757" y="283"/>
                </a:lnTo>
                <a:lnTo>
                  <a:pt x="1757" y="285"/>
                </a:lnTo>
                <a:lnTo>
                  <a:pt x="1757" y="286"/>
                </a:lnTo>
                <a:lnTo>
                  <a:pt x="1757" y="288"/>
                </a:lnTo>
                <a:lnTo>
                  <a:pt x="1757" y="289"/>
                </a:lnTo>
                <a:lnTo>
                  <a:pt x="1757" y="291"/>
                </a:lnTo>
                <a:lnTo>
                  <a:pt x="1757" y="292"/>
                </a:lnTo>
                <a:lnTo>
                  <a:pt x="1757" y="294"/>
                </a:lnTo>
                <a:lnTo>
                  <a:pt x="1757" y="295"/>
                </a:lnTo>
                <a:lnTo>
                  <a:pt x="1757" y="297"/>
                </a:lnTo>
                <a:lnTo>
                  <a:pt x="1757" y="298"/>
                </a:lnTo>
                <a:lnTo>
                  <a:pt x="1757" y="300"/>
                </a:lnTo>
                <a:lnTo>
                  <a:pt x="1757" y="301"/>
                </a:lnTo>
                <a:lnTo>
                  <a:pt x="1757" y="304"/>
                </a:lnTo>
                <a:lnTo>
                  <a:pt x="1757" y="306"/>
                </a:lnTo>
                <a:lnTo>
                  <a:pt x="1757" y="307"/>
                </a:lnTo>
                <a:lnTo>
                  <a:pt x="1757" y="309"/>
                </a:lnTo>
                <a:lnTo>
                  <a:pt x="1757" y="312"/>
                </a:lnTo>
                <a:lnTo>
                  <a:pt x="1757" y="313"/>
                </a:lnTo>
                <a:lnTo>
                  <a:pt x="1757" y="315"/>
                </a:lnTo>
                <a:lnTo>
                  <a:pt x="1757" y="316"/>
                </a:lnTo>
                <a:lnTo>
                  <a:pt x="1757" y="318"/>
                </a:lnTo>
                <a:lnTo>
                  <a:pt x="1757" y="319"/>
                </a:lnTo>
                <a:lnTo>
                  <a:pt x="1757" y="321"/>
                </a:lnTo>
                <a:lnTo>
                  <a:pt x="1757" y="322"/>
                </a:lnTo>
                <a:lnTo>
                  <a:pt x="1757" y="324"/>
                </a:lnTo>
                <a:lnTo>
                  <a:pt x="1757" y="325"/>
                </a:lnTo>
                <a:lnTo>
                  <a:pt x="1757" y="327"/>
                </a:lnTo>
                <a:lnTo>
                  <a:pt x="1757" y="328"/>
                </a:lnTo>
                <a:lnTo>
                  <a:pt x="1757" y="330"/>
                </a:lnTo>
                <a:lnTo>
                  <a:pt x="1757" y="332"/>
                </a:lnTo>
                <a:lnTo>
                  <a:pt x="1757" y="333"/>
                </a:lnTo>
                <a:lnTo>
                  <a:pt x="1757" y="335"/>
                </a:lnTo>
                <a:lnTo>
                  <a:pt x="1757" y="336"/>
                </a:lnTo>
                <a:lnTo>
                  <a:pt x="1757" y="338"/>
                </a:lnTo>
                <a:lnTo>
                  <a:pt x="1757" y="339"/>
                </a:lnTo>
                <a:lnTo>
                  <a:pt x="1757" y="341"/>
                </a:lnTo>
                <a:lnTo>
                  <a:pt x="1758" y="342"/>
                </a:lnTo>
                <a:lnTo>
                  <a:pt x="1758" y="344"/>
                </a:lnTo>
                <a:lnTo>
                  <a:pt x="1758" y="345"/>
                </a:lnTo>
                <a:lnTo>
                  <a:pt x="1758" y="347"/>
                </a:lnTo>
                <a:lnTo>
                  <a:pt x="1758" y="348"/>
                </a:lnTo>
                <a:lnTo>
                  <a:pt x="1758" y="350"/>
                </a:lnTo>
                <a:lnTo>
                  <a:pt x="1758" y="351"/>
                </a:lnTo>
                <a:lnTo>
                  <a:pt x="1760" y="351"/>
                </a:lnTo>
                <a:lnTo>
                  <a:pt x="1760" y="353"/>
                </a:lnTo>
                <a:lnTo>
                  <a:pt x="1760" y="356"/>
                </a:lnTo>
                <a:lnTo>
                  <a:pt x="1760" y="357"/>
                </a:lnTo>
                <a:lnTo>
                  <a:pt x="1760" y="359"/>
                </a:lnTo>
                <a:lnTo>
                  <a:pt x="1760" y="360"/>
                </a:lnTo>
                <a:lnTo>
                  <a:pt x="1760" y="362"/>
                </a:lnTo>
                <a:lnTo>
                  <a:pt x="1760" y="363"/>
                </a:lnTo>
                <a:lnTo>
                  <a:pt x="1760" y="365"/>
                </a:lnTo>
                <a:lnTo>
                  <a:pt x="1760" y="366"/>
                </a:lnTo>
                <a:lnTo>
                  <a:pt x="1760" y="368"/>
                </a:lnTo>
                <a:lnTo>
                  <a:pt x="1761" y="369"/>
                </a:lnTo>
                <a:lnTo>
                  <a:pt x="1761" y="371"/>
                </a:lnTo>
                <a:lnTo>
                  <a:pt x="1761" y="372"/>
                </a:lnTo>
                <a:lnTo>
                  <a:pt x="1761" y="374"/>
                </a:lnTo>
                <a:lnTo>
                  <a:pt x="1761" y="375"/>
                </a:lnTo>
                <a:lnTo>
                  <a:pt x="1761" y="377"/>
                </a:lnTo>
                <a:lnTo>
                  <a:pt x="1761" y="378"/>
                </a:lnTo>
                <a:lnTo>
                  <a:pt x="1761" y="380"/>
                </a:lnTo>
                <a:lnTo>
                  <a:pt x="1761" y="381"/>
                </a:lnTo>
                <a:lnTo>
                  <a:pt x="1761" y="383"/>
                </a:lnTo>
                <a:lnTo>
                  <a:pt x="1761" y="385"/>
                </a:lnTo>
                <a:lnTo>
                  <a:pt x="1761" y="386"/>
                </a:lnTo>
                <a:lnTo>
                  <a:pt x="1761" y="388"/>
                </a:lnTo>
                <a:lnTo>
                  <a:pt x="1761" y="389"/>
                </a:lnTo>
                <a:lnTo>
                  <a:pt x="1761" y="391"/>
                </a:lnTo>
                <a:lnTo>
                  <a:pt x="1761" y="392"/>
                </a:lnTo>
                <a:lnTo>
                  <a:pt x="1761" y="394"/>
                </a:lnTo>
                <a:lnTo>
                  <a:pt x="1761" y="395"/>
                </a:lnTo>
                <a:lnTo>
                  <a:pt x="1763" y="397"/>
                </a:lnTo>
                <a:lnTo>
                  <a:pt x="1763" y="398"/>
                </a:lnTo>
                <a:lnTo>
                  <a:pt x="1763" y="400"/>
                </a:lnTo>
                <a:lnTo>
                  <a:pt x="1763" y="401"/>
                </a:lnTo>
                <a:lnTo>
                  <a:pt x="1763" y="404"/>
                </a:lnTo>
                <a:lnTo>
                  <a:pt x="1763" y="406"/>
                </a:lnTo>
                <a:lnTo>
                  <a:pt x="1763" y="407"/>
                </a:lnTo>
                <a:lnTo>
                  <a:pt x="1765" y="409"/>
                </a:lnTo>
                <a:lnTo>
                  <a:pt x="1765" y="410"/>
                </a:lnTo>
                <a:lnTo>
                  <a:pt x="1763" y="412"/>
                </a:lnTo>
                <a:lnTo>
                  <a:pt x="1763" y="416"/>
                </a:lnTo>
                <a:lnTo>
                  <a:pt x="1763" y="422"/>
                </a:lnTo>
                <a:lnTo>
                  <a:pt x="1765" y="428"/>
                </a:lnTo>
                <a:lnTo>
                  <a:pt x="1765" y="431"/>
                </a:lnTo>
                <a:lnTo>
                  <a:pt x="1766" y="434"/>
                </a:lnTo>
                <a:lnTo>
                  <a:pt x="1768" y="445"/>
                </a:lnTo>
                <a:lnTo>
                  <a:pt x="1768" y="448"/>
                </a:lnTo>
                <a:lnTo>
                  <a:pt x="1768" y="450"/>
                </a:lnTo>
                <a:lnTo>
                  <a:pt x="1768" y="451"/>
                </a:lnTo>
                <a:lnTo>
                  <a:pt x="1769" y="459"/>
                </a:lnTo>
                <a:lnTo>
                  <a:pt x="1771" y="463"/>
                </a:lnTo>
                <a:lnTo>
                  <a:pt x="1772" y="468"/>
                </a:lnTo>
                <a:lnTo>
                  <a:pt x="1775" y="474"/>
                </a:lnTo>
                <a:lnTo>
                  <a:pt x="1775" y="477"/>
                </a:lnTo>
                <a:lnTo>
                  <a:pt x="1780" y="487"/>
                </a:lnTo>
                <a:lnTo>
                  <a:pt x="1780" y="489"/>
                </a:lnTo>
                <a:lnTo>
                  <a:pt x="1780" y="491"/>
                </a:lnTo>
                <a:lnTo>
                  <a:pt x="1780" y="492"/>
                </a:lnTo>
                <a:lnTo>
                  <a:pt x="1780" y="494"/>
                </a:lnTo>
                <a:lnTo>
                  <a:pt x="1780" y="495"/>
                </a:lnTo>
                <a:lnTo>
                  <a:pt x="1781" y="495"/>
                </a:lnTo>
                <a:lnTo>
                  <a:pt x="1781" y="497"/>
                </a:lnTo>
                <a:lnTo>
                  <a:pt x="1783" y="497"/>
                </a:lnTo>
                <a:lnTo>
                  <a:pt x="1784" y="497"/>
                </a:lnTo>
                <a:lnTo>
                  <a:pt x="1786" y="498"/>
                </a:lnTo>
                <a:lnTo>
                  <a:pt x="1787" y="498"/>
                </a:lnTo>
                <a:lnTo>
                  <a:pt x="1789" y="498"/>
                </a:lnTo>
                <a:lnTo>
                  <a:pt x="1789" y="500"/>
                </a:lnTo>
                <a:lnTo>
                  <a:pt x="1789" y="501"/>
                </a:lnTo>
                <a:lnTo>
                  <a:pt x="1790" y="503"/>
                </a:lnTo>
                <a:lnTo>
                  <a:pt x="1790" y="506"/>
                </a:lnTo>
                <a:lnTo>
                  <a:pt x="1790" y="507"/>
                </a:lnTo>
                <a:lnTo>
                  <a:pt x="1792" y="509"/>
                </a:lnTo>
                <a:lnTo>
                  <a:pt x="1792" y="510"/>
                </a:lnTo>
                <a:lnTo>
                  <a:pt x="1792" y="512"/>
                </a:lnTo>
                <a:lnTo>
                  <a:pt x="1792" y="513"/>
                </a:lnTo>
                <a:lnTo>
                  <a:pt x="1792" y="515"/>
                </a:lnTo>
                <a:lnTo>
                  <a:pt x="1792" y="516"/>
                </a:lnTo>
                <a:lnTo>
                  <a:pt x="1792" y="518"/>
                </a:lnTo>
                <a:lnTo>
                  <a:pt x="1793" y="519"/>
                </a:lnTo>
                <a:lnTo>
                  <a:pt x="1793" y="521"/>
                </a:lnTo>
                <a:lnTo>
                  <a:pt x="1793" y="522"/>
                </a:lnTo>
                <a:lnTo>
                  <a:pt x="1792" y="522"/>
                </a:lnTo>
                <a:lnTo>
                  <a:pt x="1793" y="524"/>
                </a:lnTo>
                <a:lnTo>
                  <a:pt x="1793" y="528"/>
                </a:lnTo>
                <a:lnTo>
                  <a:pt x="1793" y="530"/>
                </a:lnTo>
                <a:lnTo>
                  <a:pt x="1795" y="531"/>
                </a:lnTo>
                <a:lnTo>
                  <a:pt x="1795" y="533"/>
                </a:lnTo>
                <a:lnTo>
                  <a:pt x="1795" y="534"/>
                </a:lnTo>
                <a:lnTo>
                  <a:pt x="1795" y="536"/>
                </a:lnTo>
                <a:lnTo>
                  <a:pt x="1795" y="539"/>
                </a:lnTo>
                <a:lnTo>
                  <a:pt x="1796" y="539"/>
                </a:lnTo>
                <a:lnTo>
                  <a:pt x="1796" y="540"/>
                </a:lnTo>
                <a:lnTo>
                  <a:pt x="1796" y="542"/>
                </a:lnTo>
                <a:lnTo>
                  <a:pt x="1796" y="544"/>
                </a:lnTo>
                <a:lnTo>
                  <a:pt x="1796" y="545"/>
                </a:lnTo>
                <a:lnTo>
                  <a:pt x="1796" y="547"/>
                </a:lnTo>
                <a:lnTo>
                  <a:pt x="1796" y="548"/>
                </a:lnTo>
                <a:lnTo>
                  <a:pt x="1796" y="550"/>
                </a:lnTo>
                <a:lnTo>
                  <a:pt x="1798" y="550"/>
                </a:lnTo>
                <a:lnTo>
                  <a:pt x="1798" y="551"/>
                </a:lnTo>
                <a:lnTo>
                  <a:pt x="1798" y="553"/>
                </a:lnTo>
                <a:lnTo>
                  <a:pt x="1798" y="554"/>
                </a:lnTo>
                <a:lnTo>
                  <a:pt x="1798" y="556"/>
                </a:lnTo>
                <a:lnTo>
                  <a:pt x="1798" y="557"/>
                </a:lnTo>
                <a:lnTo>
                  <a:pt x="1799" y="559"/>
                </a:lnTo>
                <a:lnTo>
                  <a:pt x="1799" y="560"/>
                </a:lnTo>
                <a:lnTo>
                  <a:pt x="1799" y="562"/>
                </a:lnTo>
                <a:lnTo>
                  <a:pt x="1799" y="563"/>
                </a:lnTo>
                <a:lnTo>
                  <a:pt x="1799" y="565"/>
                </a:lnTo>
                <a:lnTo>
                  <a:pt x="1799" y="566"/>
                </a:lnTo>
                <a:lnTo>
                  <a:pt x="1801" y="566"/>
                </a:lnTo>
                <a:lnTo>
                  <a:pt x="1801" y="568"/>
                </a:lnTo>
                <a:lnTo>
                  <a:pt x="1801" y="569"/>
                </a:lnTo>
                <a:lnTo>
                  <a:pt x="1801" y="571"/>
                </a:lnTo>
                <a:lnTo>
                  <a:pt x="1801" y="572"/>
                </a:lnTo>
                <a:lnTo>
                  <a:pt x="1801" y="574"/>
                </a:lnTo>
                <a:lnTo>
                  <a:pt x="1801" y="575"/>
                </a:lnTo>
                <a:lnTo>
                  <a:pt x="1801" y="577"/>
                </a:lnTo>
                <a:lnTo>
                  <a:pt x="1802" y="577"/>
                </a:lnTo>
                <a:lnTo>
                  <a:pt x="1802" y="578"/>
                </a:lnTo>
                <a:lnTo>
                  <a:pt x="1802" y="580"/>
                </a:lnTo>
                <a:lnTo>
                  <a:pt x="1802" y="581"/>
                </a:lnTo>
                <a:lnTo>
                  <a:pt x="1802" y="584"/>
                </a:lnTo>
                <a:lnTo>
                  <a:pt x="1802" y="586"/>
                </a:lnTo>
                <a:lnTo>
                  <a:pt x="1801" y="584"/>
                </a:lnTo>
                <a:lnTo>
                  <a:pt x="1799" y="584"/>
                </a:lnTo>
                <a:lnTo>
                  <a:pt x="1798" y="584"/>
                </a:lnTo>
                <a:lnTo>
                  <a:pt x="1796" y="584"/>
                </a:lnTo>
                <a:lnTo>
                  <a:pt x="1795" y="586"/>
                </a:lnTo>
                <a:lnTo>
                  <a:pt x="1795" y="587"/>
                </a:lnTo>
                <a:lnTo>
                  <a:pt x="1795" y="589"/>
                </a:lnTo>
                <a:lnTo>
                  <a:pt x="1795" y="590"/>
                </a:lnTo>
                <a:lnTo>
                  <a:pt x="1795" y="592"/>
                </a:lnTo>
                <a:lnTo>
                  <a:pt x="1795" y="593"/>
                </a:lnTo>
                <a:lnTo>
                  <a:pt x="1795" y="595"/>
                </a:lnTo>
                <a:lnTo>
                  <a:pt x="1795" y="597"/>
                </a:lnTo>
                <a:lnTo>
                  <a:pt x="1795" y="598"/>
                </a:lnTo>
                <a:lnTo>
                  <a:pt x="1795" y="600"/>
                </a:lnTo>
                <a:lnTo>
                  <a:pt x="1795" y="601"/>
                </a:lnTo>
                <a:lnTo>
                  <a:pt x="1795" y="603"/>
                </a:lnTo>
                <a:lnTo>
                  <a:pt x="1796" y="603"/>
                </a:lnTo>
                <a:lnTo>
                  <a:pt x="1796" y="604"/>
                </a:lnTo>
                <a:lnTo>
                  <a:pt x="1796" y="606"/>
                </a:lnTo>
                <a:lnTo>
                  <a:pt x="1796" y="607"/>
                </a:lnTo>
                <a:lnTo>
                  <a:pt x="1798" y="607"/>
                </a:lnTo>
                <a:lnTo>
                  <a:pt x="1798" y="609"/>
                </a:lnTo>
                <a:lnTo>
                  <a:pt x="1798" y="610"/>
                </a:lnTo>
                <a:lnTo>
                  <a:pt x="1798" y="612"/>
                </a:lnTo>
                <a:lnTo>
                  <a:pt x="1799" y="613"/>
                </a:lnTo>
                <a:lnTo>
                  <a:pt x="1799" y="615"/>
                </a:lnTo>
                <a:lnTo>
                  <a:pt x="1799" y="616"/>
                </a:lnTo>
                <a:lnTo>
                  <a:pt x="1801" y="616"/>
                </a:lnTo>
                <a:lnTo>
                  <a:pt x="1801" y="618"/>
                </a:lnTo>
                <a:lnTo>
                  <a:pt x="1801" y="619"/>
                </a:lnTo>
                <a:lnTo>
                  <a:pt x="1801" y="621"/>
                </a:lnTo>
                <a:lnTo>
                  <a:pt x="1801" y="622"/>
                </a:lnTo>
                <a:lnTo>
                  <a:pt x="1802" y="622"/>
                </a:lnTo>
                <a:lnTo>
                  <a:pt x="1802" y="624"/>
                </a:lnTo>
                <a:lnTo>
                  <a:pt x="1802" y="625"/>
                </a:lnTo>
                <a:lnTo>
                  <a:pt x="1804" y="627"/>
                </a:lnTo>
                <a:lnTo>
                  <a:pt x="1805" y="628"/>
                </a:lnTo>
                <a:lnTo>
                  <a:pt x="1805" y="630"/>
                </a:lnTo>
                <a:lnTo>
                  <a:pt x="1805" y="631"/>
                </a:lnTo>
                <a:lnTo>
                  <a:pt x="1807" y="631"/>
                </a:lnTo>
                <a:lnTo>
                  <a:pt x="1807" y="633"/>
                </a:lnTo>
                <a:lnTo>
                  <a:pt x="1808" y="634"/>
                </a:lnTo>
                <a:lnTo>
                  <a:pt x="1808" y="636"/>
                </a:lnTo>
                <a:lnTo>
                  <a:pt x="1810" y="637"/>
                </a:lnTo>
                <a:lnTo>
                  <a:pt x="1810" y="639"/>
                </a:lnTo>
                <a:lnTo>
                  <a:pt x="1811" y="639"/>
                </a:lnTo>
                <a:lnTo>
                  <a:pt x="1811" y="640"/>
                </a:lnTo>
                <a:lnTo>
                  <a:pt x="1811" y="642"/>
                </a:lnTo>
                <a:lnTo>
                  <a:pt x="1813" y="642"/>
                </a:lnTo>
                <a:lnTo>
                  <a:pt x="1813" y="643"/>
                </a:lnTo>
                <a:lnTo>
                  <a:pt x="1814" y="645"/>
                </a:lnTo>
                <a:lnTo>
                  <a:pt x="1816" y="648"/>
                </a:lnTo>
                <a:lnTo>
                  <a:pt x="1817" y="650"/>
                </a:lnTo>
                <a:lnTo>
                  <a:pt x="1819" y="650"/>
                </a:lnTo>
                <a:lnTo>
                  <a:pt x="1819" y="653"/>
                </a:lnTo>
                <a:lnTo>
                  <a:pt x="1820" y="653"/>
                </a:lnTo>
                <a:lnTo>
                  <a:pt x="1820" y="654"/>
                </a:lnTo>
                <a:lnTo>
                  <a:pt x="1822" y="654"/>
                </a:lnTo>
                <a:lnTo>
                  <a:pt x="1822" y="656"/>
                </a:lnTo>
                <a:lnTo>
                  <a:pt x="1822" y="657"/>
                </a:lnTo>
                <a:lnTo>
                  <a:pt x="1823" y="659"/>
                </a:lnTo>
                <a:lnTo>
                  <a:pt x="1825" y="660"/>
                </a:lnTo>
                <a:lnTo>
                  <a:pt x="1825" y="662"/>
                </a:lnTo>
                <a:lnTo>
                  <a:pt x="1826" y="662"/>
                </a:lnTo>
                <a:lnTo>
                  <a:pt x="1826" y="663"/>
                </a:lnTo>
                <a:lnTo>
                  <a:pt x="1828" y="665"/>
                </a:lnTo>
                <a:lnTo>
                  <a:pt x="1828" y="666"/>
                </a:lnTo>
                <a:lnTo>
                  <a:pt x="1828" y="668"/>
                </a:lnTo>
                <a:lnTo>
                  <a:pt x="1829" y="668"/>
                </a:lnTo>
                <a:lnTo>
                  <a:pt x="1829" y="669"/>
                </a:lnTo>
                <a:lnTo>
                  <a:pt x="1831" y="669"/>
                </a:lnTo>
                <a:lnTo>
                  <a:pt x="1831" y="671"/>
                </a:lnTo>
                <a:lnTo>
                  <a:pt x="1831" y="672"/>
                </a:lnTo>
                <a:lnTo>
                  <a:pt x="1832" y="672"/>
                </a:lnTo>
                <a:lnTo>
                  <a:pt x="1832" y="674"/>
                </a:lnTo>
                <a:lnTo>
                  <a:pt x="1834" y="674"/>
                </a:lnTo>
                <a:lnTo>
                  <a:pt x="1837" y="678"/>
                </a:lnTo>
                <a:lnTo>
                  <a:pt x="1837" y="680"/>
                </a:lnTo>
                <a:lnTo>
                  <a:pt x="1838" y="680"/>
                </a:lnTo>
                <a:lnTo>
                  <a:pt x="1838" y="681"/>
                </a:lnTo>
                <a:lnTo>
                  <a:pt x="1840" y="683"/>
                </a:lnTo>
                <a:lnTo>
                  <a:pt x="1840" y="684"/>
                </a:lnTo>
                <a:lnTo>
                  <a:pt x="1849" y="684"/>
                </a:lnTo>
                <a:lnTo>
                  <a:pt x="1869" y="683"/>
                </a:lnTo>
                <a:lnTo>
                  <a:pt x="1869" y="684"/>
                </a:lnTo>
                <a:lnTo>
                  <a:pt x="1861" y="684"/>
                </a:lnTo>
                <a:lnTo>
                  <a:pt x="1849" y="686"/>
                </a:lnTo>
                <a:lnTo>
                  <a:pt x="1834" y="686"/>
                </a:lnTo>
                <a:lnTo>
                  <a:pt x="1829" y="686"/>
                </a:lnTo>
                <a:lnTo>
                  <a:pt x="1793" y="689"/>
                </a:lnTo>
                <a:lnTo>
                  <a:pt x="1790" y="681"/>
                </a:lnTo>
                <a:lnTo>
                  <a:pt x="1787" y="677"/>
                </a:lnTo>
                <a:lnTo>
                  <a:pt x="1792" y="675"/>
                </a:lnTo>
                <a:lnTo>
                  <a:pt x="1790" y="672"/>
                </a:lnTo>
                <a:lnTo>
                  <a:pt x="1786" y="671"/>
                </a:lnTo>
                <a:lnTo>
                  <a:pt x="1786" y="669"/>
                </a:lnTo>
                <a:lnTo>
                  <a:pt x="1784" y="669"/>
                </a:lnTo>
                <a:lnTo>
                  <a:pt x="1783" y="662"/>
                </a:lnTo>
                <a:lnTo>
                  <a:pt x="1781" y="662"/>
                </a:lnTo>
                <a:lnTo>
                  <a:pt x="1775" y="665"/>
                </a:lnTo>
                <a:lnTo>
                  <a:pt x="1774" y="665"/>
                </a:lnTo>
                <a:lnTo>
                  <a:pt x="1774" y="663"/>
                </a:lnTo>
                <a:lnTo>
                  <a:pt x="1771" y="660"/>
                </a:lnTo>
                <a:lnTo>
                  <a:pt x="1771" y="657"/>
                </a:lnTo>
                <a:lnTo>
                  <a:pt x="1771" y="656"/>
                </a:lnTo>
                <a:lnTo>
                  <a:pt x="1769" y="654"/>
                </a:lnTo>
                <a:lnTo>
                  <a:pt x="1771" y="654"/>
                </a:lnTo>
                <a:lnTo>
                  <a:pt x="1769" y="654"/>
                </a:lnTo>
                <a:lnTo>
                  <a:pt x="1774" y="651"/>
                </a:lnTo>
                <a:lnTo>
                  <a:pt x="1783" y="625"/>
                </a:lnTo>
                <a:lnTo>
                  <a:pt x="1783" y="622"/>
                </a:lnTo>
                <a:lnTo>
                  <a:pt x="1787" y="604"/>
                </a:lnTo>
                <a:lnTo>
                  <a:pt x="1786" y="603"/>
                </a:lnTo>
                <a:lnTo>
                  <a:pt x="1787" y="601"/>
                </a:lnTo>
                <a:lnTo>
                  <a:pt x="1786" y="601"/>
                </a:lnTo>
                <a:lnTo>
                  <a:pt x="1784" y="600"/>
                </a:lnTo>
                <a:lnTo>
                  <a:pt x="1784" y="601"/>
                </a:lnTo>
                <a:lnTo>
                  <a:pt x="1783" y="601"/>
                </a:lnTo>
                <a:lnTo>
                  <a:pt x="1783" y="600"/>
                </a:lnTo>
                <a:lnTo>
                  <a:pt x="1783" y="601"/>
                </a:lnTo>
                <a:lnTo>
                  <a:pt x="1781" y="601"/>
                </a:lnTo>
                <a:lnTo>
                  <a:pt x="1780" y="603"/>
                </a:lnTo>
                <a:lnTo>
                  <a:pt x="1780" y="604"/>
                </a:lnTo>
                <a:lnTo>
                  <a:pt x="1780" y="606"/>
                </a:lnTo>
                <a:lnTo>
                  <a:pt x="1780" y="607"/>
                </a:lnTo>
                <a:lnTo>
                  <a:pt x="1778" y="607"/>
                </a:lnTo>
                <a:lnTo>
                  <a:pt x="1778" y="609"/>
                </a:lnTo>
                <a:lnTo>
                  <a:pt x="1778" y="610"/>
                </a:lnTo>
                <a:lnTo>
                  <a:pt x="1777" y="610"/>
                </a:lnTo>
                <a:lnTo>
                  <a:pt x="1777" y="612"/>
                </a:lnTo>
                <a:lnTo>
                  <a:pt x="1775" y="612"/>
                </a:lnTo>
                <a:lnTo>
                  <a:pt x="1774" y="618"/>
                </a:lnTo>
                <a:lnTo>
                  <a:pt x="1775" y="618"/>
                </a:lnTo>
                <a:lnTo>
                  <a:pt x="1774" y="619"/>
                </a:lnTo>
                <a:lnTo>
                  <a:pt x="1775" y="619"/>
                </a:lnTo>
                <a:lnTo>
                  <a:pt x="1775" y="621"/>
                </a:lnTo>
                <a:lnTo>
                  <a:pt x="1774" y="625"/>
                </a:lnTo>
                <a:lnTo>
                  <a:pt x="1772" y="630"/>
                </a:lnTo>
                <a:lnTo>
                  <a:pt x="1772" y="631"/>
                </a:lnTo>
                <a:lnTo>
                  <a:pt x="1771" y="634"/>
                </a:lnTo>
                <a:lnTo>
                  <a:pt x="1766" y="646"/>
                </a:lnTo>
                <a:lnTo>
                  <a:pt x="1765" y="645"/>
                </a:lnTo>
                <a:lnTo>
                  <a:pt x="1763" y="646"/>
                </a:lnTo>
                <a:lnTo>
                  <a:pt x="1765" y="648"/>
                </a:lnTo>
                <a:lnTo>
                  <a:pt x="1761" y="648"/>
                </a:lnTo>
                <a:lnTo>
                  <a:pt x="1761" y="650"/>
                </a:lnTo>
                <a:lnTo>
                  <a:pt x="1760" y="650"/>
                </a:lnTo>
                <a:lnTo>
                  <a:pt x="1758" y="653"/>
                </a:lnTo>
                <a:lnTo>
                  <a:pt x="1758" y="654"/>
                </a:lnTo>
                <a:lnTo>
                  <a:pt x="1760" y="654"/>
                </a:lnTo>
                <a:lnTo>
                  <a:pt x="1761" y="654"/>
                </a:lnTo>
                <a:lnTo>
                  <a:pt x="1761" y="656"/>
                </a:lnTo>
                <a:lnTo>
                  <a:pt x="1763" y="656"/>
                </a:lnTo>
                <a:lnTo>
                  <a:pt x="1765" y="659"/>
                </a:lnTo>
                <a:lnTo>
                  <a:pt x="1766" y="662"/>
                </a:lnTo>
                <a:lnTo>
                  <a:pt x="1766" y="663"/>
                </a:lnTo>
                <a:lnTo>
                  <a:pt x="1766" y="665"/>
                </a:lnTo>
                <a:lnTo>
                  <a:pt x="1768" y="665"/>
                </a:lnTo>
                <a:lnTo>
                  <a:pt x="1768" y="666"/>
                </a:lnTo>
                <a:lnTo>
                  <a:pt x="1769" y="666"/>
                </a:lnTo>
                <a:lnTo>
                  <a:pt x="1769" y="668"/>
                </a:lnTo>
                <a:lnTo>
                  <a:pt x="1771" y="669"/>
                </a:lnTo>
                <a:lnTo>
                  <a:pt x="1772" y="669"/>
                </a:lnTo>
                <a:lnTo>
                  <a:pt x="1772" y="671"/>
                </a:lnTo>
                <a:lnTo>
                  <a:pt x="1774" y="672"/>
                </a:lnTo>
                <a:lnTo>
                  <a:pt x="1775" y="672"/>
                </a:lnTo>
                <a:lnTo>
                  <a:pt x="1775" y="674"/>
                </a:lnTo>
                <a:lnTo>
                  <a:pt x="1774" y="677"/>
                </a:lnTo>
                <a:lnTo>
                  <a:pt x="1772" y="680"/>
                </a:lnTo>
                <a:lnTo>
                  <a:pt x="1769" y="687"/>
                </a:lnTo>
                <a:lnTo>
                  <a:pt x="1768" y="690"/>
                </a:lnTo>
                <a:lnTo>
                  <a:pt x="1768" y="692"/>
                </a:lnTo>
                <a:lnTo>
                  <a:pt x="1768" y="693"/>
                </a:lnTo>
                <a:lnTo>
                  <a:pt x="1766" y="695"/>
                </a:lnTo>
                <a:lnTo>
                  <a:pt x="1766" y="696"/>
                </a:lnTo>
                <a:lnTo>
                  <a:pt x="1769" y="701"/>
                </a:lnTo>
                <a:lnTo>
                  <a:pt x="1771" y="701"/>
                </a:lnTo>
                <a:lnTo>
                  <a:pt x="1778" y="699"/>
                </a:lnTo>
                <a:lnTo>
                  <a:pt x="1793" y="698"/>
                </a:lnTo>
                <a:lnTo>
                  <a:pt x="1799" y="698"/>
                </a:lnTo>
                <a:lnTo>
                  <a:pt x="1819" y="695"/>
                </a:lnTo>
                <a:lnTo>
                  <a:pt x="1823" y="695"/>
                </a:lnTo>
                <a:lnTo>
                  <a:pt x="1825" y="695"/>
                </a:lnTo>
                <a:lnTo>
                  <a:pt x="1826" y="695"/>
                </a:lnTo>
                <a:lnTo>
                  <a:pt x="1828" y="695"/>
                </a:lnTo>
                <a:lnTo>
                  <a:pt x="1829" y="695"/>
                </a:lnTo>
                <a:lnTo>
                  <a:pt x="1835" y="695"/>
                </a:lnTo>
                <a:lnTo>
                  <a:pt x="1837" y="695"/>
                </a:lnTo>
                <a:lnTo>
                  <a:pt x="1869" y="693"/>
                </a:lnTo>
                <a:lnTo>
                  <a:pt x="1881" y="692"/>
                </a:lnTo>
                <a:lnTo>
                  <a:pt x="1881" y="693"/>
                </a:lnTo>
                <a:lnTo>
                  <a:pt x="1878" y="693"/>
                </a:lnTo>
                <a:lnTo>
                  <a:pt x="1878" y="734"/>
                </a:lnTo>
                <a:lnTo>
                  <a:pt x="1864" y="734"/>
                </a:lnTo>
                <a:lnTo>
                  <a:pt x="1864" y="760"/>
                </a:lnTo>
                <a:lnTo>
                  <a:pt x="1863" y="766"/>
                </a:lnTo>
                <a:lnTo>
                  <a:pt x="1863" y="769"/>
                </a:lnTo>
                <a:lnTo>
                  <a:pt x="1858" y="771"/>
                </a:lnTo>
                <a:lnTo>
                  <a:pt x="1856" y="772"/>
                </a:lnTo>
                <a:lnTo>
                  <a:pt x="1852" y="772"/>
                </a:lnTo>
                <a:lnTo>
                  <a:pt x="1852" y="771"/>
                </a:lnTo>
                <a:lnTo>
                  <a:pt x="1853" y="771"/>
                </a:lnTo>
                <a:lnTo>
                  <a:pt x="1855" y="771"/>
                </a:lnTo>
                <a:lnTo>
                  <a:pt x="1858" y="769"/>
                </a:lnTo>
                <a:lnTo>
                  <a:pt x="1861" y="766"/>
                </a:lnTo>
                <a:lnTo>
                  <a:pt x="1861" y="763"/>
                </a:lnTo>
                <a:lnTo>
                  <a:pt x="1861" y="760"/>
                </a:lnTo>
                <a:lnTo>
                  <a:pt x="1863" y="734"/>
                </a:lnTo>
                <a:lnTo>
                  <a:pt x="1856" y="734"/>
                </a:lnTo>
                <a:lnTo>
                  <a:pt x="1847" y="734"/>
                </a:lnTo>
                <a:lnTo>
                  <a:pt x="1843" y="734"/>
                </a:lnTo>
                <a:lnTo>
                  <a:pt x="1841" y="734"/>
                </a:lnTo>
                <a:lnTo>
                  <a:pt x="1841" y="736"/>
                </a:lnTo>
                <a:lnTo>
                  <a:pt x="1841" y="737"/>
                </a:lnTo>
                <a:lnTo>
                  <a:pt x="1840" y="737"/>
                </a:lnTo>
                <a:lnTo>
                  <a:pt x="1840" y="739"/>
                </a:lnTo>
                <a:lnTo>
                  <a:pt x="1838" y="739"/>
                </a:lnTo>
                <a:lnTo>
                  <a:pt x="1834" y="740"/>
                </a:lnTo>
                <a:lnTo>
                  <a:pt x="1823" y="742"/>
                </a:lnTo>
                <a:lnTo>
                  <a:pt x="1822" y="742"/>
                </a:lnTo>
                <a:lnTo>
                  <a:pt x="1820" y="743"/>
                </a:lnTo>
                <a:lnTo>
                  <a:pt x="1819" y="745"/>
                </a:lnTo>
                <a:lnTo>
                  <a:pt x="1819" y="746"/>
                </a:lnTo>
                <a:lnTo>
                  <a:pt x="1819" y="754"/>
                </a:lnTo>
                <a:lnTo>
                  <a:pt x="1819" y="759"/>
                </a:lnTo>
                <a:lnTo>
                  <a:pt x="1819" y="765"/>
                </a:lnTo>
                <a:lnTo>
                  <a:pt x="1819" y="769"/>
                </a:lnTo>
                <a:lnTo>
                  <a:pt x="1819" y="777"/>
                </a:lnTo>
                <a:lnTo>
                  <a:pt x="1835" y="778"/>
                </a:lnTo>
                <a:lnTo>
                  <a:pt x="1837" y="775"/>
                </a:lnTo>
                <a:lnTo>
                  <a:pt x="1841" y="769"/>
                </a:lnTo>
                <a:lnTo>
                  <a:pt x="1843" y="766"/>
                </a:lnTo>
                <a:lnTo>
                  <a:pt x="1844" y="765"/>
                </a:lnTo>
                <a:lnTo>
                  <a:pt x="1846" y="763"/>
                </a:lnTo>
                <a:lnTo>
                  <a:pt x="1849" y="763"/>
                </a:lnTo>
                <a:lnTo>
                  <a:pt x="1852" y="762"/>
                </a:lnTo>
                <a:lnTo>
                  <a:pt x="1853" y="762"/>
                </a:lnTo>
                <a:lnTo>
                  <a:pt x="1855" y="762"/>
                </a:lnTo>
                <a:lnTo>
                  <a:pt x="1855" y="763"/>
                </a:lnTo>
                <a:lnTo>
                  <a:pt x="1853" y="763"/>
                </a:lnTo>
                <a:lnTo>
                  <a:pt x="1850" y="763"/>
                </a:lnTo>
                <a:lnTo>
                  <a:pt x="1847" y="765"/>
                </a:lnTo>
                <a:lnTo>
                  <a:pt x="1846" y="766"/>
                </a:lnTo>
                <a:lnTo>
                  <a:pt x="1843" y="769"/>
                </a:lnTo>
                <a:lnTo>
                  <a:pt x="1841" y="772"/>
                </a:lnTo>
                <a:lnTo>
                  <a:pt x="1840" y="774"/>
                </a:lnTo>
                <a:lnTo>
                  <a:pt x="1838" y="777"/>
                </a:lnTo>
                <a:lnTo>
                  <a:pt x="1838" y="778"/>
                </a:lnTo>
                <a:lnTo>
                  <a:pt x="1838" y="780"/>
                </a:lnTo>
                <a:lnTo>
                  <a:pt x="1837" y="781"/>
                </a:lnTo>
                <a:lnTo>
                  <a:pt x="1837" y="787"/>
                </a:lnTo>
                <a:lnTo>
                  <a:pt x="1837" y="789"/>
                </a:lnTo>
                <a:lnTo>
                  <a:pt x="1837" y="790"/>
                </a:lnTo>
                <a:lnTo>
                  <a:pt x="1837" y="792"/>
                </a:lnTo>
                <a:lnTo>
                  <a:pt x="1837" y="793"/>
                </a:lnTo>
                <a:lnTo>
                  <a:pt x="1837" y="795"/>
                </a:lnTo>
                <a:lnTo>
                  <a:pt x="1837" y="801"/>
                </a:lnTo>
                <a:lnTo>
                  <a:pt x="1837" y="810"/>
                </a:lnTo>
                <a:lnTo>
                  <a:pt x="1837" y="815"/>
                </a:lnTo>
                <a:lnTo>
                  <a:pt x="1837" y="816"/>
                </a:lnTo>
                <a:lnTo>
                  <a:pt x="1835" y="815"/>
                </a:lnTo>
                <a:lnTo>
                  <a:pt x="1835" y="813"/>
                </a:lnTo>
                <a:lnTo>
                  <a:pt x="1835" y="807"/>
                </a:lnTo>
                <a:lnTo>
                  <a:pt x="1835" y="804"/>
                </a:lnTo>
                <a:lnTo>
                  <a:pt x="1834" y="805"/>
                </a:lnTo>
                <a:lnTo>
                  <a:pt x="1832" y="807"/>
                </a:lnTo>
                <a:lnTo>
                  <a:pt x="1831" y="807"/>
                </a:lnTo>
                <a:lnTo>
                  <a:pt x="1829" y="807"/>
                </a:lnTo>
                <a:lnTo>
                  <a:pt x="1828" y="809"/>
                </a:lnTo>
                <a:lnTo>
                  <a:pt x="1825" y="809"/>
                </a:lnTo>
                <a:lnTo>
                  <a:pt x="1823" y="810"/>
                </a:lnTo>
                <a:lnTo>
                  <a:pt x="1820" y="815"/>
                </a:lnTo>
                <a:lnTo>
                  <a:pt x="1817" y="818"/>
                </a:lnTo>
                <a:lnTo>
                  <a:pt x="1817" y="819"/>
                </a:lnTo>
                <a:lnTo>
                  <a:pt x="1816" y="821"/>
                </a:lnTo>
                <a:lnTo>
                  <a:pt x="1817" y="825"/>
                </a:lnTo>
                <a:lnTo>
                  <a:pt x="1819" y="830"/>
                </a:lnTo>
                <a:lnTo>
                  <a:pt x="1820" y="833"/>
                </a:lnTo>
                <a:lnTo>
                  <a:pt x="1822" y="837"/>
                </a:lnTo>
                <a:lnTo>
                  <a:pt x="1822" y="840"/>
                </a:lnTo>
                <a:lnTo>
                  <a:pt x="1820" y="840"/>
                </a:lnTo>
                <a:lnTo>
                  <a:pt x="1819" y="842"/>
                </a:lnTo>
                <a:lnTo>
                  <a:pt x="1819" y="843"/>
                </a:lnTo>
                <a:lnTo>
                  <a:pt x="1820" y="845"/>
                </a:lnTo>
                <a:lnTo>
                  <a:pt x="1822" y="846"/>
                </a:lnTo>
                <a:lnTo>
                  <a:pt x="1822" y="848"/>
                </a:lnTo>
                <a:lnTo>
                  <a:pt x="1823" y="849"/>
                </a:lnTo>
                <a:lnTo>
                  <a:pt x="1823" y="851"/>
                </a:lnTo>
                <a:lnTo>
                  <a:pt x="1823" y="852"/>
                </a:lnTo>
                <a:lnTo>
                  <a:pt x="1823" y="854"/>
                </a:lnTo>
                <a:lnTo>
                  <a:pt x="1825" y="854"/>
                </a:lnTo>
                <a:lnTo>
                  <a:pt x="1825" y="855"/>
                </a:lnTo>
                <a:lnTo>
                  <a:pt x="1825" y="858"/>
                </a:lnTo>
                <a:lnTo>
                  <a:pt x="1825" y="860"/>
                </a:lnTo>
                <a:lnTo>
                  <a:pt x="1826" y="860"/>
                </a:lnTo>
                <a:lnTo>
                  <a:pt x="1825" y="862"/>
                </a:lnTo>
                <a:lnTo>
                  <a:pt x="1825" y="863"/>
                </a:lnTo>
                <a:lnTo>
                  <a:pt x="1826" y="865"/>
                </a:lnTo>
                <a:lnTo>
                  <a:pt x="1825" y="866"/>
                </a:lnTo>
                <a:lnTo>
                  <a:pt x="1825" y="868"/>
                </a:lnTo>
                <a:lnTo>
                  <a:pt x="1825" y="869"/>
                </a:lnTo>
                <a:lnTo>
                  <a:pt x="1826" y="869"/>
                </a:lnTo>
                <a:lnTo>
                  <a:pt x="1826" y="871"/>
                </a:lnTo>
                <a:lnTo>
                  <a:pt x="1826" y="872"/>
                </a:lnTo>
                <a:lnTo>
                  <a:pt x="1826" y="874"/>
                </a:lnTo>
                <a:lnTo>
                  <a:pt x="1826" y="875"/>
                </a:lnTo>
                <a:lnTo>
                  <a:pt x="1825" y="875"/>
                </a:lnTo>
                <a:lnTo>
                  <a:pt x="1825" y="877"/>
                </a:lnTo>
                <a:lnTo>
                  <a:pt x="1825" y="878"/>
                </a:lnTo>
                <a:lnTo>
                  <a:pt x="1825" y="880"/>
                </a:lnTo>
                <a:lnTo>
                  <a:pt x="1825" y="881"/>
                </a:lnTo>
                <a:lnTo>
                  <a:pt x="1825" y="883"/>
                </a:lnTo>
                <a:lnTo>
                  <a:pt x="1823" y="884"/>
                </a:lnTo>
                <a:lnTo>
                  <a:pt x="1823" y="886"/>
                </a:lnTo>
                <a:lnTo>
                  <a:pt x="1823" y="887"/>
                </a:lnTo>
                <a:lnTo>
                  <a:pt x="1825" y="887"/>
                </a:lnTo>
                <a:lnTo>
                  <a:pt x="1825" y="889"/>
                </a:lnTo>
                <a:lnTo>
                  <a:pt x="1825" y="890"/>
                </a:lnTo>
                <a:lnTo>
                  <a:pt x="1826" y="892"/>
                </a:lnTo>
                <a:lnTo>
                  <a:pt x="1826" y="893"/>
                </a:lnTo>
                <a:lnTo>
                  <a:pt x="1825" y="893"/>
                </a:lnTo>
                <a:lnTo>
                  <a:pt x="1825" y="895"/>
                </a:lnTo>
                <a:lnTo>
                  <a:pt x="1825" y="896"/>
                </a:lnTo>
                <a:lnTo>
                  <a:pt x="1823" y="898"/>
                </a:lnTo>
                <a:lnTo>
                  <a:pt x="1823" y="899"/>
                </a:lnTo>
                <a:lnTo>
                  <a:pt x="1825" y="899"/>
                </a:lnTo>
                <a:lnTo>
                  <a:pt x="1825" y="901"/>
                </a:lnTo>
                <a:lnTo>
                  <a:pt x="1823" y="901"/>
                </a:lnTo>
                <a:lnTo>
                  <a:pt x="1822" y="901"/>
                </a:lnTo>
                <a:lnTo>
                  <a:pt x="1822" y="902"/>
                </a:lnTo>
                <a:lnTo>
                  <a:pt x="1822" y="904"/>
                </a:lnTo>
                <a:lnTo>
                  <a:pt x="1822" y="905"/>
                </a:lnTo>
                <a:lnTo>
                  <a:pt x="1823" y="905"/>
                </a:lnTo>
                <a:lnTo>
                  <a:pt x="1825" y="905"/>
                </a:lnTo>
                <a:lnTo>
                  <a:pt x="1825" y="907"/>
                </a:lnTo>
                <a:lnTo>
                  <a:pt x="1825" y="908"/>
                </a:lnTo>
                <a:lnTo>
                  <a:pt x="1826" y="908"/>
                </a:lnTo>
                <a:lnTo>
                  <a:pt x="1826" y="910"/>
                </a:lnTo>
                <a:lnTo>
                  <a:pt x="1826" y="911"/>
                </a:lnTo>
                <a:lnTo>
                  <a:pt x="1826" y="913"/>
                </a:lnTo>
                <a:lnTo>
                  <a:pt x="1826" y="915"/>
                </a:lnTo>
                <a:lnTo>
                  <a:pt x="1828" y="915"/>
                </a:lnTo>
                <a:lnTo>
                  <a:pt x="1828" y="916"/>
                </a:lnTo>
                <a:lnTo>
                  <a:pt x="1829" y="918"/>
                </a:lnTo>
                <a:lnTo>
                  <a:pt x="1829" y="919"/>
                </a:lnTo>
                <a:lnTo>
                  <a:pt x="1831" y="921"/>
                </a:lnTo>
                <a:lnTo>
                  <a:pt x="1831" y="922"/>
                </a:lnTo>
                <a:lnTo>
                  <a:pt x="1832" y="922"/>
                </a:lnTo>
                <a:lnTo>
                  <a:pt x="1832" y="924"/>
                </a:lnTo>
                <a:lnTo>
                  <a:pt x="1832" y="925"/>
                </a:lnTo>
                <a:lnTo>
                  <a:pt x="1834" y="925"/>
                </a:lnTo>
                <a:lnTo>
                  <a:pt x="1834" y="927"/>
                </a:lnTo>
                <a:lnTo>
                  <a:pt x="1829" y="927"/>
                </a:lnTo>
                <a:lnTo>
                  <a:pt x="1829" y="928"/>
                </a:lnTo>
                <a:lnTo>
                  <a:pt x="1829" y="930"/>
                </a:lnTo>
                <a:lnTo>
                  <a:pt x="1829" y="931"/>
                </a:lnTo>
                <a:lnTo>
                  <a:pt x="1829" y="933"/>
                </a:lnTo>
                <a:lnTo>
                  <a:pt x="1829" y="934"/>
                </a:lnTo>
                <a:lnTo>
                  <a:pt x="1829" y="936"/>
                </a:lnTo>
                <a:lnTo>
                  <a:pt x="1829" y="942"/>
                </a:lnTo>
                <a:lnTo>
                  <a:pt x="1828" y="943"/>
                </a:lnTo>
                <a:lnTo>
                  <a:pt x="1826" y="943"/>
                </a:lnTo>
                <a:lnTo>
                  <a:pt x="1826" y="945"/>
                </a:lnTo>
                <a:lnTo>
                  <a:pt x="1826" y="946"/>
                </a:lnTo>
                <a:lnTo>
                  <a:pt x="1826" y="948"/>
                </a:lnTo>
                <a:lnTo>
                  <a:pt x="1828" y="948"/>
                </a:lnTo>
                <a:lnTo>
                  <a:pt x="1828" y="949"/>
                </a:lnTo>
                <a:lnTo>
                  <a:pt x="1828" y="951"/>
                </a:lnTo>
                <a:lnTo>
                  <a:pt x="1829" y="951"/>
                </a:lnTo>
                <a:lnTo>
                  <a:pt x="1829" y="952"/>
                </a:lnTo>
                <a:lnTo>
                  <a:pt x="1829" y="954"/>
                </a:lnTo>
                <a:lnTo>
                  <a:pt x="1831" y="954"/>
                </a:lnTo>
                <a:lnTo>
                  <a:pt x="1831" y="955"/>
                </a:lnTo>
                <a:lnTo>
                  <a:pt x="1831" y="957"/>
                </a:lnTo>
                <a:lnTo>
                  <a:pt x="1831" y="958"/>
                </a:lnTo>
                <a:lnTo>
                  <a:pt x="1831" y="960"/>
                </a:lnTo>
                <a:lnTo>
                  <a:pt x="1831" y="961"/>
                </a:lnTo>
                <a:lnTo>
                  <a:pt x="1831" y="963"/>
                </a:lnTo>
                <a:lnTo>
                  <a:pt x="1831" y="964"/>
                </a:lnTo>
                <a:lnTo>
                  <a:pt x="1831" y="966"/>
                </a:lnTo>
                <a:lnTo>
                  <a:pt x="1831" y="968"/>
                </a:lnTo>
                <a:lnTo>
                  <a:pt x="1831" y="969"/>
                </a:lnTo>
                <a:lnTo>
                  <a:pt x="1831" y="971"/>
                </a:lnTo>
                <a:lnTo>
                  <a:pt x="1831" y="972"/>
                </a:lnTo>
                <a:lnTo>
                  <a:pt x="1831" y="974"/>
                </a:lnTo>
                <a:lnTo>
                  <a:pt x="1831" y="975"/>
                </a:lnTo>
                <a:lnTo>
                  <a:pt x="1831" y="977"/>
                </a:lnTo>
                <a:lnTo>
                  <a:pt x="1831" y="978"/>
                </a:lnTo>
                <a:lnTo>
                  <a:pt x="1832" y="978"/>
                </a:lnTo>
                <a:lnTo>
                  <a:pt x="1832" y="980"/>
                </a:lnTo>
                <a:lnTo>
                  <a:pt x="1832" y="981"/>
                </a:lnTo>
                <a:lnTo>
                  <a:pt x="1832" y="983"/>
                </a:lnTo>
                <a:lnTo>
                  <a:pt x="1831" y="983"/>
                </a:lnTo>
                <a:lnTo>
                  <a:pt x="1832" y="983"/>
                </a:lnTo>
                <a:lnTo>
                  <a:pt x="1832" y="984"/>
                </a:lnTo>
                <a:lnTo>
                  <a:pt x="1832" y="986"/>
                </a:lnTo>
                <a:lnTo>
                  <a:pt x="1832" y="987"/>
                </a:lnTo>
                <a:lnTo>
                  <a:pt x="1832" y="989"/>
                </a:lnTo>
                <a:lnTo>
                  <a:pt x="1832" y="990"/>
                </a:lnTo>
                <a:lnTo>
                  <a:pt x="1832" y="992"/>
                </a:lnTo>
                <a:lnTo>
                  <a:pt x="1832" y="993"/>
                </a:lnTo>
                <a:lnTo>
                  <a:pt x="1834" y="995"/>
                </a:lnTo>
                <a:lnTo>
                  <a:pt x="1834" y="996"/>
                </a:lnTo>
                <a:lnTo>
                  <a:pt x="1832" y="996"/>
                </a:lnTo>
                <a:lnTo>
                  <a:pt x="1832" y="998"/>
                </a:lnTo>
                <a:lnTo>
                  <a:pt x="1832" y="999"/>
                </a:lnTo>
                <a:lnTo>
                  <a:pt x="1832" y="1001"/>
                </a:lnTo>
                <a:lnTo>
                  <a:pt x="1832" y="1002"/>
                </a:lnTo>
                <a:lnTo>
                  <a:pt x="1832" y="1004"/>
                </a:lnTo>
                <a:lnTo>
                  <a:pt x="1832" y="1005"/>
                </a:lnTo>
                <a:lnTo>
                  <a:pt x="1832" y="1007"/>
                </a:lnTo>
                <a:lnTo>
                  <a:pt x="1834" y="1007"/>
                </a:lnTo>
                <a:lnTo>
                  <a:pt x="1832" y="1007"/>
                </a:lnTo>
                <a:lnTo>
                  <a:pt x="1831" y="1008"/>
                </a:lnTo>
                <a:lnTo>
                  <a:pt x="1831" y="1010"/>
                </a:lnTo>
                <a:lnTo>
                  <a:pt x="1831" y="1017"/>
                </a:lnTo>
                <a:lnTo>
                  <a:pt x="1831" y="1019"/>
                </a:lnTo>
                <a:lnTo>
                  <a:pt x="1831" y="1021"/>
                </a:lnTo>
                <a:lnTo>
                  <a:pt x="1831" y="1022"/>
                </a:lnTo>
                <a:lnTo>
                  <a:pt x="1831" y="1024"/>
                </a:lnTo>
                <a:lnTo>
                  <a:pt x="1831" y="1025"/>
                </a:lnTo>
                <a:lnTo>
                  <a:pt x="1831" y="1027"/>
                </a:lnTo>
                <a:lnTo>
                  <a:pt x="1831" y="1030"/>
                </a:lnTo>
                <a:lnTo>
                  <a:pt x="1831" y="1031"/>
                </a:lnTo>
                <a:lnTo>
                  <a:pt x="1831" y="1033"/>
                </a:lnTo>
                <a:lnTo>
                  <a:pt x="1831" y="1036"/>
                </a:lnTo>
                <a:lnTo>
                  <a:pt x="1831" y="1037"/>
                </a:lnTo>
                <a:lnTo>
                  <a:pt x="1831" y="1040"/>
                </a:lnTo>
                <a:lnTo>
                  <a:pt x="1831" y="1042"/>
                </a:lnTo>
                <a:lnTo>
                  <a:pt x="1831" y="1043"/>
                </a:lnTo>
                <a:lnTo>
                  <a:pt x="1832" y="1045"/>
                </a:lnTo>
                <a:lnTo>
                  <a:pt x="1832" y="1046"/>
                </a:lnTo>
                <a:lnTo>
                  <a:pt x="1834" y="1048"/>
                </a:lnTo>
                <a:lnTo>
                  <a:pt x="1834" y="1049"/>
                </a:lnTo>
                <a:lnTo>
                  <a:pt x="1835" y="1049"/>
                </a:lnTo>
                <a:lnTo>
                  <a:pt x="1837" y="1049"/>
                </a:lnTo>
                <a:lnTo>
                  <a:pt x="1838" y="1049"/>
                </a:lnTo>
                <a:lnTo>
                  <a:pt x="1838" y="1051"/>
                </a:lnTo>
                <a:lnTo>
                  <a:pt x="1840" y="1051"/>
                </a:lnTo>
                <a:lnTo>
                  <a:pt x="1840" y="1052"/>
                </a:lnTo>
                <a:lnTo>
                  <a:pt x="1840" y="1054"/>
                </a:lnTo>
                <a:lnTo>
                  <a:pt x="1841" y="1054"/>
                </a:lnTo>
                <a:lnTo>
                  <a:pt x="1841" y="1055"/>
                </a:lnTo>
                <a:lnTo>
                  <a:pt x="1840" y="1055"/>
                </a:lnTo>
                <a:lnTo>
                  <a:pt x="1840" y="1054"/>
                </a:lnTo>
                <a:lnTo>
                  <a:pt x="1838" y="1054"/>
                </a:lnTo>
                <a:lnTo>
                  <a:pt x="1838" y="1052"/>
                </a:lnTo>
                <a:lnTo>
                  <a:pt x="1838" y="1051"/>
                </a:lnTo>
                <a:lnTo>
                  <a:pt x="1837" y="1051"/>
                </a:lnTo>
                <a:lnTo>
                  <a:pt x="1835" y="1051"/>
                </a:lnTo>
                <a:lnTo>
                  <a:pt x="1835" y="1052"/>
                </a:lnTo>
                <a:lnTo>
                  <a:pt x="1835" y="1054"/>
                </a:lnTo>
                <a:lnTo>
                  <a:pt x="1834" y="1054"/>
                </a:lnTo>
                <a:lnTo>
                  <a:pt x="1835" y="1054"/>
                </a:lnTo>
                <a:lnTo>
                  <a:pt x="1834" y="1055"/>
                </a:lnTo>
                <a:lnTo>
                  <a:pt x="1835" y="1055"/>
                </a:lnTo>
                <a:lnTo>
                  <a:pt x="1835" y="1057"/>
                </a:lnTo>
                <a:lnTo>
                  <a:pt x="1837" y="1057"/>
                </a:lnTo>
                <a:lnTo>
                  <a:pt x="1837" y="1055"/>
                </a:lnTo>
                <a:lnTo>
                  <a:pt x="1838" y="1055"/>
                </a:lnTo>
                <a:lnTo>
                  <a:pt x="1838" y="1057"/>
                </a:lnTo>
                <a:lnTo>
                  <a:pt x="1838" y="1058"/>
                </a:lnTo>
                <a:lnTo>
                  <a:pt x="1837" y="1060"/>
                </a:lnTo>
                <a:lnTo>
                  <a:pt x="1837" y="1061"/>
                </a:lnTo>
                <a:lnTo>
                  <a:pt x="1835" y="1061"/>
                </a:lnTo>
                <a:lnTo>
                  <a:pt x="1834" y="1061"/>
                </a:lnTo>
                <a:lnTo>
                  <a:pt x="1832" y="1061"/>
                </a:lnTo>
                <a:lnTo>
                  <a:pt x="1831" y="1061"/>
                </a:lnTo>
                <a:lnTo>
                  <a:pt x="1831" y="1063"/>
                </a:lnTo>
                <a:lnTo>
                  <a:pt x="1831" y="1064"/>
                </a:lnTo>
                <a:lnTo>
                  <a:pt x="1831" y="1066"/>
                </a:lnTo>
                <a:lnTo>
                  <a:pt x="1831" y="1067"/>
                </a:lnTo>
                <a:lnTo>
                  <a:pt x="1831" y="1069"/>
                </a:lnTo>
                <a:lnTo>
                  <a:pt x="1831" y="1070"/>
                </a:lnTo>
                <a:lnTo>
                  <a:pt x="1831" y="1072"/>
                </a:lnTo>
                <a:lnTo>
                  <a:pt x="1831" y="1074"/>
                </a:lnTo>
                <a:lnTo>
                  <a:pt x="1831" y="1075"/>
                </a:lnTo>
                <a:lnTo>
                  <a:pt x="1831" y="1077"/>
                </a:lnTo>
                <a:lnTo>
                  <a:pt x="1829" y="1077"/>
                </a:lnTo>
                <a:lnTo>
                  <a:pt x="1829" y="1078"/>
                </a:lnTo>
                <a:lnTo>
                  <a:pt x="1829" y="1080"/>
                </a:lnTo>
                <a:lnTo>
                  <a:pt x="1828" y="1083"/>
                </a:lnTo>
                <a:lnTo>
                  <a:pt x="1826" y="1084"/>
                </a:lnTo>
                <a:lnTo>
                  <a:pt x="1828" y="1089"/>
                </a:lnTo>
                <a:lnTo>
                  <a:pt x="1828" y="1092"/>
                </a:lnTo>
                <a:lnTo>
                  <a:pt x="1828" y="1093"/>
                </a:lnTo>
                <a:lnTo>
                  <a:pt x="1828" y="1095"/>
                </a:lnTo>
                <a:lnTo>
                  <a:pt x="1826" y="1095"/>
                </a:lnTo>
                <a:lnTo>
                  <a:pt x="1826" y="1096"/>
                </a:lnTo>
                <a:lnTo>
                  <a:pt x="1823" y="1096"/>
                </a:lnTo>
                <a:lnTo>
                  <a:pt x="1820" y="1096"/>
                </a:lnTo>
                <a:lnTo>
                  <a:pt x="1819" y="1098"/>
                </a:lnTo>
                <a:lnTo>
                  <a:pt x="1817" y="1099"/>
                </a:lnTo>
                <a:lnTo>
                  <a:pt x="1814" y="1102"/>
                </a:lnTo>
                <a:lnTo>
                  <a:pt x="1814" y="1104"/>
                </a:lnTo>
                <a:lnTo>
                  <a:pt x="1814" y="1105"/>
                </a:lnTo>
                <a:lnTo>
                  <a:pt x="1814" y="1107"/>
                </a:lnTo>
                <a:lnTo>
                  <a:pt x="1814" y="1108"/>
                </a:lnTo>
                <a:lnTo>
                  <a:pt x="1814" y="1110"/>
                </a:lnTo>
                <a:lnTo>
                  <a:pt x="1814" y="1111"/>
                </a:lnTo>
                <a:lnTo>
                  <a:pt x="1814" y="1113"/>
                </a:lnTo>
                <a:lnTo>
                  <a:pt x="1814" y="1114"/>
                </a:lnTo>
                <a:lnTo>
                  <a:pt x="1814" y="1116"/>
                </a:lnTo>
                <a:lnTo>
                  <a:pt x="1814" y="1119"/>
                </a:lnTo>
                <a:lnTo>
                  <a:pt x="1814" y="1120"/>
                </a:lnTo>
                <a:lnTo>
                  <a:pt x="1814" y="1122"/>
                </a:lnTo>
                <a:lnTo>
                  <a:pt x="1754" y="1120"/>
                </a:lnTo>
                <a:lnTo>
                  <a:pt x="1754" y="1116"/>
                </a:lnTo>
                <a:lnTo>
                  <a:pt x="1755" y="1099"/>
                </a:lnTo>
                <a:lnTo>
                  <a:pt x="1739" y="1099"/>
                </a:lnTo>
                <a:lnTo>
                  <a:pt x="1737" y="1099"/>
                </a:lnTo>
                <a:lnTo>
                  <a:pt x="1739" y="1110"/>
                </a:lnTo>
                <a:lnTo>
                  <a:pt x="1739" y="1117"/>
                </a:lnTo>
                <a:lnTo>
                  <a:pt x="1739" y="1122"/>
                </a:lnTo>
                <a:lnTo>
                  <a:pt x="1740" y="1128"/>
                </a:lnTo>
                <a:lnTo>
                  <a:pt x="1740" y="1140"/>
                </a:lnTo>
                <a:lnTo>
                  <a:pt x="1740" y="1143"/>
                </a:lnTo>
                <a:lnTo>
                  <a:pt x="1742" y="1148"/>
                </a:lnTo>
                <a:lnTo>
                  <a:pt x="1742" y="1151"/>
                </a:lnTo>
                <a:lnTo>
                  <a:pt x="1742" y="1161"/>
                </a:lnTo>
                <a:lnTo>
                  <a:pt x="1745" y="1192"/>
                </a:lnTo>
                <a:lnTo>
                  <a:pt x="1755" y="1322"/>
                </a:lnTo>
                <a:lnTo>
                  <a:pt x="1755" y="1323"/>
                </a:lnTo>
                <a:lnTo>
                  <a:pt x="1755" y="1325"/>
                </a:lnTo>
                <a:lnTo>
                  <a:pt x="1755" y="1326"/>
                </a:lnTo>
                <a:lnTo>
                  <a:pt x="1755" y="1328"/>
                </a:lnTo>
                <a:lnTo>
                  <a:pt x="1755" y="1329"/>
                </a:lnTo>
                <a:lnTo>
                  <a:pt x="1757" y="1329"/>
                </a:lnTo>
                <a:lnTo>
                  <a:pt x="1757" y="1331"/>
                </a:lnTo>
                <a:lnTo>
                  <a:pt x="1757" y="1332"/>
                </a:lnTo>
                <a:lnTo>
                  <a:pt x="1757" y="1334"/>
                </a:lnTo>
                <a:lnTo>
                  <a:pt x="1757" y="1335"/>
                </a:lnTo>
                <a:lnTo>
                  <a:pt x="1757" y="1337"/>
                </a:lnTo>
                <a:lnTo>
                  <a:pt x="1757" y="1339"/>
                </a:lnTo>
                <a:lnTo>
                  <a:pt x="1757" y="1340"/>
                </a:lnTo>
                <a:lnTo>
                  <a:pt x="1757" y="1342"/>
                </a:lnTo>
                <a:lnTo>
                  <a:pt x="1751" y="1342"/>
                </a:lnTo>
                <a:lnTo>
                  <a:pt x="1740" y="1342"/>
                </a:lnTo>
                <a:lnTo>
                  <a:pt x="1730" y="1342"/>
                </a:lnTo>
                <a:lnTo>
                  <a:pt x="1725" y="1342"/>
                </a:lnTo>
                <a:lnTo>
                  <a:pt x="1722" y="1342"/>
                </a:lnTo>
                <a:lnTo>
                  <a:pt x="1710" y="1342"/>
                </a:lnTo>
                <a:lnTo>
                  <a:pt x="1709" y="1342"/>
                </a:lnTo>
                <a:lnTo>
                  <a:pt x="1707" y="1342"/>
                </a:lnTo>
                <a:lnTo>
                  <a:pt x="1703" y="1342"/>
                </a:lnTo>
                <a:lnTo>
                  <a:pt x="1691" y="1340"/>
                </a:lnTo>
                <a:lnTo>
                  <a:pt x="1686" y="1340"/>
                </a:lnTo>
                <a:lnTo>
                  <a:pt x="1683" y="1340"/>
                </a:lnTo>
                <a:lnTo>
                  <a:pt x="1676" y="1340"/>
                </a:lnTo>
                <a:lnTo>
                  <a:pt x="1673" y="1340"/>
                </a:lnTo>
                <a:lnTo>
                  <a:pt x="1670" y="1340"/>
                </a:lnTo>
                <a:lnTo>
                  <a:pt x="1662" y="1340"/>
                </a:lnTo>
                <a:lnTo>
                  <a:pt x="1659" y="1340"/>
                </a:lnTo>
                <a:lnTo>
                  <a:pt x="1657" y="1340"/>
                </a:lnTo>
                <a:lnTo>
                  <a:pt x="1656" y="1340"/>
                </a:lnTo>
                <a:lnTo>
                  <a:pt x="1656" y="1342"/>
                </a:lnTo>
                <a:lnTo>
                  <a:pt x="1656" y="1349"/>
                </a:lnTo>
                <a:lnTo>
                  <a:pt x="1651" y="1349"/>
                </a:lnTo>
                <a:lnTo>
                  <a:pt x="1650" y="1342"/>
                </a:lnTo>
                <a:lnTo>
                  <a:pt x="1650" y="1340"/>
                </a:lnTo>
                <a:lnTo>
                  <a:pt x="1648" y="1340"/>
                </a:lnTo>
                <a:lnTo>
                  <a:pt x="1641" y="1340"/>
                </a:lnTo>
                <a:lnTo>
                  <a:pt x="1639" y="1340"/>
                </a:lnTo>
                <a:lnTo>
                  <a:pt x="1618" y="1340"/>
                </a:lnTo>
                <a:lnTo>
                  <a:pt x="1611" y="1340"/>
                </a:lnTo>
                <a:lnTo>
                  <a:pt x="1611" y="1334"/>
                </a:lnTo>
                <a:lnTo>
                  <a:pt x="1611" y="1320"/>
                </a:lnTo>
                <a:lnTo>
                  <a:pt x="1611" y="1316"/>
                </a:lnTo>
                <a:lnTo>
                  <a:pt x="1611" y="1314"/>
                </a:lnTo>
                <a:lnTo>
                  <a:pt x="1615" y="1314"/>
                </a:lnTo>
                <a:lnTo>
                  <a:pt x="1627" y="1314"/>
                </a:lnTo>
                <a:lnTo>
                  <a:pt x="1632" y="1314"/>
                </a:lnTo>
                <a:lnTo>
                  <a:pt x="1636" y="1314"/>
                </a:lnTo>
                <a:lnTo>
                  <a:pt x="1638" y="1314"/>
                </a:lnTo>
                <a:lnTo>
                  <a:pt x="1653" y="1316"/>
                </a:lnTo>
                <a:lnTo>
                  <a:pt x="1659" y="1316"/>
                </a:lnTo>
                <a:lnTo>
                  <a:pt x="1659" y="1313"/>
                </a:lnTo>
                <a:lnTo>
                  <a:pt x="1659" y="1305"/>
                </a:lnTo>
                <a:lnTo>
                  <a:pt x="1659" y="1304"/>
                </a:lnTo>
                <a:lnTo>
                  <a:pt x="1659" y="1301"/>
                </a:lnTo>
                <a:lnTo>
                  <a:pt x="1659" y="1293"/>
                </a:lnTo>
                <a:lnTo>
                  <a:pt x="1659" y="1292"/>
                </a:lnTo>
                <a:lnTo>
                  <a:pt x="1659" y="1290"/>
                </a:lnTo>
                <a:lnTo>
                  <a:pt x="1653" y="1290"/>
                </a:lnTo>
                <a:lnTo>
                  <a:pt x="1642" y="1289"/>
                </a:lnTo>
                <a:lnTo>
                  <a:pt x="1638" y="1289"/>
                </a:lnTo>
                <a:lnTo>
                  <a:pt x="1632" y="1289"/>
                </a:lnTo>
                <a:lnTo>
                  <a:pt x="1627" y="1289"/>
                </a:lnTo>
                <a:lnTo>
                  <a:pt x="1623" y="1289"/>
                </a:lnTo>
                <a:lnTo>
                  <a:pt x="1614" y="1289"/>
                </a:lnTo>
                <a:lnTo>
                  <a:pt x="1609" y="1289"/>
                </a:lnTo>
                <a:lnTo>
                  <a:pt x="1608" y="1289"/>
                </a:lnTo>
                <a:lnTo>
                  <a:pt x="1600" y="1289"/>
                </a:lnTo>
                <a:lnTo>
                  <a:pt x="1600" y="1290"/>
                </a:lnTo>
                <a:lnTo>
                  <a:pt x="1600" y="1295"/>
                </a:lnTo>
                <a:lnTo>
                  <a:pt x="1599" y="1295"/>
                </a:lnTo>
                <a:lnTo>
                  <a:pt x="1596" y="1295"/>
                </a:lnTo>
                <a:lnTo>
                  <a:pt x="1591" y="1295"/>
                </a:lnTo>
                <a:lnTo>
                  <a:pt x="1590" y="1295"/>
                </a:lnTo>
                <a:lnTo>
                  <a:pt x="1590" y="1293"/>
                </a:lnTo>
                <a:lnTo>
                  <a:pt x="1590" y="1290"/>
                </a:lnTo>
                <a:lnTo>
                  <a:pt x="1590" y="1289"/>
                </a:lnTo>
                <a:lnTo>
                  <a:pt x="1585" y="1289"/>
                </a:lnTo>
                <a:lnTo>
                  <a:pt x="1573" y="1289"/>
                </a:lnTo>
                <a:lnTo>
                  <a:pt x="1568" y="1287"/>
                </a:lnTo>
                <a:lnTo>
                  <a:pt x="1561" y="1287"/>
                </a:lnTo>
                <a:lnTo>
                  <a:pt x="1538" y="1287"/>
                </a:lnTo>
                <a:lnTo>
                  <a:pt x="1531" y="1287"/>
                </a:lnTo>
                <a:lnTo>
                  <a:pt x="1531" y="1289"/>
                </a:lnTo>
                <a:lnTo>
                  <a:pt x="1531" y="1292"/>
                </a:lnTo>
                <a:lnTo>
                  <a:pt x="1531" y="1293"/>
                </a:lnTo>
                <a:lnTo>
                  <a:pt x="1531" y="1298"/>
                </a:lnTo>
                <a:lnTo>
                  <a:pt x="1517" y="1298"/>
                </a:lnTo>
                <a:lnTo>
                  <a:pt x="1514" y="1298"/>
                </a:lnTo>
                <a:lnTo>
                  <a:pt x="1514" y="1299"/>
                </a:lnTo>
                <a:lnTo>
                  <a:pt x="1514" y="1304"/>
                </a:lnTo>
                <a:lnTo>
                  <a:pt x="1514" y="1305"/>
                </a:lnTo>
                <a:lnTo>
                  <a:pt x="1514" y="1308"/>
                </a:lnTo>
                <a:lnTo>
                  <a:pt x="1514" y="1310"/>
                </a:lnTo>
                <a:lnTo>
                  <a:pt x="1514" y="1311"/>
                </a:lnTo>
                <a:lnTo>
                  <a:pt x="1514" y="1314"/>
                </a:lnTo>
                <a:lnTo>
                  <a:pt x="1514" y="1316"/>
                </a:lnTo>
                <a:lnTo>
                  <a:pt x="1514" y="1319"/>
                </a:lnTo>
                <a:lnTo>
                  <a:pt x="1514" y="1320"/>
                </a:lnTo>
                <a:lnTo>
                  <a:pt x="1514" y="1323"/>
                </a:lnTo>
                <a:lnTo>
                  <a:pt x="1513" y="1323"/>
                </a:lnTo>
                <a:lnTo>
                  <a:pt x="1511" y="1323"/>
                </a:lnTo>
                <a:lnTo>
                  <a:pt x="1505" y="1322"/>
                </a:lnTo>
                <a:lnTo>
                  <a:pt x="1504" y="1322"/>
                </a:lnTo>
                <a:lnTo>
                  <a:pt x="1501" y="1322"/>
                </a:lnTo>
                <a:lnTo>
                  <a:pt x="1492" y="1322"/>
                </a:lnTo>
                <a:lnTo>
                  <a:pt x="1490" y="1322"/>
                </a:lnTo>
                <a:lnTo>
                  <a:pt x="1487" y="1322"/>
                </a:lnTo>
                <a:lnTo>
                  <a:pt x="1487" y="1329"/>
                </a:lnTo>
                <a:lnTo>
                  <a:pt x="1487" y="1346"/>
                </a:lnTo>
                <a:lnTo>
                  <a:pt x="1478" y="1346"/>
                </a:lnTo>
                <a:lnTo>
                  <a:pt x="1478" y="1354"/>
                </a:lnTo>
                <a:lnTo>
                  <a:pt x="1487" y="1354"/>
                </a:lnTo>
                <a:lnTo>
                  <a:pt x="1489" y="1358"/>
                </a:lnTo>
                <a:lnTo>
                  <a:pt x="1476" y="1358"/>
                </a:lnTo>
                <a:lnTo>
                  <a:pt x="1473" y="1358"/>
                </a:lnTo>
                <a:lnTo>
                  <a:pt x="1463" y="1358"/>
                </a:lnTo>
                <a:lnTo>
                  <a:pt x="1463" y="1357"/>
                </a:lnTo>
                <a:lnTo>
                  <a:pt x="1463" y="1345"/>
                </a:lnTo>
                <a:lnTo>
                  <a:pt x="1463" y="1342"/>
                </a:lnTo>
                <a:lnTo>
                  <a:pt x="1463" y="1339"/>
                </a:lnTo>
                <a:lnTo>
                  <a:pt x="1463" y="1337"/>
                </a:lnTo>
                <a:lnTo>
                  <a:pt x="1463" y="1331"/>
                </a:lnTo>
                <a:lnTo>
                  <a:pt x="1463" y="1328"/>
                </a:lnTo>
                <a:lnTo>
                  <a:pt x="1463" y="1326"/>
                </a:lnTo>
                <a:lnTo>
                  <a:pt x="1463" y="1325"/>
                </a:lnTo>
                <a:lnTo>
                  <a:pt x="1463" y="1323"/>
                </a:lnTo>
                <a:lnTo>
                  <a:pt x="1463" y="1320"/>
                </a:lnTo>
                <a:lnTo>
                  <a:pt x="1463" y="1313"/>
                </a:lnTo>
                <a:lnTo>
                  <a:pt x="1463" y="1311"/>
                </a:lnTo>
                <a:lnTo>
                  <a:pt x="1451" y="1310"/>
                </a:lnTo>
                <a:lnTo>
                  <a:pt x="1449" y="1311"/>
                </a:lnTo>
                <a:lnTo>
                  <a:pt x="1449" y="1310"/>
                </a:lnTo>
                <a:lnTo>
                  <a:pt x="1449" y="1290"/>
                </a:lnTo>
                <a:lnTo>
                  <a:pt x="1461" y="1290"/>
                </a:lnTo>
                <a:lnTo>
                  <a:pt x="1463" y="1290"/>
                </a:lnTo>
                <a:lnTo>
                  <a:pt x="1463" y="1292"/>
                </a:lnTo>
                <a:lnTo>
                  <a:pt x="1464" y="1293"/>
                </a:lnTo>
                <a:lnTo>
                  <a:pt x="1467" y="1295"/>
                </a:lnTo>
                <a:lnTo>
                  <a:pt x="1467" y="1292"/>
                </a:lnTo>
                <a:lnTo>
                  <a:pt x="1467" y="1287"/>
                </a:lnTo>
                <a:lnTo>
                  <a:pt x="1467" y="1286"/>
                </a:lnTo>
                <a:lnTo>
                  <a:pt x="1466" y="1286"/>
                </a:lnTo>
                <a:lnTo>
                  <a:pt x="1464" y="1286"/>
                </a:lnTo>
                <a:lnTo>
                  <a:pt x="1463" y="1286"/>
                </a:lnTo>
                <a:lnTo>
                  <a:pt x="1460" y="1286"/>
                </a:lnTo>
                <a:lnTo>
                  <a:pt x="1454" y="1286"/>
                </a:lnTo>
                <a:lnTo>
                  <a:pt x="1452" y="1286"/>
                </a:lnTo>
                <a:lnTo>
                  <a:pt x="1449" y="1286"/>
                </a:lnTo>
                <a:lnTo>
                  <a:pt x="1446" y="1284"/>
                </a:lnTo>
                <a:lnTo>
                  <a:pt x="1446" y="1272"/>
                </a:lnTo>
                <a:lnTo>
                  <a:pt x="1446" y="1266"/>
                </a:lnTo>
                <a:lnTo>
                  <a:pt x="1413" y="1266"/>
                </a:lnTo>
                <a:lnTo>
                  <a:pt x="1413" y="1267"/>
                </a:lnTo>
                <a:lnTo>
                  <a:pt x="1413" y="1269"/>
                </a:lnTo>
                <a:lnTo>
                  <a:pt x="1413" y="1270"/>
                </a:lnTo>
                <a:lnTo>
                  <a:pt x="1413" y="1272"/>
                </a:lnTo>
                <a:lnTo>
                  <a:pt x="1415" y="1272"/>
                </a:lnTo>
                <a:lnTo>
                  <a:pt x="1440" y="1272"/>
                </a:lnTo>
                <a:lnTo>
                  <a:pt x="1446" y="1272"/>
                </a:lnTo>
                <a:lnTo>
                  <a:pt x="1445" y="1284"/>
                </a:lnTo>
                <a:lnTo>
                  <a:pt x="1442" y="1284"/>
                </a:lnTo>
                <a:lnTo>
                  <a:pt x="1440" y="1284"/>
                </a:lnTo>
                <a:lnTo>
                  <a:pt x="1439" y="1284"/>
                </a:lnTo>
                <a:lnTo>
                  <a:pt x="1437" y="1284"/>
                </a:lnTo>
                <a:lnTo>
                  <a:pt x="1436" y="1284"/>
                </a:lnTo>
                <a:lnTo>
                  <a:pt x="1436" y="1292"/>
                </a:lnTo>
                <a:lnTo>
                  <a:pt x="1434" y="1292"/>
                </a:lnTo>
                <a:lnTo>
                  <a:pt x="1436" y="1299"/>
                </a:lnTo>
                <a:lnTo>
                  <a:pt x="1428" y="1299"/>
                </a:lnTo>
                <a:lnTo>
                  <a:pt x="1427" y="1299"/>
                </a:lnTo>
                <a:lnTo>
                  <a:pt x="1415" y="1299"/>
                </a:lnTo>
                <a:lnTo>
                  <a:pt x="1415" y="1302"/>
                </a:lnTo>
                <a:lnTo>
                  <a:pt x="1415" y="1304"/>
                </a:lnTo>
                <a:lnTo>
                  <a:pt x="1413" y="1304"/>
                </a:lnTo>
                <a:lnTo>
                  <a:pt x="1403" y="1304"/>
                </a:lnTo>
                <a:lnTo>
                  <a:pt x="1403" y="1307"/>
                </a:lnTo>
                <a:lnTo>
                  <a:pt x="1403" y="1310"/>
                </a:lnTo>
                <a:lnTo>
                  <a:pt x="1398" y="1310"/>
                </a:lnTo>
                <a:lnTo>
                  <a:pt x="1394" y="1310"/>
                </a:lnTo>
                <a:lnTo>
                  <a:pt x="1380" y="1308"/>
                </a:lnTo>
                <a:lnTo>
                  <a:pt x="1377" y="1308"/>
                </a:lnTo>
                <a:lnTo>
                  <a:pt x="1375" y="1308"/>
                </a:lnTo>
                <a:lnTo>
                  <a:pt x="1372" y="1308"/>
                </a:lnTo>
                <a:lnTo>
                  <a:pt x="1369" y="1308"/>
                </a:lnTo>
                <a:lnTo>
                  <a:pt x="1366" y="1308"/>
                </a:lnTo>
                <a:lnTo>
                  <a:pt x="1362" y="1308"/>
                </a:lnTo>
                <a:lnTo>
                  <a:pt x="1354" y="1308"/>
                </a:lnTo>
                <a:lnTo>
                  <a:pt x="1354" y="1302"/>
                </a:lnTo>
                <a:lnTo>
                  <a:pt x="1354" y="1298"/>
                </a:lnTo>
                <a:lnTo>
                  <a:pt x="1354" y="1295"/>
                </a:lnTo>
                <a:lnTo>
                  <a:pt x="1354" y="1292"/>
                </a:lnTo>
                <a:lnTo>
                  <a:pt x="1354" y="1289"/>
                </a:lnTo>
                <a:lnTo>
                  <a:pt x="1354" y="1286"/>
                </a:lnTo>
                <a:lnTo>
                  <a:pt x="1354" y="1284"/>
                </a:lnTo>
                <a:lnTo>
                  <a:pt x="1351" y="1282"/>
                </a:lnTo>
                <a:lnTo>
                  <a:pt x="1348" y="1282"/>
                </a:lnTo>
                <a:lnTo>
                  <a:pt x="1345" y="1282"/>
                </a:lnTo>
                <a:lnTo>
                  <a:pt x="1342" y="1282"/>
                </a:lnTo>
                <a:lnTo>
                  <a:pt x="1339" y="1282"/>
                </a:lnTo>
                <a:lnTo>
                  <a:pt x="1336" y="1282"/>
                </a:lnTo>
                <a:lnTo>
                  <a:pt x="1333" y="1282"/>
                </a:lnTo>
                <a:lnTo>
                  <a:pt x="1330" y="1282"/>
                </a:lnTo>
                <a:lnTo>
                  <a:pt x="1327" y="1282"/>
                </a:lnTo>
                <a:lnTo>
                  <a:pt x="1324" y="1282"/>
                </a:lnTo>
                <a:lnTo>
                  <a:pt x="1321" y="1282"/>
                </a:lnTo>
                <a:lnTo>
                  <a:pt x="1318" y="1282"/>
                </a:lnTo>
                <a:lnTo>
                  <a:pt x="1315" y="1282"/>
                </a:lnTo>
                <a:lnTo>
                  <a:pt x="1314" y="1282"/>
                </a:lnTo>
                <a:lnTo>
                  <a:pt x="1311" y="1282"/>
                </a:lnTo>
                <a:lnTo>
                  <a:pt x="1308" y="1282"/>
                </a:lnTo>
                <a:lnTo>
                  <a:pt x="1305" y="1282"/>
                </a:lnTo>
                <a:lnTo>
                  <a:pt x="1302" y="1282"/>
                </a:lnTo>
                <a:lnTo>
                  <a:pt x="1299" y="1282"/>
                </a:lnTo>
                <a:lnTo>
                  <a:pt x="1297" y="1282"/>
                </a:lnTo>
                <a:lnTo>
                  <a:pt x="1296" y="1282"/>
                </a:lnTo>
                <a:lnTo>
                  <a:pt x="1294" y="1282"/>
                </a:lnTo>
                <a:lnTo>
                  <a:pt x="1294" y="1276"/>
                </a:lnTo>
                <a:lnTo>
                  <a:pt x="1294" y="1275"/>
                </a:lnTo>
                <a:lnTo>
                  <a:pt x="1294" y="1270"/>
                </a:lnTo>
                <a:lnTo>
                  <a:pt x="1297" y="1270"/>
                </a:lnTo>
                <a:lnTo>
                  <a:pt x="1300" y="1270"/>
                </a:lnTo>
                <a:lnTo>
                  <a:pt x="1302" y="1270"/>
                </a:lnTo>
                <a:lnTo>
                  <a:pt x="1305" y="1270"/>
                </a:lnTo>
                <a:lnTo>
                  <a:pt x="1308" y="1270"/>
                </a:lnTo>
                <a:lnTo>
                  <a:pt x="1311" y="1270"/>
                </a:lnTo>
                <a:lnTo>
                  <a:pt x="1315" y="1270"/>
                </a:lnTo>
                <a:lnTo>
                  <a:pt x="1315" y="1269"/>
                </a:lnTo>
                <a:lnTo>
                  <a:pt x="1315" y="1267"/>
                </a:lnTo>
                <a:lnTo>
                  <a:pt x="1309" y="1267"/>
                </a:lnTo>
                <a:lnTo>
                  <a:pt x="1309" y="1264"/>
                </a:lnTo>
                <a:lnTo>
                  <a:pt x="1309" y="1261"/>
                </a:lnTo>
                <a:lnTo>
                  <a:pt x="1309" y="1257"/>
                </a:lnTo>
                <a:lnTo>
                  <a:pt x="1309" y="1252"/>
                </a:lnTo>
                <a:lnTo>
                  <a:pt x="1308" y="1252"/>
                </a:lnTo>
                <a:lnTo>
                  <a:pt x="1306" y="1252"/>
                </a:lnTo>
                <a:lnTo>
                  <a:pt x="1303" y="1252"/>
                </a:lnTo>
                <a:lnTo>
                  <a:pt x="1303" y="1246"/>
                </a:lnTo>
                <a:lnTo>
                  <a:pt x="1309" y="1246"/>
                </a:lnTo>
                <a:lnTo>
                  <a:pt x="1312" y="1246"/>
                </a:lnTo>
                <a:lnTo>
                  <a:pt x="1314" y="1246"/>
                </a:lnTo>
                <a:lnTo>
                  <a:pt x="1314" y="1234"/>
                </a:lnTo>
                <a:lnTo>
                  <a:pt x="1317" y="1234"/>
                </a:lnTo>
                <a:lnTo>
                  <a:pt x="1320" y="1234"/>
                </a:lnTo>
                <a:lnTo>
                  <a:pt x="1320" y="1229"/>
                </a:lnTo>
                <a:lnTo>
                  <a:pt x="1320" y="1228"/>
                </a:lnTo>
                <a:lnTo>
                  <a:pt x="1321" y="1228"/>
                </a:lnTo>
                <a:lnTo>
                  <a:pt x="1332" y="1228"/>
                </a:lnTo>
                <a:lnTo>
                  <a:pt x="1332" y="1217"/>
                </a:lnTo>
                <a:lnTo>
                  <a:pt x="1332" y="1216"/>
                </a:lnTo>
                <a:lnTo>
                  <a:pt x="1336" y="1216"/>
                </a:lnTo>
                <a:lnTo>
                  <a:pt x="1338" y="1216"/>
                </a:lnTo>
                <a:lnTo>
                  <a:pt x="1339" y="1216"/>
                </a:lnTo>
                <a:lnTo>
                  <a:pt x="1344" y="1216"/>
                </a:lnTo>
                <a:lnTo>
                  <a:pt x="1344" y="1217"/>
                </a:lnTo>
                <a:lnTo>
                  <a:pt x="1344" y="1220"/>
                </a:lnTo>
                <a:lnTo>
                  <a:pt x="1345" y="1220"/>
                </a:lnTo>
                <a:lnTo>
                  <a:pt x="1347" y="1222"/>
                </a:lnTo>
                <a:lnTo>
                  <a:pt x="1348" y="1222"/>
                </a:lnTo>
                <a:lnTo>
                  <a:pt x="1350" y="1222"/>
                </a:lnTo>
                <a:lnTo>
                  <a:pt x="1350" y="1223"/>
                </a:lnTo>
                <a:lnTo>
                  <a:pt x="1350" y="1231"/>
                </a:lnTo>
                <a:lnTo>
                  <a:pt x="1350" y="1234"/>
                </a:lnTo>
                <a:lnTo>
                  <a:pt x="1351" y="1234"/>
                </a:lnTo>
                <a:lnTo>
                  <a:pt x="1354" y="1234"/>
                </a:lnTo>
                <a:lnTo>
                  <a:pt x="1360" y="1234"/>
                </a:lnTo>
                <a:lnTo>
                  <a:pt x="1362" y="1234"/>
                </a:lnTo>
                <a:lnTo>
                  <a:pt x="1363" y="1234"/>
                </a:lnTo>
                <a:lnTo>
                  <a:pt x="1369" y="1234"/>
                </a:lnTo>
                <a:lnTo>
                  <a:pt x="1371" y="1234"/>
                </a:lnTo>
                <a:lnTo>
                  <a:pt x="1375" y="1234"/>
                </a:lnTo>
                <a:lnTo>
                  <a:pt x="1380" y="1234"/>
                </a:lnTo>
                <a:lnTo>
                  <a:pt x="1388" y="1234"/>
                </a:lnTo>
                <a:lnTo>
                  <a:pt x="1401" y="1234"/>
                </a:lnTo>
                <a:lnTo>
                  <a:pt x="1407" y="1234"/>
                </a:lnTo>
                <a:lnTo>
                  <a:pt x="1412" y="1234"/>
                </a:lnTo>
                <a:lnTo>
                  <a:pt x="1412" y="1233"/>
                </a:lnTo>
                <a:lnTo>
                  <a:pt x="1412" y="1229"/>
                </a:lnTo>
                <a:lnTo>
                  <a:pt x="1412" y="1228"/>
                </a:lnTo>
                <a:lnTo>
                  <a:pt x="1412" y="1226"/>
                </a:lnTo>
                <a:lnTo>
                  <a:pt x="1412" y="1219"/>
                </a:lnTo>
                <a:lnTo>
                  <a:pt x="1412" y="1216"/>
                </a:lnTo>
                <a:lnTo>
                  <a:pt x="1412" y="1210"/>
                </a:lnTo>
                <a:lnTo>
                  <a:pt x="1410" y="1192"/>
                </a:lnTo>
                <a:lnTo>
                  <a:pt x="1410" y="1186"/>
                </a:lnTo>
                <a:lnTo>
                  <a:pt x="1410" y="1181"/>
                </a:lnTo>
                <a:lnTo>
                  <a:pt x="1410" y="1166"/>
                </a:lnTo>
                <a:lnTo>
                  <a:pt x="1410" y="1161"/>
                </a:lnTo>
                <a:lnTo>
                  <a:pt x="1410" y="1160"/>
                </a:lnTo>
                <a:lnTo>
                  <a:pt x="1410" y="1154"/>
                </a:lnTo>
                <a:lnTo>
                  <a:pt x="1410" y="1152"/>
                </a:lnTo>
                <a:lnTo>
                  <a:pt x="1409" y="1149"/>
                </a:lnTo>
                <a:lnTo>
                  <a:pt x="1375" y="1155"/>
                </a:lnTo>
                <a:lnTo>
                  <a:pt x="1360" y="1158"/>
                </a:lnTo>
                <a:lnTo>
                  <a:pt x="1360" y="1136"/>
                </a:lnTo>
                <a:lnTo>
                  <a:pt x="1357" y="1136"/>
                </a:lnTo>
                <a:lnTo>
                  <a:pt x="1354" y="1136"/>
                </a:lnTo>
                <a:lnTo>
                  <a:pt x="1353" y="1136"/>
                </a:lnTo>
                <a:lnTo>
                  <a:pt x="1350" y="1136"/>
                </a:lnTo>
                <a:lnTo>
                  <a:pt x="1348" y="1136"/>
                </a:lnTo>
                <a:lnTo>
                  <a:pt x="1347" y="1136"/>
                </a:lnTo>
                <a:lnTo>
                  <a:pt x="1345" y="1136"/>
                </a:lnTo>
                <a:lnTo>
                  <a:pt x="1344" y="1136"/>
                </a:lnTo>
                <a:lnTo>
                  <a:pt x="1342" y="1136"/>
                </a:lnTo>
                <a:lnTo>
                  <a:pt x="1341" y="1136"/>
                </a:lnTo>
                <a:lnTo>
                  <a:pt x="1339" y="1136"/>
                </a:lnTo>
                <a:lnTo>
                  <a:pt x="1338" y="1136"/>
                </a:lnTo>
                <a:lnTo>
                  <a:pt x="1336" y="1136"/>
                </a:lnTo>
                <a:lnTo>
                  <a:pt x="1335" y="1136"/>
                </a:lnTo>
                <a:lnTo>
                  <a:pt x="1333" y="1136"/>
                </a:lnTo>
                <a:lnTo>
                  <a:pt x="1332" y="1136"/>
                </a:lnTo>
                <a:lnTo>
                  <a:pt x="1330" y="1136"/>
                </a:lnTo>
                <a:lnTo>
                  <a:pt x="1329" y="1136"/>
                </a:lnTo>
                <a:lnTo>
                  <a:pt x="1327" y="1136"/>
                </a:lnTo>
                <a:lnTo>
                  <a:pt x="1326" y="1136"/>
                </a:lnTo>
                <a:lnTo>
                  <a:pt x="1324" y="1136"/>
                </a:lnTo>
                <a:lnTo>
                  <a:pt x="1323" y="1136"/>
                </a:lnTo>
                <a:lnTo>
                  <a:pt x="1320" y="1136"/>
                </a:lnTo>
                <a:lnTo>
                  <a:pt x="1320" y="1133"/>
                </a:lnTo>
                <a:lnTo>
                  <a:pt x="1318" y="1133"/>
                </a:lnTo>
                <a:lnTo>
                  <a:pt x="1317" y="1133"/>
                </a:lnTo>
                <a:lnTo>
                  <a:pt x="1312" y="1133"/>
                </a:lnTo>
                <a:lnTo>
                  <a:pt x="1312" y="1134"/>
                </a:lnTo>
                <a:lnTo>
                  <a:pt x="1312" y="1139"/>
                </a:lnTo>
                <a:lnTo>
                  <a:pt x="1312" y="1140"/>
                </a:lnTo>
                <a:lnTo>
                  <a:pt x="1312" y="1142"/>
                </a:lnTo>
                <a:lnTo>
                  <a:pt x="1311" y="1142"/>
                </a:lnTo>
                <a:lnTo>
                  <a:pt x="1303" y="1142"/>
                </a:lnTo>
                <a:lnTo>
                  <a:pt x="1302" y="1142"/>
                </a:lnTo>
                <a:lnTo>
                  <a:pt x="1299" y="1142"/>
                </a:lnTo>
                <a:lnTo>
                  <a:pt x="1297" y="1142"/>
                </a:lnTo>
                <a:lnTo>
                  <a:pt x="1293" y="1142"/>
                </a:lnTo>
                <a:lnTo>
                  <a:pt x="1291" y="1142"/>
                </a:lnTo>
                <a:lnTo>
                  <a:pt x="1291" y="1140"/>
                </a:lnTo>
                <a:lnTo>
                  <a:pt x="1291" y="1137"/>
                </a:lnTo>
                <a:lnTo>
                  <a:pt x="1296" y="1137"/>
                </a:lnTo>
                <a:lnTo>
                  <a:pt x="1296" y="1136"/>
                </a:lnTo>
                <a:lnTo>
                  <a:pt x="1296" y="1134"/>
                </a:lnTo>
                <a:lnTo>
                  <a:pt x="1296" y="1133"/>
                </a:lnTo>
                <a:lnTo>
                  <a:pt x="1296" y="1131"/>
                </a:lnTo>
                <a:lnTo>
                  <a:pt x="1296" y="1130"/>
                </a:lnTo>
                <a:lnTo>
                  <a:pt x="1296" y="1128"/>
                </a:lnTo>
                <a:lnTo>
                  <a:pt x="1296" y="1125"/>
                </a:lnTo>
                <a:lnTo>
                  <a:pt x="1296" y="1122"/>
                </a:lnTo>
                <a:lnTo>
                  <a:pt x="1296" y="1120"/>
                </a:lnTo>
                <a:lnTo>
                  <a:pt x="1296" y="1119"/>
                </a:lnTo>
                <a:lnTo>
                  <a:pt x="1294" y="1116"/>
                </a:lnTo>
                <a:lnTo>
                  <a:pt x="1294" y="1114"/>
                </a:lnTo>
                <a:lnTo>
                  <a:pt x="1294" y="1113"/>
                </a:lnTo>
                <a:lnTo>
                  <a:pt x="1294" y="1111"/>
                </a:lnTo>
                <a:lnTo>
                  <a:pt x="1294" y="1110"/>
                </a:lnTo>
                <a:lnTo>
                  <a:pt x="1293" y="1110"/>
                </a:lnTo>
                <a:lnTo>
                  <a:pt x="1289" y="1110"/>
                </a:lnTo>
                <a:lnTo>
                  <a:pt x="1283" y="1110"/>
                </a:lnTo>
                <a:lnTo>
                  <a:pt x="1283" y="1116"/>
                </a:lnTo>
                <a:lnTo>
                  <a:pt x="1277" y="1116"/>
                </a:lnTo>
                <a:lnTo>
                  <a:pt x="1276" y="1116"/>
                </a:lnTo>
                <a:lnTo>
                  <a:pt x="1276" y="1114"/>
                </a:lnTo>
                <a:lnTo>
                  <a:pt x="1276" y="1111"/>
                </a:lnTo>
                <a:lnTo>
                  <a:pt x="1276" y="1110"/>
                </a:lnTo>
                <a:lnTo>
                  <a:pt x="1270" y="1110"/>
                </a:lnTo>
                <a:lnTo>
                  <a:pt x="1270" y="1104"/>
                </a:lnTo>
                <a:lnTo>
                  <a:pt x="1270" y="1095"/>
                </a:lnTo>
                <a:lnTo>
                  <a:pt x="1270" y="1092"/>
                </a:lnTo>
                <a:lnTo>
                  <a:pt x="1270" y="1089"/>
                </a:lnTo>
                <a:lnTo>
                  <a:pt x="1270" y="1087"/>
                </a:lnTo>
                <a:lnTo>
                  <a:pt x="1270" y="1086"/>
                </a:lnTo>
                <a:lnTo>
                  <a:pt x="1273" y="1086"/>
                </a:lnTo>
                <a:lnTo>
                  <a:pt x="1273" y="1084"/>
                </a:lnTo>
                <a:lnTo>
                  <a:pt x="1273" y="1066"/>
                </a:lnTo>
                <a:lnTo>
                  <a:pt x="1273" y="1063"/>
                </a:lnTo>
                <a:lnTo>
                  <a:pt x="1279" y="1063"/>
                </a:lnTo>
                <a:lnTo>
                  <a:pt x="1282" y="1063"/>
                </a:lnTo>
                <a:lnTo>
                  <a:pt x="1282" y="1037"/>
                </a:lnTo>
                <a:lnTo>
                  <a:pt x="1288" y="1037"/>
                </a:lnTo>
                <a:lnTo>
                  <a:pt x="1299" y="1037"/>
                </a:lnTo>
                <a:lnTo>
                  <a:pt x="1305" y="1037"/>
                </a:lnTo>
                <a:lnTo>
                  <a:pt x="1305" y="1034"/>
                </a:lnTo>
                <a:lnTo>
                  <a:pt x="1311" y="1034"/>
                </a:lnTo>
                <a:lnTo>
                  <a:pt x="1311" y="1036"/>
                </a:lnTo>
                <a:lnTo>
                  <a:pt x="1311" y="1037"/>
                </a:lnTo>
                <a:lnTo>
                  <a:pt x="1315" y="1036"/>
                </a:lnTo>
                <a:lnTo>
                  <a:pt x="1317" y="1036"/>
                </a:lnTo>
                <a:lnTo>
                  <a:pt x="1317" y="1037"/>
                </a:lnTo>
                <a:lnTo>
                  <a:pt x="1324" y="1037"/>
                </a:lnTo>
                <a:lnTo>
                  <a:pt x="1326" y="1037"/>
                </a:lnTo>
                <a:lnTo>
                  <a:pt x="1330" y="1037"/>
                </a:lnTo>
                <a:lnTo>
                  <a:pt x="1335" y="1037"/>
                </a:lnTo>
                <a:lnTo>
                  <a:pt x="1338" y="1037"/>
                </a:lnTo>
                <a:lnTo>
                  <a:pt x="1339" y="1037"/>
                </a:lnTo>
                <a:lnTo>
                  <a:pt x="1341" y="1037"/>
                </a:lnTo>
                <a:lnTo>
                  <a:pt x="1345" y="1037"/>
                </a:lnTo>
                <a:lnTo>
                  <a:pt x="1351" y="1037"/>
                </a:lnTo>
                <a:lnTo>
                  <a:pt x="1353" y="1037"/>
                </a:lnTo>
                <a:lnTo>
                  <a:pt x="1357" y="1037"/>
                </a:lnTo>
                <a:lnTo>
                  <a:pt x="1359" y="1037"/>
                </a:lnTo>
                <a:lnTo>
                  <a:pt x="1359" y="1036"/>
                </a:lnTo>
                <a:lnTo>
                  <a:pt x="1359" y="1021"/>
                </a:lnTo>
                <a:lnTo>
                  <a:pt x="1359" y="1013"/>
                </a:lnTo>
                <a:lnTo>
                  <a:pt x="1359" y="999"/>
                </a:lnTo>
                <a:lnTo>
                  <a:pt x="1357" y="990"/>
                </a:lnTo>
                <a:lnTo>
                  <a:pt x="1359" y="989"/>
                </a:lnTo>
                <a:lnTo>
                  <a:pt x="1357" y="989"/>
                </a:lnTo>
                <a:lnTo>
                  <a:pt x="1351" y="989"/>
                </a:lnTo>
                <a:lnTo>
                  <a:pt x="1350" y="989"/>
                </a:lnTo>
                <a:lnTo>
                  <a:pt x="1347" y="989"/>
                </a:lnTo>
                <a:lnTo>
                  <a:pt x="1345" y="989"/>
                </a:lnTo>
                <a:lnTo>
                  <a:pt x="1345" y="980"/>
                </a:lnTo>
                <a:lnTo>
                  <a:pt x="1345" y="975"/>
                </a:lnTo>
                <a:lnTo>
                  <a:pt x="1345" y="974"/>
                </a:lnTo>
                <a:lnTo>
                  <a:pt x="1345" y="971"/>
                </a:lnTo>
                <a:lnTo>
                  <a:pt x="1342" y="971"/>
                </a:lnTo>
                <a:lnTo>
                  <a:pt x="1342" y="968"/>
                </a:lnTo>
                <a:lnTo>
                  <a:pt x="1342" y="966"/>
                </a:lnTo>
                <a:lnTo>
                  <a:pt x="1339" y="966"/>
                </a:lnTo>
                <a:lnTo>
                  <a:pt x="1339" y="964"/>
                </a:lnTo>
                <a:lnTo>
                  <a:pt x="1333" y="964"/>
                </a:lnTo>
                <a:lnTo>
                  <a:pt x="1333" y="963"/>
                </a:lnTo>
                <a:lnTo>
                  <a:pt x="1332" y="963"/>
                </a:lnTo>
                <a:lnTo>
                  <a:pt x="1329" y="963"/>
                </a:lnTo>
                <a:lnTo>
                  <a:pt x="1329" y="964"/>
                </a:lnTo>
                <a:lnTo>
                  <a:pt x="1329" y="968"/>
                </a:lnTo>
                <a:lnTo>
                  <a:pt x="1326" y="968"/>
                </a:lnTo>
                <a:lnTo>
                  <a:pt x="1320" y="968"/>
                </a:lnTo>
                <a:lnTo>
                  <a:pt x="1320" y="963"/>
                </a:lnTo>
                <a:lnTo>
                  <a:pt x="1315" y="963"/>
                </a:lnTo>
                <a:lnTo>
                  <a:pt x="1315" y="969"/>
                </a:lnTo>
                <a:lnTo>
                  <a:pt x="1315" y="974"/>
                </a:lnTo>
                <a:lnTo>
                  <a:pt x="1326" y="974"/>
                </a:lnTo>
                <a:lnTo>
                  <a:pt x="1332" y="974"/>
                </a:lnTo>
                <a:lnTo>
                  <a:pt x="1333" y="974"/>
                </a:lnTo>
                <a:lnTo>
                  <a:pt x="1335" y="974"/>
                </a:lnTo>
                <a:lnTo>
                  <a:pt x="1335" y="977"/>
                </a:lnTo>
                <a:lnTo>
                  <a:pt x="1335" y="978"/>
                </a:lnTo>
                <a:lnTo>
                  <a:pt x="1333" y="978"/>
                </a:lnTo>
                <a:lnTo>
                  <a:pt x="1327" y="978"/>
                </a:lnTo>
                <a:lnTo>
                  <a:pt x="1327" y="980"/>
                </a:lnTo>
                <a:lnTo>
                  <a:pt x="1324" y="980"/>
                </a:lnTo>
                <a:lnTo>
                  <a:pt x="1314" y="980"/>
                </a:lnTo>
                <a:lnTo>
                  <a:pt x="1309" y="980"/>
                </a:lnTo>
                <a:lnTo>
                  <a:pt x="1309" y="987"/>
                </a:lnTo>
                <a:lnTo>
                  <a:pt x="1305" y="987"/>
                </a:lnTo>
                <a:lnTo>
                  <a:pt x="1293" y="987"/>
                </a:lnTo>
                <a:lnTo>
                  <a:pt x="1288" y="987"/>
                </a:lnTo>
                <a:lnTo>
                  <a:pt x="1285" y="987"/>
                </a:lnTo>
                <a:lnTo>
                  <a:pt x="1277" y="987"/>
                </a:lnTo>
                <a:lnTo>
                  <a:pt x="1279" y="986"/>
                </a:lnTo>
                <a:lnTo>
                  <a:pt x="1280" y="984"/>
                </a:lnTo>
                <a:lnTo>
                  <a:pt x="1285" y="981"/>
                </a:lnTo>
                <a:lnTo>
                  <a:pt x="1294" y="975"/>
                </a:lnTo>
                <a:lnTo>
                  <a:pt x="1303" y="969"/>
                </a:lnTo>
                <a:lnTo>
                  <a:pt x="1309" y="964"/>
                </a:lnTo>
                <a:lnTo>
                  <a:pt x="1309" y="963"/>
                </a:lnTo>
                <a:lnTo>
                  <a:pt x="1309" y="961"/>
                </a:lnTo>
                <a:lnTo>
                  <a:pt x="1308" y="961"/>
                </a:lnTo>
                <a:lnTo>
                  <a:pt x="1305" y="958"/>
                </a:lnTo>
                <a:lnTo>
                  <a:pt x="1303" y="958"/>
                </a:lnTo>
                <a:lnTo>
                  <a:pt x="1297" y="958"/>
                </a:lnTo>
                <a:lnTo>
                  <a:pt x="1288" y="958"/>
                </a:lnTo>
                <a:lnTo>
                  <a:pt x="1285" y="958"/>
                </a:lnTo>
                <a:lnTo>
                  <a:pt x="1273" y="958"/>
                </a:lnTo>
                <a:lnTo>
                  <a:pt x="1271" y="958"/>
                </a:lnTo>
                <a:lnTo>
                  <a:pt x="1271" y="954"/>
                </a:lnTo>
                <a:lnTo>
                  <a:pt x="1271" y="945"/>
                </a:lnTo>
                <a:lnTo>
                  <a:pt x="1273" y="945"/>
                </a:lnTo>
                <a:lnTo>
                  <a:pt x="1277" y="945"/>
                </a:lnTo>
                <a:lnTo>
                  <a:pt x="1277" y="937"/>
                </a:lnTo>
                <a:lnTo>
                  <a:pt x="1273" y="937"/>
                </a:lnTo>
                <a:lnTo>
                  <a:pt x="1273" y="939"/>
                </a:lnTo>
                <a:lnTo>
                  <a:pt x="1270" y="939"/>
                </a:lnTo>
                <a:lnTo>
                  <a:pt x="1268" y="939"/>
                </a:lnTo>
                <a:lnTo>
                  <a:pt x="1259" y="939"/>
                </a:lnTo>
                <a:lnTo>
                  <a:pt x="1259" y="937"/>
                </a:lnTo>
                <a:lnTo>
                  <a:pt x="1258" y="937"/>
                </a:lnTo>
                <a:lnTo>
                  <a:pt x="1255" y="937"/>
                </a:lnTo>
                <a:lnTo>
                  <a:pt x="1246" y="937"/>
                </a:lnTo>
                <a:lnTo>
                  <a:pt x="1211" y="937"/>
                </a:lnTo>
                <a:lnTo>
                  <a:pt x="1211" y="939"/>
                </a:lnTo>
                <a:lnTo>
                  <a:pt x="1211" y="942"/>
                </a:lnTo>
                <a:lnTo>
                  <a:pt x="1211" y="945"/>
                </a:lnTo>
                <a:lnTo>
                  <a:pt x="1211" y="948"/>
                </a:lnTo>
                <a:lnTo>
                  <a:pt x="1211" y="957"/>
                </a:lnTo>
                <a:lnTo>
                  <a:pt x="1211" y="960"/>
                </a:lnTo>
                <a:lnTo>
                  <a:pt x="1223" y="960"/>
                </a:lnTo>
                <a:lnTo>
                  <a:pt x="1223" y="961"/>
                </a:lnTo>
                <a:lnTo>
                  <a:pt x="1223" y="986"/>
                </a:lnTo>
                <a:lnTo>
                  <a:pt x="1223" y="987"/>
                </a:lnTo>
                <a:lnTo>
                  <a:pt x="1225" y="987"/>
                </a:lnTo>
                <a:lnTo>
                  <a:pt x="1237" y="989"/>
                </a:lnTo>
                <a:lnTo>
                  <a:pt x="1261" y="989"/>
                </a:lnTo>
                <a:lnTo>
                  <a:pt x="1265" y="990"/>
                </a:lnTo>
                <a:lnTo>
                  <a:pt x="1268" y="990"/>
                </a:lnTo>
                <a:lnTo>
                  <a:pt x="1265" y="992"/>
                </a:lnTo>
                <a:lnTo>
                  <a:pt x="1264" y="992"/>
                </a:lnTo>
                <a:lnTo>
                  <a:pt x="1261" y="995"/>
                </a:lnTo>
                <a:lnTo>
                  <a:pt x="1259" y="996"/>
                </a:lnTo>
                <a:lnTo>
                  <a:pt x="1176" y="1054"/>
                </a:lnTo>
                <a:lnTo>
                  <a:pt x="1172" y="1057"/>
                </a:lnTo>
                <a:lnTo>
                  <a:pt x="1172" y="1058"/>
                </a:lnTo>
                <a:lnTo>
                  <a:pt x="1173" y="1083"/>
                </a:lnTo>
                <a:lnTo>
                  <a:pt x="1181" y="1083"/>
                </a:lnTo>
                <a:lnTo>
                  <a:pt x="1190" y="1084"/>
                </a:lnTo>
                <a:lnTo>
                  <a:pt x="1196" y="1084"/>
                </a:lnTo>
                <a:lnTo>
                  <a:pt x="1205" y="1084"/>
                </a:lnTo>
                <a:lnTo>
                  <a:pt x="1213" y="1084"/>
                </a:lnTo>
                <a:lnTo>
                  <a:pt x="1214" y="1084"/>
                </a:lnTo>
                <a:lnTo>
                  <a:pt x="1214" y="1086"/>
                </a:lnTo>
                <a:lnTo>
                  <a:pt x="1214" y="1093"/>
                </a:lnTo>
                <a:lnTo>
                  <a:pt x="1214" y="1102"/>
                </a:lnTo>
                <a:lnTo>
                  <a:pt x="1205" y="1104"/>
                </a:lnTo>
                <a:lnTo>
                  <a:pt x="1205" y="1107"/>
                </a:lnTo>
                <a:lnTo>
                  <a:pt x="1205" y="1108"/>
                </a:lnTo>
                <a:lnTo>
                  <a:pt x="1204" y="1108"/>
                </a:lnTo>
                <a:lnTo>
                  <a:pt x="1199" y="1108"/>
                </a:lnTo>
                <a:lnTo>
                  <a:pt x="1197" y="1108"/>
                </a:lnTo>
                <a:lnTo>
                  <a:pt x="1197" y="1110"/>
                </a:lnTo>
                <a:lnTo>
                  <a:pt x="1197" y="1113"/>
                </a:lnTo>
                <a:lnTo>
                  <a:pt x="1197" y="1116"/>
                </a:lnTo>
                <a:lnTo>
                  <a:pt x="1194" y="1116"/>
                </a:lnTo>
                <a:lnTo>
                  <a:pt x="1193" y="1116"/>
                </a:lnTo>
                <a:lnTo>
                  <a:pt x="1167" y="1113"/>
                </a:lnTo>
                <a:lnTo>
                  <a:pt x="1164" y="1113"/>
                </a:lnTo>
                <a:lnTo>
                  <a:pt x="1166" y="1116"/>
                </a:lnTo>
                <a:lnTo>
                  <a:pt x="1166" y="1119"/>
                </a:lnTo>
                <a:lnTo>
                  <a:pt x="1166" y="1120"/>
                </a:lnTo>
                <a:lnTo>
                  <a:pt x="1166" y="1122"/>
                </a:lnTo>
                <a:lnTo>
                  <a:pt x="1166" y="1127"/>
                </a:lnTo>
                <a:lnTo>
                  <a:pt x="1167" y="1127"/>
                </a:lnTo>
                <a:lnTo>
                  <a:pt x="1170" y="1127"/>
                </a:lnTo>
                <a:lnTo>
                  <a:pt x="1172" y="1127"/>
                </a:lnTo>
                <a:lnTo>
                  <a:pt x="1173" y="1127"/>
                </a:lnTo>
                <a:lnTo>
                  <a:pt x="1175" y="1127"/>
                </a:lnTo>
                <a:lnTo>
                  <a:pt x="1176" y="1127"/>
                </a:lnTo>
                <a:lnTo>
                  <a:pt x="1179" y="1127"/>
                </a:lnTo>
                <a:lnTo>
                  <a:pt x="1184" y="1127"/>
                </a:lnTo>
                <a:lnTo>
                  <a:pt x="1188" y="1127"/>
                </a:lnTo>
                <a:lnTo>
                  <a:pt x="1191" y="1127"/>
                </a:lnTo>
                <a:lnTo>
                  <a:pt x="1191" y="1128"/>
                </a:lnTo>
                <a:lnTo>
                  <a:pt x="1194" y="1128"/>
                </a:lnTo>
                <a:lnTo>
                  <a:pt x="1197" y="1128"/>
                </a:lnTo>
                <a:lnTo>
                  <a:pt x="1201" y="1128"/>
                </a:lnTo>
                <a:lnTo>
                  <a:pt x="1201" y="1133"/>
                </a:lnTo>
                <a:lnTo>
                  <a:pt x="1202" y="1133"/>
                </a:lnTo>
                <a:lnTo>
                  <a:pt x="1205" y="1134"/>
                </a:lnTo>
                <a:lnTo>
                  <a:pt x="1214" y="1134"/>
                </a:lnTo>
                <a:lnTo>
                  <a:pt x="1214" y="1142"/>
                </a:lnTo>
                <a:lnTo>
                  <a:pt x="1214" y="1149"/>
                </a:lnTo>
                <a:lnTo>
                  <a:pt x="1214" y="1152"/>
                </a:lnTo>
                <a:lnTo>
                  <a:pt x="1214" y="1161"/>
                </a:lnTo>
                <a:lnTo>
                  <a:pt x="1214" y="1164"/>
                </a:lnTo>
                <a:lnTo>
                  <a:pt x="1214" y="1169"/>
                </a:lnTo>
                <a:lnTo>
                  <a:pt x="1216" y="1172"/>
                </a:lnTo>
                <a:lnTo>
                  <a:pt x="1216" y="1175"/>
                </a:lnTo>
                <a:lnTo>
                  <a:pt x="1216" y="1180"/>
                </a:lnTo>
                <a:lnTo>
                  <a:pt x="1216" y="1183"/>
                </a:lnTo>
                <a:lnTo>
                  <a:pt x="1213" y="1183"/>
                </a:lnTo>
                <a:lnTo>
                  <a:pt x="1208" y="1183"/>
                </a:lnTo>
                <a:lnTo>
                  <a:pt x="1207" y="1183"/>
                </a:lnTo>
                <a:lnTo>
                  <a:pt x="1205" y="1183"/>
                </a:lnTo>
                <a:lnTo>
                  <a:pt x="1205" y="1169"/>
                </a:lnTo>
                <a:lnTo>
                  <a:pt x="1205" y="1163"/>
                </a:lnTo>
                <a:lnTo>
                  <a:pt x="1201" y="1161"/>
                </a:lnTo>
                <a:lnTo>
                  <a:pt x="1197" y="1161"/>
                </a:lnTo>
                <a:lnTo>
                  <a:pt x="1196" y="1161"/>
                </a:lnTo>
                <a:lnTo>
                  <a:pt x="1194" y="1161"/>
                </a:lnTo>
                <a:lnTo>
                  <a:pt x="1193" y="1161"/>
                </a:lnTo>
                <a:lnTo>
                  <a:pt x="1191" y="1161"/>
                </a:lnTo>
                <a:lnTo>
                  <a:pt x="1190" y="1161"/>
                </a:lnTo>
                <a:lnTo>
                  <a:pt x="1188" y="1161"/>
                </a:lnTo>
                <a:lnTo>
                  <a:pt x="1185" y="1161"/>
                </a:lnTo>
                <a:lnTo>
                  <a:pt x="1184" y="1161"/>
                </a:lnTo>
                <a:lnTo>
                  <a:pt x="1181" y="1161"/>
                </a:lnTo>
                <a:lnTo>
                  <a:pt x="1179" y="1161"/>
                </a:lnTo>
                <a:lnTo>
                  <a:pt x="1173" y="1161"/>
                </a:lnTo>
                <a:lnTo>
                  <a:pt x="1166" y="1161"/>
                </a:lnTo>
                <a:lnTo>
                  <a:pt x="1166" y="1160"/>
                </a:lnTo>
                <a:lnTo>
                  <a:pt x="1166" y="1157"/>
                </a:lnTo>
                <a:lnTo>
                  <a:pt x="1166" y="1155"/>
                </a:lnTo>
                <a:lnTo>
                  <a:pt x="1166" y="1152"/>
                </a:lnTo>
                <a:lnTo>
                  <a:pt x="1166" y="1146"/>
                </a:lnTo>
                <a:lnTo>
                  <a:pt x="1166" y="1143"/>
                </a:lnTo>
                <a:lnTo>
                  <a:pt x="1166" y="1142"/>
                </a:lnTo>
                <a:lnTo>
                  <a:pt x="1166" y="1136"/>
                </a:lnTo>
                <a:lnTo>
                  <a:pt x="1166" y="1134"/>
                </a:lnTo>
                <a:lnTo>
                  <a:pt x="1166" y="1133"/>
                </a:lnTo>
                <a:lnTo>
                  <a:pt x="1160" y="1131"/>
                </a:lnTo>
                <a:lnTo>
                  <a:pt x="1157" y="1131"/>
                </a:lnTo>
                <a:lnTo>
                  <a:pt x="1154" y="1131"/>
                </a:lnTo>
                <a:lnTo>
                  <a:pt x="1148" y="1131"/>
                </a:lnTo>
                <a:lnTo>
                  <a:pt x="1145" y="1131"/>
                </a:lnTo>
                <a:lnTo>
                  <a:pt x="1142" y="1131"/>
                </a:lnTo>
                <a:lnTo>
                  <a:pt x="1136" y="1131"/>
                </a:lnTo>
                <a:lnTo>
                  <a:pt x="1133" y="1131"/>
                </a:lnTo>
                <a:lnTo>
                  <a:pt x="1128" y="1131"/>
                </a:lnTo>
                <a:lnTo>
                  <a:pt x="1127" y="1131"/>
                </a:lnTo>
                <a:lnTo>
                  <a:pt x="1122" y="1131"/>
                </a:lnTo>
                <a:lnTo>
                  <a:pt x="1121" y="1131"/>
                </a:lnTo>
                <a:lnTo>
                  <a:pt x="1118" y="1130"/>
                </a:lnTo>
                <a:lnTo>
                  <a:pt x="1116" y="1130"/>
                </a:lnTo>
                <a:lnTo>
                  <a:pt x="1113" y="1130"/>
                </a:lnTo>
                <a:lnTo>
                  <a:pt x="1107" y="1130"/>
                </a:lnTo>
                <a:lnTo>
                  <a:pt x="1104" y="1130"/>
                </a:lnTo>
                <a:lnTo>
                  <a:pt x="1096" y="1130"/>
                </a:lnTo>
                <a:lnTo>
                  <a:pt x="1074" y="1128"/>
                </a:lnTo>
                <a:lnTo>
                  <a:pt x="1056" y="1128"/>
                </a:lnTo>
                <a:lnTo>
                  <a:pt x="1054" y="1128"/>
                </a:lnTo>
                <a:lnTo>
                  <a:pt x="1059" y="1114"/>
                </a:lnTo>
                <a:lnTo>
                  <a:pt x="1060" y="1107"/>
                </a:lnTo>
                <a:lnTo>
                  <a:pt x="1060" y="1104"/>
                </a:lnTo>
                <a:lnTo>
                  <a:pt x="1063" y="1095"/>
                </a:lnTo>
                <a:lnTo>
                  <a:pt x="1062" y="1095"/>
                </a:lnTo>
                <a:lnTo>
                  <a:pt x="1059" y="1095"/>
                </a:lnTo>
                <a:lnTo>
                  <a:pt x="1047" y="1095"/>
                </a:lnTo>
                <a:lnTo>
                  <a:pt x="1047" y="1098"/>
                </a:lnTo>
                <a:lnTo>
                  <a:pt x="1047" y="1101"/>
                </a:lnTo>
                <a:lnTo>
                  <a:pt x="1039" y="1104"/>
                </a:lnTo>
                <a:lnTo>
                  <a:pt x="1030" y="1107"/>
                </a:lnTo>
                <a:lnTo>
                  <a:pt x="1030" y="1110"/>
                </a:lnTo>
                <a:lnTo>
                  <a:pt x="1033" y="1116"/>
                </a:lnTo>
                <a:lnTo>
                  <a:pt x="1032" y="1116"/>
                </a:lnTo>
                <a:lnTo>
                  <a:pt x="1021" y="1120"/>
                </a:lnTo>
                <a:lnTo>
                  <a:pt x="1020" y="1120"/>
                </a:lnTo>
                <a:lnTo>
                  <a:pt x="1018" y="1120"/>
                </a:lnTo>
                <a:lnTo>
                  <a:pt x="997" y="1130"/>
                </a:lnTo>
                <a:lnTo>
                  <a:pt x="985" y="1134"/>
                </a:lnTo>
                <a:lnTo>
                  <a:pt x="986" y="1099"/>
                </a:lnTo>
                <a:lnTo>
                  <a:pt x="986" y="1080"/>
                </a:lnTo>
                <a:lnTo>
                  <a:pt x="986" y="1078"/>
                </a:lnTo>
                <a:lnTo>
                  <a:pt x="986" y="1069"/>
                </a:lnTo>
                <a:lnTo>
                  <a:pt x="986" y="1039"/>
                </a:lnTo>
                <a:lnTo>
                  <a:pt x="986" y="1030"/>
                </a:lnTo>
                <a:lnTo>
                  <a:pt x="986" y="1016"/>
                </a:lnTo>
                <a:lnTo>
                  <a:pt x="994" y="1016"/>
                </a:lnTo>
                <a:lnTo>
                  <a:pt x="1017" y="1016"/>
                </a:lnTo>
                <a:lnTo>
                  <a:pt x="1018" y="1060"/>
                </a:lnTo>
                <a:lnTo>
                  <a:pt x="1024" y="1060"/>
                </a:lnTo>
                <a:lnTo>
                  <a:pt x="1042" y="1060"/>
                </a:lnTo>
                <a:lnTo>
                  <a:pt x="1042" y="1074"/>
                </a:lnTo>
                <a:lnTo>
                  <a:pt x="1065" y="1074"/>
                </a:lnTo>
                <a:lnTo>
                  <a:pt x="1068" y="1074"/>
                </a:lnTo>
                <a:lnTo>
                  <a:pt x="1087" y="1074"/>
                </a:lnTo>
                <a:lnTo>
                  <a:pt x="1090" y="1063"/>
                </a:lnTo>
                <a:lnTo>
                  <a:pt x="1090" y="1057"/>
                </a:lnTo>
                <a:lnTo>
                  <a:pt x="1074" y="1057"/>
                </a:lnTo>
                <a:lnTo>
                  <a:pt x="1074" y="1054"/>
                </a:lnTo>
                <a:lnTo>
                  <a:pt x="1075" y="1051"/>
                </a:lnTo>
                <a:lnTo>
                  <a:pt x="1092" y="1051"/>
                </a:lnTo>
                <a:lnTo>
                  <a:pt x="1093" y="1049"/>
                </a:lnTo>
                <a:lnTo>
                  <a:pt x="1093" y="1045"/>
                </a:lnTo>
                <a:lnTo>
                  <a:pt x="1095" y="1040"/>
                </a:lnTo>
                <a:lnTo>
                  <a:pt x="1095" y="1037"/>
                </a:lnTo>
                <a:lnTo>
                  <a:pt x="1077" y="1036"/>
                </a:lnTo>
                <a:lnTo>
                  <a:pt x="1074" y="1036"/>
                </a:lnTo>
                <a:lnTo>
                  <a:pt x="1074" y="1042"/>
                </a:lnTo>
                <a:lnTo>
                  <a:pt x="1072" y="1045"/>
                </a:lnTo>
                <a:lnTo>
                  <a:pt x="1072" y="1046"/>
                </a:lnTo>
                <a:lnTo>
                  <a:pt x="1071" y="1049"/>
                </a:lnTo>
                <a:lnTo>
                  <a:pt x="1071" y="1051"/>
                </a:lnTo>
                <a:lnTo>
                  <a:pt x="1071" y="1052"/>
                </a:lnTo>
                <a:lnTo>
                  <a:pt x="1071" y="1054"/>
                </a:lnTo>
                <a:lnTo>
                  <a:pt x="1069" y="1054"/>
                </a:lnTo>
                <a:lnTo>
                  <a:pt x="1068" y="1054"/>
                </a:lnTo>
                <a:lnTo>
                  <a:pt x="1065" y="1054"/>
                </a:lnTo>
                <a:lnTo>
                  <a:pt x="1063" y="1054"/>
                </a:lnTo>
                <a:lnTo>
                  <a:pt x="1063" y="1052"/>
                </a:lnTo>
                <a:lnTo>
                  <a:pt x="1062" y="1048"/>
                </a:lnTo>
                <a:lnTo>
                  <a:pt x="1062" y="1046"/>
                </a:lnTo>
                <a:lnTo>
                  <a:pt x="1062" y="1045"/>
                </a:lnTo>
                <a:lnTo>
                  <a:pt x="1062" y="1042"/>
                </a:lnTo>
                <a:lnTo>
                  <a:pt x="1062" y="1040"/>
                </a:lnTo>
                <a:lnTo>
                  <a:pt x="1062" y="1039"/>
                </a:lnTo>
                <a:lnTo>
                  <a:pt x="1063" y="1037"/>
                </a:lnTo>
                <a:lnTo>
                  <a:pt x="1063" y="1036"/>
                </a:lnTo>
                <a:lnTo>
                  <a:pt x="1063" y="1034"/>
                </a:lnTo>
                <a:lnTo>
                  <a:pt x="1054" y="1034"/>
                </a:lnTo>
                <a:lnTo>
                  <a:pt x="1054" y="1042"/>
                </a:lnTo>
                <a:lnTo>
                  <a:pt x="1048" y="1040"/>
                </a:lnTo>
                <a:lnTo>
                  <a:pt x="1047" y="1040"/>
                </a:lnTo>
                <a:lnTo>
                  <a:pt x="1045" y="1040"/>
                </a:lnTo>
                <a:lnTo>
                  <a:pt x="1042" y="1040"/>
                </a:lnTo>
                <a:lnTo>
                  <a:pt x="1042" y="1049"/>
                </a:lnTo>
                <a:lnTo>
                  <a:pt x="1039" y="1049"/>
                </a:lnTo>
                <a:lnTo>
                  <a:pt x="1035" y="1049"/>
                </a:lnTo>
                <a:lnTo>
                  <a:pt x="1033" y="1049"/>
                </a:lnTo>
                <a:lnTo>
                  <a:pt x="1035" y="1039"/>
                </a:lnTo>
                <a:lnTo>
                  <a:pt x="1042" y="1040"/>
                </a:lnTo>
                <a:lnTo>
                  <a:pt x="1042" y="1039"/>
                </a:lnTo>
                <a:lnTo>
                  <a:pt x="1042" y="1037"/>
                </a:lnTo>
                <a:lnTo>
                  <a:pt x="1042" y="1030"/>
                </a:lnTo>
                <a:lnTo>
                  <a:pt x="1044" y="1028"/>
                </a:lnTo>
                <a:lnTo>
                  <a:pt x="1044" y="1027"/>
                </a:lnTo>
                <a:lnTo>
                  <a:pt x="1042" y="1027"/>
                </a:lnTo>
                <a:lnTo>
                  <a:pt x="1042" y="1025"/>
                </a:lnTo>
                <a:lnTo>
                  <a:pt x="1042" y="1021"/>
                </a:lnTo>
                <a:lnTo>
                  <a:pt x="1042" y="1019"/>
                </a:lnTo>
                <a:lnTo>
                  <a:pt x="1042" y="1017"/>
                </a:lnTo>
                <a:lnTo>
                  <a:pt x="1041" y="1017"/>
                </a:lnTo>
                <a:lnTo>
                  <a:pt x="1038" y="1017"/>
                </a:lnTo>
                <a:lnTo>
                  <a:pt x="1036" y="1016"/>
                </a:lnTo>
                <a:lnTo>
                  <a:pt x="1035" y="1016"/>
                </a:lnTo>
                <a:lnTo>
                  <a:pt x="1035" y="995"/>
                </a:lnTo>
                <a:lnTo>
                  <a:pt x="1035" y="986"/>
                </a:lnTo>
                <a:lnTo>
                  <a:pt x="1041" y="984"/>
                </a:lnTo>
                <a:lnTo>
                  <a:pt x="1042" y="984"/>
                </a:lnTo>
                <a:lnTo>
                  <a:pt x="1044" y="984"/>
                </a:lnTo>
                <a:lnTo>
                  <a:pt x="1050" y="984"/>
                </a:lnTo>
                <a:lnTo>
                  <a:pt x="1059" y="984"/>
                </a:lnTo>
                <a:lnTo>
                  <a:pt x="1059" y="993"/>
                </a:lnTo>
                <a:lnTo>
                  <a:pt x="1059" y="1017"/>
                </a:lnTo>
                <a:lnTo>
                  <a:pt x="1060" y="1017"/>
                </a:lnTo>
                <a:lnTo>
                  <a:pt x="1068" y="1017"/>
                </a:lnTo>
                <a:lnTo>
                  <a:pt x="1068" y="1013"/>
                </a:lnTo>
                <a:lnTo>
                  <a:pt x="1068" y="1002"/>
                </a:lnTo>
                <a:lnTo>
                  <a:pt x="1066" y="1001"/>
                </a:lnTo>
                <a:lnTo>
                  <a:pt x="1066" y="999"/>
                </a:lnTo>
                <a:lnTo>
                  <a:pt x="1066" y="996"/>
                </a:lnTo>
                <a:lnTo>
                  <a:pt x="1066" y="995"/>
                </a:lnTo>
                <a:lnTo>
                  <a:pt x="1068" y="995"/>
                </a:lnTo>
                <a:lnTo>
                  <a:pt x="1083" y="995"/>
                </a:lnTo>
                <a:lnTo>
                  <a:pt x="1084" y="995"/>
                </a:lnTo>
                <a:lnTo>
                  <a:pt x="1087" y="983"/>
                </a:lnTo>
                <a:lnTo>
                  <a:pt x="1089" y="983"/>
                </a:lnTo>
                <a:lnTo>
                  <a:pt x="1089" y="980"/>
                </a:lnTo>
                <a:lnTo>
                  <a:pt x="1089" y="977"/>
                </a:lnTo>
                <a:lnTo>
                  <a:pt x="1087" y="977"/>
                </a:lnTo>
                <a:lnTo>
                  <a:pt x="1086" y="977"/>
                </a:lnTo>
                <a:lnTo>
                  <a:pt x="1068" y="977"/>
                </a:lnTo>
                <a:lnTo>
                  <a:pt x="1056" y="977"/>
                </a:lnTo>
                <a:lnTo>
                  <a:pt x="1042" y="977"/>
                </a:lnTo>
                <a:lnTo>
                  <a:pt x="1039" y="977"/>
                </a:lnTo>
                <a:lnTo>
                  <a:pt x="1030" y="977"/>
                </a:lnTo>
                <a:lnTo>
                  <a:pt x="1026" y="977"/>
                </a:lnTo>
                <a:lnTo>
                  <a:pt x="1023" y="977"/>
                </a:lnTo>
                <a:lnTo>
                  <a:pt x="1017" y="977"/>
                </a:lnTo>
                <a:lnTo>
                  <a:pt x="1009" y="977"/>
                </a:lnTo>
                <a:lnTo>
                  <a:pt x="1001" y="977"/>
                </a:lnTo>
                <a:lnTo>
                  <a:pt x="998" y="977"/>
                </a:lnTo>
                <a:lnTo>
                  <a:pt x="997" y="977"/>
                </a:lnTo>
                <a:lnTo>
                  <a:pt x="994" y="977"/>
                </a:lnTo>
                <a:lnTo>
                  <a:pt x="989" y="977"/>
                </a:lnTo>
                <a:lnTo>
                  <a:pt x="986" y="977"/>
                </a:lnTo>
                <a:lnTo>
                  <a:pt x="985" y="977"/>
                </a:lnTo>
                <a:lnTo>
                  <a:pt x="982" y="977"/>
                </a:lnTo>
                <a:lnTo>
                  <a:pt x="962" y="975"/>
                </a:lnTo>
                <a:lnTo>
                  <a:pt x="953" y="972"/>
                </a:lnTo>
                <a:lnTo>
                  <a:pt x="950" y="971"/>
                </a:lnTo>
                <a:lnTo>
                  <a:pt x="950" y="969"/>
                </a:lnTo>
                <a:lnTo>
                  <a:pt x="950" y="968"/>
                </a:lnTo>
                <a:lnTo>
                  <a:pt x="949" y="969"/>
                </a:lnTo>
                <a:lnTo>
                  <a:pt x="947" y="969"/>
                </a:lnTo>
                <a:lnTo>
                  <a:pt x="931" y="972"/>
                </a:lnTo>
                <a:lnTo>
                  <a:pt x="929" y="974"/>
                </a:lnTo>
                <a:lnTo>
                  <a:pt x="925" y="974"/>
                </a:lnTo>
                <a:lnTo>
                  <a:pt x="919" y="974"/>
                </a:lnTo>
                <a:lnTo>
                  <a:pt x="919" y="975"/>
                </a:lnTo>
                <a:lnTo>
                  <a:pt x="914" y="975"/>
                </a:lnTo>
                <a:lnTo>
                  <a:pt x="908" y="975"/>
                </a:lnTo>
                <a:lnTo>
                  <a:pt x="908" y="974"/>
                </a:lnTo>
                <a:lnTo>
                  <a:pt x="900" y="974"/>
                </a:lnTo>
                <a:lnTo>
                  <a:pt x="888" y="974"/>
                </a:lnTo>
                <a:lnTo>
                  <a:pt x="887" y="974"/>
                </a:lnTo>
                <a:lnTo>
                  <a:pt x="882" y="977"/>
                </a:lnTo>
                <a:lnTo>
                  <a:pt x="876" y="977"/>
                </a:lnTo>
                <a:lnTo>
                  <a:pt x="870" y="977"/>
                </a:lnTo>
                <a:lnTo>
                  <a:pt x="864" y="978"/>
                </a:lnTo>
                <a:lnTo>
                  <a:pt x="858" y="978"/>
                </a:lnTo>
                <a:lnTo>
                  <a:pt x="854" y="978"/>
                </a:lnTo>
                <a:lnTo>
                  <a:pt x="848" y="978"/>
                </a:lnTo>
                <a:lnTo>
                  <a:pt x="846" y="978"/>
                </a:lnTo>
                <a:lnTo>
                  <a:pt x="846" y="975"/>
                </a:lnTo>
                <a:lnTo>
                  <a:pt x="845" y="901"/>
                </a:lnTo>
                <a:lnTo>
                  <a:pt x="845" y="898"/>
                </a:lnTo>
                <a:lnTo>
                  <a:pt x="845" y="889"/>
                </a:lnTo>
                <a:lnTo>
                  <a:pt x="845" y="886"/>
                </a:lnTo>
                <a:lnTo>
                  <a:pt x="845" y="884"/>
                </a:lnTo>
                <a:lnTo>
                  <a:pt x="845" y="883"/>
                </a:lnTo>
                <a:lnTo>
                  <a:pt x="820" y="883"/>
                </a:lnTo>
                <a:lnTo>
                  <a:pt x="805" y="883"/>
                </a:lnTo>
                <a:lnTo>
                  <a:pt x="805" y="880"/>
                </a:lnTo>
                <a:lnTo>
                  <a:pt x="799" y="880"/>
                </a:lnTo>
                <a:lnTo>
                  <a:pt x="793" y="880"/>
                </a:lnTo>
                <a:lnTo>
                  <a:pt x="790" y="880"/>
                </a:lnTo>
                <a:lnTo>
                  <a:pt x="787" y="880"/>
                </a:lnTo>
                <a:lnTo>
                  <a:pt x="784" y="880"/>
                </a:lnTo>
                <a:lnTo>
                  <a:pt x="781" y="880"/>
                </a:lnTo>
                <a:lnTo>
                  <a:pt x="778" y="880"/>
                </a:lnTo>
                <a:lnTo>
                  <a:pt x="778" y="881"/>
                </a:lnTo>
                <a:lnTo>
                  <a:pt x="777" y="881"/>
                </a:lnTo>
                <a:lnTo>
                  <a:pt x="771" y="881"/>
                </a:lnTo>
                <a:lnTo>
                  <a:pt x="771" y="886"/>
                </a:lnTo>
                <a:lnTo>
                  <a:pt x="772" y="928"/>
                </a:lnTo>
                <a:lnTo>
                  <a:pt x="772" y="945"/>
                </a:lnTo>
                <a:lnTo>
                  <a:pt x="772" y="948"/>
                </a:lnTo>
                <a:lnTo>
                  <a:pt x="772" y="949"/>
                </a:lnTo>
                <a:lnTo>
                  <a:pt x="772" y="951"/>
                </a:lnTo>
                <a:lnTo>
                  <a:pt x="772" y="952"/>
                </a:lnTo>
                <a:lnTo>
                  <a:pt x="772" y="955"/>
                </a:lnTo>
                <a:lnTo>
                  <a:pt x="772" y="957"/>
                </a:lnTo>
                <a:lnTo>
                  <a:pt x="772" y="958"/>
                </a:lnTo>
                <a:lnTo>
                  <a:pt x="772" y="964"/>
                </a:lnTo>
                <a:lnTo>
                  <a:pt x="772" y="968"/>
                </a:lnTo>
                <a:lnTo>
                  <a:pt x="772" y="969"/>
                </a:lnTo>
                <a:lnTo>
                  <a:pt x="772" y="971"/>
                </a:lnTo>
                <a:lnTo>
                  <a:pt x="772" y="977"/>
                </a:lnTo>
                <a:lnTo>
                  <a:pt x="772" y="978"/>
                </a:lnTo>
                <a:lnTo>
                  <a:pt x="768" y="978"/>
                </a:lnTo>
                <a:lnTo>
                  <a:pt x="751" y="978"/>
                </a:lnTo>
                <a:lnTo>
                  <a:pt x="750" y="978"/>
                </a:lnTo>
                <a:lnTo>
                  <a:pt x="748" y="978"/>
                </a:lnTo>
                <a:lnTo>
                  <a:pt x="744" y="978"/>
                </a:lnTo>
                <a:lnTo>
                  <a:pt x="741" y="978"/>
                </a:lnTo>
                <a:lnTo>
                  <a:pt x="718" y="977"/>
                </a:lnTo>
                <a:lnTo>
                  <a:pt x="709" y="977"/>
                </a:lnTo>
                <a:lnTo>
                  <a:pt x="694" y="975"/>
                </a:lnTo>
                <a:lnTo>
                  <a:pt x="676" y="974"/>
                </a:lnTo>
                <a:lnTo>
                  <a:pt x="674" y="974"/>
                </a:lnTo>
                <a:lnTo>
                  <a:pt x="640" y="972"/>
                </a:lnTo>
                <a:lnTo>
                  <a:pt x="637" y="972"/>
                </a:lnTo>
                <a:lnTo>
                  <a:pt x="632" y="969"/>
                </a:lnTo>
                <a:lnTo>
                  <a:pt x="629" y="968"/>
                </a:lnTo>
                <a:lnTo>
                  <a:pt x="626" y="968"/>
                </a:lnTo>
                <a:lnTo>
                  <a:pt x="626" y="971"/>
                </a:lnTo>
                <a:lnTo>
                  <a:pt x="624" y="971"/>
                </a:lnTo>
                <a:lnTo>
                  <a:pt x="621" y="971"/>
                </a:lnTo>
                <a:lnTo>
                  <a:pt x="608" y="971"/>
                </a:lnTo>
                <a:lnTo>
                  <a:pt x="605" y="971"/>
                </a:lnTo>
                <a:lnTo>
                  <a:pt x="596" y="971"/>
                </a:lnTo>
                <a:lnTo>
                  <a:pt x="590" y="971"/>
                </a:lnTo>
                <a:lnTo>
                  <a:pt x="581" y="971"/>
                </a:lnTo>
                <a:lnTo>
                  <a:pt x="576" y="971"/>
                </a:lnTo>
                <a:lnTo>
                  <a:pt x="563" y="971"/>
                </a:lnTo>
                <a:lnTo>
                  <a:pt x="560" y="971"/>
                </a:lnTo>
                <a:lnTo>
                  <a:pt x="546" y="969"/>
                </a:lnTo>
                <a:lnTo>
                  <a:pt x="543" y="969"/>
                </a:lnTo>
                <a:lnTo>
                  <a:pt x="540" y="969"/>
                </a:lnTo>
                <a:lnTo>
                  <a:pt x="540" y="964"/>
                </a:lnTo>
                <a:lnTo>
                  <a:pt x="540" y="960"/>
                </a:lnTo>
                <a:lnTo>
                  <a:pt x="537" y="960"/>
                </a:lnTo>
                <a:lnTo>
                  <a:pt x="529" y="960"/>
                </a:lnTo>
                <a:lnTo>
                  <a:pt x="531" y="969"/>
                </a:lnTo>
                <a:lnTo>
                  <a:pt x="528" y="969"/>
                </a:lnTo>
                <a:lnTo>
                  <a:pt x="526" y="969"/>
                </a:lnTo>
                <a:lnTo>
                  <a:pt x="525" y="969"/>
                </a:lnTo>
                <a:lnTo>
                  <a:pt x="505" y="969"/>
                </a:lnTo>
                <a:lnTo>
                  <a:pt x="493" y="969"/>
                </a:lnTo>
                <a:lnTo>
                  <a:pt x="492" y="969"/>
                </a:lnTo>
                <a:lnTo>
                  <a:pt x="484" y="969"/>
                </a:lnTo>
                <a:lnTo>
                  <a:pt x="478" y="969"/>
                </a:lnTo>
                <a:lnTo>
                  <a:pt x="469" y="969"/>
                </a:lnTo>
                <a:lnTo>
                  <a:pt x="468" y="969"/>
                </a:lnTo>
                <a:lnTo>
                  <a:pt x="465" y="969"/>
                </a:lnTo>
                <a:lnTo>
                  <a:pt x="451" y="969"/>
                </a:lnTo>
                <a:lnTo>
                  <a:pt x="448" y="969"/>
                </a:lnTo>
                <a:lnTo>
                  <a:pt x="445" y="969"/>
                </a:lnTo>
                <a:lnTo>
                  <a:pt x="442" y="969"/>
                </a:lnTo>
                <a:lnTo>
                  <a:pt x="442" y="971"/>
                </a:lnTo>
                <a:lnTo>
                  <a:pt x="442" y="974"/>
                </a:lnTo>
                <a:lnTo>
                  <a:pt x="442" y="977"/>
                </a:lnTo>
                <a:lnTo>
                  <a:pt x="440" y="977"/>
                </a:lnTo>
                <a:lnTo>
                  <a:pt x="439" y="977"/>
                </a:lnTo>
                <a:lnTo>
                  <a:pt x="434" y="977"/>
                </a:lnTo>
                <a:lnTo>
                  <a:pt x="433" y="977"/>
                </a:lnTo>
                <a:lnTo>
                  <a:pt x="427" y="977"/>
                </a:lnTo>
                <a:lnTo>
                  <a:pt x="419" y="977"/>
                </a:lnTo>
                <a:lnTo>
                  <a:pt x="418" y="977"/>
                </a:lnTo>
                <a:lnTo>
                  <a:pt x="418" y="975"/>
                </a:lnTo>
                <a:lnTo>
                  <a:pt x="406" y="975"/>
                </a:lnTo>
                <a:lnTo>
                  <a:pt x="373" y="975"/>
                </a:lnTo>
                <a:lnTo>
                  <a:pt x="362" y="975"/>
                </a:lnTo>
                <a:lnTo>
                  <a:pt x="356" y="975"/>
                </a:lnTo>
                <a:lnTo>
                  <a:pt x="355" y="975"/>
                </a:lnTo>
                <a:lnTo>
                  <a:pt x="355" y="974"/>
                </a:lnTo>
                <a:lnTo>
                  <a:pt x="355" y="971"/>
                </a:lnTo>
                <a:lnTo>
                  <a:pt x="355" y="945"/>
                </a:lnTo>
                <a:lnTo>
                  <a:pt x="355" y="940"/>
                </a:lnTo>
                <a:lnTo>
                  <a:pt x="338" y="940"/>
                </a:lnTo>
                <a:lnTo>
                  <a:pt x="323" y="940"/>
                </a:lnTo>
                <a:lnTo>
                  <a:pt x="323" y="971"/>
                </a:lnTo>
                <a:lnTo>
                  <a:pt x="324" y="972"/>
                </a:lnTo>
                <a:lnTo>
                  <a:pt x="324" y="974"/>
                </a:lnTo>
                <a:lnTo>
                  <a:pt x="323" y="977"/>
                </a:lnTo>
                <a:lnTo>
                  <a:pt x="321" y="977"/>
                </a:lnTo>
                <a:lnTo>
                  <a:pt x="318" y="977"/>
                </a:lnTo>
                <a:lnTo>
                  <a:pt x="315" y="977"/>
                </a:lnTo>
                <a:lnTo>
                  <a:pt x="311" y="977"/>
                </a:lnTo>
                <a:lnTo>
                  <a:pt x="311" y="974"/>
                </a:lnTo>
                <a:lnTo>
                  <a:pt x="311" y="972"/>
                </a:lnTo>
                <a:lnTo>
                  <a:pt x="311" y="971"/>
                </a:lnTo>
                <a:lnTo>
                  <a:pt x="311" y="968"/>
                </a:lnTo>
                <a:lnTo>
                  <a:pt x="311" y="954"/>
                </a:lnTo>
                <a:lnTo>
                  <a:pt x="311" y="946"/>
                </a:lnTo>
                <a:lnTo>
                  <a:pt x="311" y="943"/>
                </a:lnTo>
                <a:lnTo>
                  <a:pt x="302" y="943"/>
                </a:lnTo>
                <a:lnTo>
                  <a:pt x="302" y="954"/>
                </a:lnTo>
                <a:lnTo>
                  <a:pt x="302" y="960"/>
                </a:lnTo>
                <a:lnTo>
                  <a:pt x="300" y="968"/>
                </a:lnTo>
                <a:lnTo>
                  <a:pt x="300" y="972"/>
                </a:lnTo>
                <a:lnTo>
                  <a:pt x="300" y="974"/>
                </a:lnTo>
                <a:lnTo>
                  <a:pt x="300" y="977"/>
                </a:lnTo>
                <a:lnTo>
                  <a:pt x="300" y="974"/>
                </a:lnTo>
                <a:lnTo>
                  <a:pt x="300" y="972"/>
                </a:lnTo>
                <a:lnTo>
                  <a:pt x="300" y="945"/>
                </a:lnTo>
                <a:lnTo>
                  <a:pt x="299" y="945"/>
                </a:lnTo>
                <a:lnTo>
                  <a:pt x="296" y="945"/>
                </a:lnTo>
                <a:lnTo>
                  <a:pt x="247" y="943"/>
                </a:lnTo>
                <a:lnTo>
                  <a:pt x="247" y="952"/>
                </a:lnTo>
                <a:lnTo>
                  <a:pt x="247" y="971"/>
                </a:lnTo>
                <a:lnTo>
                  <a:pt x="247" y="972"/>
                </a:lnTo>
                <a:lnTo>
                  <a:pt x="247" y="974"/>
                </a:lnTo>
                <a:lnTo>
                  <a:pt x="247" y="975"/>
                </a:lnTo>
                <a:lnTo>
                  <a:pt x="247" y="977"/>
                </a:lnTo>
                <a:lnTo>
                  <a:pt x="247" y="980"/>
                </a:lnTo>
                <a:lnTo>
                  <a:pt x="243" y="978"/>
                </a:lnTo>
                <a:lnTo>
                  <a:pt x="226" y="978"/>
                </a:lnTo>
                <a:lnTo>
                  <a:pt x="223" y="980"/>
                </a:lnTo>
                <a:lnTo>
                  <a:pt x="219" y="980"/>
                </a:lnTo>
                <a:lnTo>
                  <a:pt x="201" y="980"/>
                </a:lnTo>
                <a:lnTo>
                  <a:pt x="201" y="977"/>
                </a:lnTo>
                <a:lnTo>
                  <a:pt x="201" y="975"/>
                </a:lnTo>
                <a:lnTo>
                  <a:pt x="201" y="974"/>
                </a:lnTo>
                <a:lnTo>
                  <a:pt x="201" y="954"/>
                </a:lnTo>
                <a:lnTo>
                  <a:pt x="183" y="952"/>
                </a:lnTo>
                <a:lnTo>
                  <a:pt x="174" y="952"/>
                </a:lnTo>
                <a:lnTo>
                  <a:pt x="174" y="972"/>
                </a:lnTo>
                <a:lnTo>
                  <a:pt x="174" y="974"/>
                </a:lnTo>
                <a:lnTo>
                  <a:pt x="174" y="975"/>
                </a:lnTo>
                <a:lnTo>
                  <a:pt x="174" y="977"/>
                </a:lnTo>
                <a:lnTo>
                  <a:pt x="174" y="978"/>
                </a:lnTo>
                <a:lnTo>
                  <a:pt x="155" y="978"/>
                </a:lnTo>
                <a:lnTo>
                  <a:pt x="152" y="978"/>
                </a:lnTo>
                <a:lnTo>
                  <a:pt x="151" y="978"/>
                </a:lnTo>
                <a:lnTo>
                  <a:pt x="148" y="978"/>
                </a:lnTo>
                <a:lnTo>
                  <a:pt x="145" y="980"/>
                </a:lnTo>
                <a:lnTo>
                  <a:pt x="142" y="980"/>
                </a:lnTo>
                <a:lnTo>
                  <a:pt x="119" y="980"/>
                </a:lnTo>
                <a:lnTo>
                  <a:pt x="113" y="978"/>
                </a:lnTo>
                <a:lnTo>
                  <a:pt x="101" y="978"/>
                </a:lnTo>
                <a:lnTo>
                  <a:pt x="70" y="977"/>
                </a:lnTo>
                <a:lnTo>
                  <a:pt x="53" y="978"/>
                </a:lnTo>
                <a:lnTo>
                  <a:pt x="53" y="975"/>
                </a:lnTo>
                <a:lnTo>
                  <a:pt x="53" y="972"/>
                </a:lnTo>
                <a:lnTo>
                  <a:pt x="53" y="954"/>
                </a:lnTo>
                <a:lnTo>
                  <a:pt x="33" y="954"/>
                </a:lnTo>
                <a:lnTo>
                  <a:pt x="33" y="957"/>
                </a:lnTo>
                <a:lnTo>
                  <a:pt x="23" y="957"/>
                </a:lnTo>
                <a:lnTo>
                  <a:pt x="23" y="960"/>
                </a:lnTo>
                <a:lnTo>
                  <a:pt x="23" y="971"/>
                </a:lnTo>
                <a:lnTo>
                  <a:pt x="23" y="974"/>
                </a:lnTo>
                <a:lnTo>
                  <a:pt x="23" y="977"/>
                </a:lnTo>
                <a:lnTo>
                  <a:pt x="21" y="977"/>
                </a:lnTo>
                <a:lnTo>
                  <a:pt x="21" y="975"/>
                </a:lnTo>
                <a:lnTo>
                  <a:pt x="21" y="974"/>
                </a:lnTo>
                <a:lnTo>
                  <a:pt x="21" y="972"/>
                </a:lnTo>
                <a:lnTo>
                  <a:pt x="21" y="971"/>
                </a:lnTo>
                <a:lnTo>
                  <a:pt x="21" y="960"/>
                </a:lnTo>
                <a:lnTo>
                  <a:pt x="18" y="960"/>
                </a:lnTo>
                <a:lnTo>
                  <a:pt x="14" y="960"/>
                </a:lnTo>
                <a:lnTo>
                  <a:pt x="12" y="960"/>
                </a:lnTo>
                <a:lnTo>
                  <a:pt x="12" y="948"/>
                </a:lnTo>
                <a:lnTo>
                  <a:pt x="12" y="946"/>
                </a:lnTo>
                <a:lnTo>
                  <a:pt x="12" y="943"/>
                </a:lnTo>
                <a:lnTo>
                  <a:pt x="12" y="940"/>
                </a:lnTo>
                <a:lnTo>
                  <a:pt x="3" y="940"/>
                </a:lnTo>
                <a:lnTo>
                  <a:pt x="2" y="940"/>
                </a:lnTo>
                <a:lnTo>
                  <a:pt x="2" y="934"/>
                </a:lnTo>
                <a:lnTo>
                  <a:pt x="0" y="878"/>
                </a:lnTo>
                <a:lnTo>
                  <a:pt x="0" y="872"/>
                </a:lnTo>
                <a:close/>
                <a:moveTo>
                  <a:pt x="341" y="492"/>
                </a:moveTo>
                <a:lnTo>
                  <a:pt x="359" y="492"/>
                </a:lnTo>
                <a:lnTo>
                  <a:pt x="362" y="492"/>
                </a:lnTo>
                <a:lnTo>
                  <a:pt x="373" y="492"/>
                </a:lnTo>
                <a:lnTo>
                  <a:pt x="373" y="477"/>
                </a:lnTo>
                <a:lnTo>
                  <a:pt x="367" y="477"/>
                </a:lnTo>
                <a:lnTo>
                  <a:pt x="352" y="477"/>
                </a:lnTo>
                <a:lnTo>
                  <a:pt x="341" y="477"/>
                </a:lnTo>
                <a:lnTo>
                  <a:pt x="341" y="492"/>
                </a:lnTo>
                <a:close/>
                <a:moveTo>
                  <a:pt x="342" y="598"/>
                </a:moveTo>
                <a:lnTo>
                  <a:pt x="342" y="636"/>
                </a:lnTo>
                <a:lnTo>
                  <a:pt x="342" y="657"/>
                </a:lnTo>
                <a:lnTo>
                  <a:pt x="342" y="662"/>
                </a:lnTo>
                <a:lnTo>
                  <a:pt x="342" y="666"/>
                </a:lnTo>
                <a:lnTo>
                  <a:pt x="342" y="672"/>
                </a:lnTo>
                <a:lnTo>
                  <a:pt x="342" y="686"/>
                </a:lnTo>
                <a:lnTo>
                  <a:pt x="342" y="693"/>
                </a:lnTo>
                <a:lnTo>
                  <a:pt x="342" y="696"/>
                </a:lnTo>
                <a:lnTo>
                  <a:pt x="383" y="696"/>
                </a:lnTo>
                <a:lnTo>
                  <a:pt x="383" y="687"/>
                </a:lnTo>
                <a:lnTo>
                  <a:pt x="383" y="672"/>
                </a:lnTo>
                <a:lnTo>
                  <a:pt x="400" y="674"/>
                </a:lnTo>
                <a:lnTo>
                  <a:pt x="401" y="674"/>
                </a:lnTo>
                <a:lnTo>
                  <a:pt x="413" y="674"/>
                </a:lnTo>
                <a:lnTo>
                  <a:pt x="413" y="677"/>
                </a:lnTo>
                <a:lnTo>
                  <a:pt x="415" y="677"/>
                </a:lnTo>
                <a:lnTo>
                  <a:pt x="415" y="686"/>
                </a:lnTo>
                <a:lnTo>
                  <a:pt x="430" y="686"/>
                </a:lnTo>
                <a:lnTo>
                  <a:pt x="430" y="696"/>
                </a:lnTo>
                <a:lnTo>
                  <a:pt x="430" y="709"/>
                </a:lnTo>
                <a:lnTo>
                  <a:pt x="430" y="765"/>
                </a:lnTo>
                <a:lnTo>
                  <a:pt x="428" y="766"/>
                </a:lnTo>
                <a:lnTo>
                  <a:pt x="428" y="763"/>
                </a:lnTo>
                <a:lnTo>
                  <a:pt x="421" y="763"/>
                </a:lnTo>
                <a:lnTo>
                  <a:pt x="421" y="771"/>
                </a:lnTo>
                <a:lnTo>
                  <a:pt x="424" y="771"/>
                </a:lnTo>
                <a:lnTo>
                  <a:pt x="433" y="771"/>
                </a:lnTo>
                <a:lnTo>
                  <a:pt x="436" y="771"/>
                </a:lnTo>
                <a:lnTo>
                  <a:pt x="437" y="771"/>
                </a:lnTo>
                <a:lnTo>
                  <a:pt x="439" y="771"/>
                </a:lnTo>
                <a:lnTo>
                  <a:pt x="439" y="810"/>
                </a:lnTo>
                <a:lnTo>
                  <a:pt x="443" y="810"/>
                </a:lnTo>
                <a:lnTo>
                  <a:pt x="462" y="810"/>
                </a:lnTo>
                <a:lnTo>
                  <a:pt x="475" y="810"/>
                </a:lnTo>
                <a:lnTo>
                  <a:pt x="477" y="818"/>
                </a:lnTo>
                <a:lnTo>
                  <a:pt x="477" y="824"/>
                </a:lnTo>
                <a:lnTo>
                  <a:pt x="487" y="824"/>
                </a:lnTo>
                <a:lnTo>
                  <a:pt x="489" y="824"/>
                </a:lnTo>
                <a:lnTo>
                  <a:pt x="487" y="774"/>
                </a:lnTo>
                <a:lnTo>
                  <a:pt x="498" y="774"/>
                </a:lnTo>
                <a:lnTo>
                  <a:pt x="510" y="774"/>
                </a:lnTo>
                <a:lnTo>
                  <a:pt x="532" y="774"/>
                </a:lnTo>
                <a:lnTo>
                  <a:pt x="540" y="774"/>
                </a:lnTo>
                <a:lnTo>
                  <a:pt x="557" y="774"/>
                </a:lnTo>
                <a:lnTo>
                  <a:pt x="557" y="790"/>
                </a:lnTo>
                <a:lnTo>
                  <a:pt x="560" y="790"/>
                </a:lnTo>
                <a:lnTo>
                  <a:pt x="563" y="790"/>
                </a:lnTo>
                <a:lnTo>
                  <a:pt x="563" y="774"/>
                </a:lnTo>
                <a:lnTo>
                  <a:pt x="563" y="772"/>
                </a:lnTo>
                <a:lnTo>
                  <a:pt x="561" y="772"/>
                </a:lnTo>
                <a:lnTo>
                  <a:pt x="558" y="772"/>
                </a:lnTo>
                <a:lnTo>
                  <a:pt x="557" y="772"/>
                </a:lnTo>
                <a:lnTo>
                  <a:pt x="545" y="772"/>
                </a:lnTo>
                <a:lnTo>
                  <a:pt x="540" y="772"/>
                </a:lnTo>
                <a:lnTo>
                  <a:pt x="534" y="772"/>
                </a:lnTo>
                <a:lnTo>
                  <a:pt x="516" y="772"/>
                </a:lnTo>
                <a:lnTo>
                  <a:pt x="510" y="772"/>
                </a:lnTo>
                <a:lnTo>
                  <a:pt x="508" y="772"/>
                </a:lnTo>
                <a:lnTo>
                  <a:pt x="502" y="772"/>
                </a:lnTo>
                <a:lnTo>
                  <a:pt x="501" y="772"/>
                </a:lnTo>
                <a:lnTo>
                  <a:pt x="499" y="772"/>
                </a:lnTo>
                <a:lnTo>
                  <a:pt x="498" y="772"/>
                </a:lnTo>
                <a:lnTo>
                  <a:pt x="496" y="772"/>
                </a:lnTo>
                <a:lnTo>
                  <a:pt x="490" y="772"/>
                </a:lnTo>
                <a:lnTo>
                  <a:pt x="489" y="772"/>
                </a:lnTo>
                <a:lnTo>
                  <a:pt x="487" y="772"/>
                </a:lnTo>
                <a:lnTo>
                  <a:pt x="486" y="772"/>
                </a:lnTo>
                <a:lnTo>
                  <a:pt x="484" y="772"/>
                </a:lnTo>
                <a:lnTo>
                  <a:pt x="483" y="772"/>
                </a:lnTo>
                <a:lnTo>
                  <a:pt x="481" y="772"/>
                </a:lnTo>
                <a:lnTo>
                  <a:pt x="478" y="772"/>
                </a:lnTo>
                <a:lnTo>
                  <a:pt x="471" y="772"/>
                </a:lnTo>
                <a:lnTo>
                  <a:pt x="469" y="772"/>
                </a:lnTo>
                <a:lnTo>
                  <a:pt x="466" y="772"/>
                </a:lnTo>
                <a:lnTo>
                  <a:pt x="465" y="772"/>
                </a:lnTo>
                <a:lnTo>
                  <a:pt x="462" y="772"/>
                </a:lnTo>
                <a:lnTo>
                  <a:pt x="462" y="766"/>
                </a:lnTo>
                <a:lnTo>
                  <a:pt x="462" y="749"/>
                </a:lnTo>
                <a:lnTo>
                  <a:pt x="462" y="740"/>
                </a:lnTo>
                <a:lnTo>
                  <a:pt x="447" y="739"/>
                </a:lnTo>
                <a:lnTo>
                  <a:pt x="447" y="734"/>
                </a:lnTo>
                <a:lnTo>
                  <a:pt x="447" y="722"/>
                </a:lnTo>
                <a:lnTo>
                  <a:pt x="447" y="721"/>
                </a:lnTo>
                <a:lnTo>
                  <a:pt x="447" y="701"/>
                </a:lnTo>
                <a:lnTo>
                  <a:pt x="456" y="684"/>
                </a:lnTo>
                <a:lnTo>
                  <a:pt x="457" y="683"/>
                </a:lnTo>
                <a:lnTo>
                  <a:pt x="457" y="681"/>
                </a:lnTo>
                <a:lnTo>
                  <a:pt x="457" y="680"/>
                </a:lnTo>
                <a:lnTo>
                  <a:pt x="459" y="678"/>
                </a:lnTo>
                <a:lnTo>
                  <a:pt x="459" y="677"/>
                </a:lnTo>
                <a:lnTo>
                  <a:pt x="459" y="674"/>
                </a:lnTo>
                <a:lnTo>
                  <a:pt x="463" y="674"/>
                </a:lnTo>
                <a:lnTo>
                  <a:pt x="468" y="674"/>
                </a:lnTo>
                <a:lnTo>
                  <a:pt x="472" y="674"/>
                </a:lnTo>
                <a:lnTo>
                  <a:pt x="472" y="671"/>
                </a:lnTo>
                <a:lnTo>
                  <a:pt x="466" y="671"/>
                </a:lnTo>
                <a:lnTo>
                  <a:pt x="463" y="669"/>
                </a:lnTo>
                <a:lnTo>
                  <a:pt x="463" y="668"/>
                </a:lnTo>
                <a:lnTo>
                  <a:pt x="462" y="666"/>
                </a:lnTo>
                <a:lnTo>
                  <a:pt x="460" y="665"/>
                </a:lnTo>
                <a:lnTo>
                  <a:pt x="459" y="665"/>
                </a:lnTo>
                <a:lnTo>
                  <a:pt x="459" y="663"/>
                </a:lnTo>
                <a:lnTo>
                  <a:pt x="459" y="662"/>
                </a:lnTo>
                <a:lnTo>
                  <a:pt x="459" y="660"/>
                </a:lnTo>
                <a:lnTo>
                  <a:pt x="459" y="659"/>
                </a:lnTo>
                <a:lnTo>
                  <a:pt x="459" y="657"/>
                </a:lnTo>
                <a:lnTo>
                  <a:pt x="460" y="656"/>
                </a:lnTo>
                <a:lnTo>
                  <a:pt x="460" y="654"/>
                </a:lnTo>
                <a:lnTo>
                  <a:pt x="462" y="653"/>
                </a:lnTo>
                <a:lnTo>
                  <a:pt x="463" y="651"/>
                </a:lnTo>
                <a:lnTo>
                  <a:pt x="465" y="650"/>
                </a:lnTo>
                <a:lnTo>
                  <a:pt x="465" y="648"/>
                </a:lnTo>
                <a:lnTo>
                  <a:pt x="466" y="646"/>
                </a:lnTo>
                <a:lnTo>
                  <a:pt x="466" y="645"/>
                </a:lnTo>
                <a:lnTo>
                  <a:pt x="468" y="643"/>
                </a:lnTo>
                <a:lnTo>
                  <a:pt x="468" y="642"/>
                </a:lnTo>
                <a:lnTo>
                  <a:pt x="468" y="640"/>
                </a:lnTo>
                <a:lnTo>
                  <a:pt x="466" y="639"/>
                </a:lnTo>
                <a:lnTo>
                  <a:pt x="466" y="637"/>
                </a:lnTo>
                <a:lnTo>
                  <a:pt x="465" y="636"/>
                </a:lnTo>
                <a:lnTo>
                  <a:pt x="465" y="634"/>
                </a:lnTo>
                <a:lnTo>
                  <a:pt x="465" y="633"/>
                </a:lnTo>
                <a:lnTo>
                  <a:pt x="466" y="633"/>
                </a:lnTo>
                <a:lnTo>
                  <a:pt x="466" y="631"/>
                </a:lnTo>
                <a:lnTo>
                  <a:pt x="465" y="631"/>
                </a:lnTo>
                <a:lnTo>
                  <a:pt x="465" y="630"/>
                </a:lnTo>
                <a:lnTo>
                  <a:pt x="465" y="628"/>
                </a:lnTo>
                <a:lnTo>
                  <a:pt x="465" y="627"/>
                </a:lnTo>
                <a:lnTo>
                  <a:pt x="463" y="627"/>
                </a:lnTo>
                <a:lnTo>
                  <a:pt x="463" y="625"/>
                </a:lnTo>
                <a:lnTo>
                  <a:pt x="463" y="622"/>
                </a:lnTo>
                <a:lnTo>
                  <a:pt x="462" y="621"/>
                </a:lnTo>
                <a:lnTo>
                  <a:pt x="460" y="619"/>
                </a:lnTo>
                <a:lnTo>
                  <a:pt x="459" y="618"/>
                </a:lnTo>
                <a:lnTo>
                  <a:pt x="459" y="616"/>
                </a:lnTo>
                <a:lnTo>
                  <a:pt x="459" y="615"/>
                </a:lnTo>
                <a:lnTo>
                  <a:pt x="459" y="613"/>
                </a:lnTo>
                <a:lnTo>
                  <a:pt x="460" y="612"/>
                </a:lnTo>
                <a:lnTo>
                  <a:pt x="460" y="610"/>
                </a:lnTo>
                <a:lnTo>
                  <a:pt x="462" y="610"/>
                </a:lnTo>
                <a:lnTo>
                  <a:pt x="462" y="609"/>
                </a:lnTo>
                <a:lnTo>
                  <a:pt x="463" y="609"/>
                </a:lnTo>
                <a:lnTo>
                  <a:pt x="463" y="610"/>
                </a:lnTo>
                <a:lnTo>
                  <a:pt x="465" y="610"/>
                </a:lnTo>
                <a:lnTo>
                  <a:pt x="466" y="610"/>
                </a:lnTo>
                <a:lnTo>
                  <a:pt x="466" y="612"/>
                </a:lnTo>
                <a:lnTo>
                  <a:pt x="468" y="612"/>
                </a:lnTo>
                <a:lnTo>
                  <a:pt x="469" y="612"/>
                </a:lnTo>
                <a:lnTo>
                  <a:pt x="469" y="613"/>
                </a:lnTo>
                <a:lnTo>
                  <a:pt x="471" y="613"/>
                </a:lnTo>
                <a:lnTo>
                  <a:pt x="472" y="613"/>
                </a:lnTo>
                <a:lnTo>
                  <a:pt x="474" y="613"/>
                </a:lnTo>
                <a:lnTo>
                  <a:pt x="475" y="613"/>
                </a:lnTo>
                <a:lnTo>
                  <a:pt x="477" y="613"/>
                </a:lnTo>
                <a:lnTo>
                  <a:pt x="478" y="613"/>
                </a:lnTo>
                <a:lnTo>
                  <a:pt x="480" y="613"/>
                </a:lnTo>
                <a:lnTo>
                  <a:pt x="481" y="613"/>
                </a:lnTo>
                <a:lnTo>
                  <a:pt x="483" y="613"/>
                </a:lnTo>
                <a:lnTo>
                  <a:pt x="484" y="613"/>
                </a:lnTo>
                <a:lnTo>
                  <a:pt x="486" y="613"/>
                </a:lnTo>
                <a:lnTo>
                  <a:pt x="487" y="613"/>
                </a:lnTo>
                <a:lnTo>
                  <a:pt x="487" y="612"/>
                </a:lnTo>
                <a:lnTo>
                  <a:pt x="489" y="612"/>
                </a:lnTo>
                <a:lnTo>
                  <a:pt x="490" y="610"/>
                </a:lnTo>
                <a:lnTo>
                  <a:pt x="492" y="609"/>
                </a:lnTo>
                <a:lnTo>
                  <a:pt x="492" y="607"/>
                </a:lnTo>
                <a:lnTo>
                  <a:pt x="492" y="606"/>
                </a:lnTo>
                <a:lnTo>
                  <a:pt x="492" y="604"/>
                </a:lnTo>
                <a:lnTo>
                  <a:pt x="492" y="603"/>
                </a:lnTo>
                <a:lnTo>
                  <a:pt x="492" y="601"/>
                </a:lnTo>
                <a:lnTo>
                  <a:pt x="492" y="600"/>
                </a:lnTo>
                <a:lnTo>
                  <a:pt x="492" y="598"/>
                </a:lnTo>
                <a:lnTo>
                  <a:pt x="490" y="595"/>
                </a:lnTo>
                <a:lnTo>
                  <a:pt x="490" y="592"/>
                </a:lnTo>
                <a:lnTo>
                  <a:pt x="490" y="590"/>
                </a:lnTo>
                <a:lnTo>
                  <a:pt x="490" y="589"/>
                </a:lnTo>
                <a:lnTo>
                  <a:pt x="492" y="587"/>
                </a:lnTo>
                <a:lnTo>
                  <a:pt x="492" y="586"/>
                </a:lnTo>
                <a:lnTo>
                  <a:pt x="492" y="584"/>
                </a:lnTo>
                <a:lnTo>
                  <a:pt x="493" y="583"/>
                </a:lnTo>
                <a:lnTo>
                  <a:pt x="495" y="581"/>
                </a:lnTo>
                <a:lnTo>
                  <a:pt x="496" y="580"/>
                </a:lnTo>
                <a:lnTo>
                  <a:pt x="496" y="578"/>
                </a:lnTo>
                <a:lnTo>
                  <a:pt x="498" y="578"/>
                </a:lnTo>
                <a:lnTo>
                  <a:pt x="498" y="577"/>
                </a:lnTo>
                <a:lnTo>
                  <a:pt x="498" y="575"/>
                </a:lnTo>
                <a:lnTo>
                  <a:pt x="448" y="575"/>
                </a:lnTo>
                <a:lnTo>
                  <a:pt x="443" y="575"/>
                </a:lnTo>
                <a:lnTo>
                  <a:pt x="440" y="575"/>
                </a:lnTo>
                <a:lnTo>
                  <a:pt x="439" y="575"/>
                </a:lnTo>
                <a:lnTo>
                  <a:pt x="436" y="575"/>
                </a:lnTo>
                <a:lnTo>
                  <a:pt x="436" y="569"/>
                </a:lnTo>
                <a:lnTo>
                  <a:pt x="437" y="560"/>
                </a:lnTo>
                <a:lnTo>
                  <a:pt x="439" y="554"/>
                </a:lnTo>
                <a:lnTo>
                  <a:pt x="439" y="551"/>
                </a:lnTo>
                <a:lnTo>
                  <a:pt x="439" y="542"/>
                </a:lnTo>
                <a:lnTo>
                  <a:pt x="439" y="533"/>
                </a:lnTo>
                <a:lnTo>
                  <a:pt x="440" y="522"/>
                </a:lnTo>
                <a:lnTo>
                  <a:pt x="439" y="512"/>
                </a:lnTo>
                <a:lnTo>
                  <a:pt x="439" y="504"/>
                </a:lnTo>
                <a:lnTo>
                  <a:pt x="439" y="486"/>
                </a:lnTo>
                <a:lnTo>
                  <a:pt x="434" y="481"/>
                </a:lnTo>
                <a:lnTo>
                  <a:pt x="431" y="478"/>
                </a:lnTo>
                <a:lnTo>
                  <a:pt x="428" y="478"/>
                </a:lnTo>
                <a:lnTo>
                  <a:pt x="425" y="478"/>
                </a:lnTo>
                <a:lnTo>
                  <a:pt x="421" y="478"/>
                </a:lnTo>
                <a:lnTo>
                  <a:pt x="413" y="478"/>
                </a:lnTo>
                <a:lnTo>
                  <a:pt x="413" y="497"/>
                </a:lnTo>
                <a:lnTo>
                  <a:pt x="413" y="501"/>
                </a:lnTo>
                <a:lnTo>
                  <a:pt x="413" y="506"/>
                </a:lnTo>
                <a:lnTo>
                  <a:pt x="413" y="513"/>
                </a:lnTo>
                <a:lnTo>
                  <a:pt x="413" y="525"/>
                </a:lnTo>
                <a:lnTo>
                  <a:pt x="437" y="527"/>
                </a:lnTo>
                <a:lnTo>
                  <a:pt x="437" y="528"/>
                </a:lnTo>
                <a:lnTo>
                  <a:pt x="436" y="548"/>
                </a:lnTo>
                <a:lnTo>
                  <a:pt x="437" y="548"/>
                </a:lnTo>
                <a:lnTo>
                  <a:pt x="436" y="554"/>
                </a:lnTo>
                <a:lnTo>
                  <a:pt x="433" y="575"/>
                </a:lnTo>
                <a:lnTo>
                  <a:pt x="413" y="575"/>
                </a:lnTo>
                <a:lnTo>
                  <a:pt x="389" y="575"/>
                </a:lnTo>
                <a:lnTo>
                  <a:pt x="389" y="587"/>
                </a:lnTo>
                <a:lnTo>
                  <a:pt x="342" y="586"/>
                </a:lnTo>
                <a:lnTo>
                  <a:pt x="342" y="598"/>
                </a:lnTo>
                <a:close/>
                <a:moveTo>
                  <a:pt x="344" y="772"/>
                </a:moveTo>
                <a:lnTo>
                  <a:pt x="344" y="798"/>
                </a:lnTo>
                <a:lnTo>
                  <a:pt x="355" y="798"/>
                </a:lnTo>
                <a:lnTo>
                  <a:pt x="355" y="771"/>
                </a:lnTo>
                <a:lnTo>
                  <a:pt x="353" y="771"/>
                </a:lnTo>
                <a:lnTo>
                  <a:pt x="344" y="771"/>
                </a:lnTo>
                <a:lnTo>
                  <a:pt x="344" y="772"/>
                </a:lnTo>
                <a:close/>
                <a:moveTo>
                  <a:pt x="385" y="771"/>
                </a:moveTo>
                <a:lnTo>
                  <a:pt x="386" y="771"/>
                </a:lnTo>
                <a:lnTo>
                  <a:pt x="386" y="772"/>
                </a:lnTo>
                <a:lnTo>
                  <a:pt x="386" y="781"/>
                </a:lnTo>
                <a:lnTo>
                  <a:pt x="386" y="793"/>
                </a:lnTo>
                <a:lnTo>
                  <a:pt x="391" y="793"/>
                </a:lnTo>
                <a:lnTo>
                  <a:pt x="394" y="793"/>
                </a:lnTo>
                <a:lnTo>
                  <a:pt x="392" y="771"/>
                </a:lnTo>
                <a:lnTo>
                  <a:pt x="400" y="771"/>
                </a:lnTo>
                <a:lnTo>
                  <a:pt x="406" y="771"/>
                </a:lnTo>
                <a:lnTo>
                  <a:pt x="406" y="742"/>
                </a:lnTo>
                <a:lnTo>
                  <a:pt x="406" y="740"/>
                </a:lnTo>
                <a:lnTo>
                  <a:pt x="385" y="740"/>
                </a:lnTo>
                <a:lnTo>
                  <a:pt x="385" y="771"/>
                </a:lnTo>
                <a:close/>
                <a:moveTo>
                  <a:pt x="474" y="494"/>
                </a:moveTo>
                <a:lnTo>
                  <a:pt x="483" y="494"/>
                </a:lnTo>
                <a:lnTo>
                  <a:pt x="483" y="491"/>
                </a:lnTo>
                <a:lnTo>
                  <a:pt x="484" y="491"/>
                </a:lnTo>
                <a:lnTo>
                  <a:pt x="486" y="492"/>
                </a:lnTo>
                <a:lnTo>
                  <a:pt x="489" y="492"/>
                </a:lnTo>
                <a:lnTo>
                  <a:pt x="489" y="478"/>
                </a:lnTo>
                <a:lnTo>
                  <a:pt x="484" y="478"/>
                </a:lnTo>
                <a:lnTo>
                  <a:pt x="481" y="478"/>
                </a:lnTo>
                <a:lnTo>
                  <a:pt x="474" y="478"/>
                </a:lnTo>
                <a:lnTo>
                  <a:pt x="474" y="494"/>
                </a:lnTo>
                <a:close/>
                <a:moveTo>
                  <a:pt x="502" y="492"/>
                </a:moveTo>
                <a:lnTo>
                  <a:pt x="507" y="492"/>
                </a:lnTo>
                <a:lnTo>
                  <a:pt x="505" y="477"/>
                </a:lnTo>
                <a:lnTo>
                  <a:pt x="502" y="477"/>
                </a:lnTo>
                <a:lnTo>
                  <a:pt x="502" y="492"/>
                </a:lnTo>
                <a:close/>
                <a:moveTo>
                  <a:pt x="519" y="524"/>
                </a:moveTo>
                <a:lnTo>
                  <a:pt x="520" y="522"/>
                </a:lnTo>
                <a:lnTo>
                  <a:pt x="522" y="522"/>
                </a:lnTo>
                <a:lnTo>
                  <a:pt x="522" y="521"/>
                </a:lnTo>
                <a:lnTo>
                  <a:pt x="523" y="521"/>
                </a:lnTo>
                <a:lnTo>
                  <a:pt x="525" y="519"/>
                </a:lnTo>
                <a:lnTo>
                  <a:pt x="526" y="519"/>
                </a:lnTo>
                <a:lnTo>
                  <a:pt x="528" y="519"/>
                </a:lnTo>
                <a:lnTo>
                  <a:pt x="529" y="519"/>
                </a:lnTo>
                <a:lnTo>
                  <a:pt x="531" y="518"/>
                </a:lnTo>
                <a:lnTo>
                  <a:pt x="532" y="518"/>
                </a:lnTo>
                <a:lnTo>
                  <a:pt x="532" y="516"/>
                </a:lnTo>
                <a:lnTo>
                  <a:pt x="534" y="516"/>
                </a:lnTo>
                <a:lnTo>
                  <a:pt x="534" y="515"/>
                </a:lnTo>
                <a:lnTo>
                  <a:pt x="535" y="513"/>
                </a:lnTo>
                <a:lnTo>
                  <a:pt x="537" y="512"/>
                </a:lnTo>
                <a:lnTo>
                  <a:pt x="538" y="510"/>
                </a:lnTo>
                <a:lnTo>
                  <a:pt x="538" y="509"/>
                </a:lnTo>
                <a:lnTo>
                  <a:pt x="538" y="507"/>
                </a:lnTo>
                <a:lnTo>
                  <a:pt x="540" y="507"/>
                </a:lnTo>
                <a:lnTo>
                  <a:pt x="540" y="506"/>
                </a:lnTo>
                <a:lnTo>
                  <a:pt x="540" y="504"/>
                </a:lnTo>
                <a:lnTo>
                  <a:pt x="538" y="503"/>
                </a:lnTo>
                <a:lnTo>
                  <a:pt x="538" y="501"/>
                </a:lnTo>
                <a:lnTo>
                  <a:pt x="538" y="500"/>
                </a:lnTo>
                <a:lnTo>
                  <a:pt x="540" y="500"/>
                </a:lnTo>
                <a:lnTo>
                  <a:pt x="540" y="498"/>
                </a:lnTo>
                <a:lnTo>
                  <a:pt x="540" y="497"/>
                </a:lnTo>
                <a:lnTo>
                  <a:pt x="542" y="495"/>
                </a:lnTo>
                <a:lnTo>
                  <a:pt x="543" y="494"/>
                </a:lnTo>
                <a:lnTo>
                  <a:pt x="545" y="491"/>
                </a:lnTo>
                <a:lnTo>
                  <a:pt x="546" y="491"/>
                </a:lnTo>
                <a:lnTo>
                  <a:pt x="548" y="489"/>
                </a:lnTo>
                <a:lnTo>
                  <a:pt x="548" y="487"/>
                </a:lnTo>
                <a:lnTo>
                  <a:pt x="548" y="486"/>
                </a:lnTo>
                <a:lnTo>
                  <a:pt x="548" y="484"/>
                </a:lnTo>
                <a:lnTo>
                  <a:pt x="548" y="483"/>
                </a:lnTo>
                <a:lnTo>
                  <a:pt x="546" y="483"/>
                </a:lnTo>
                <a:lnTo>
                  <a:pt x="546" y="481"/>
                </a:lnTo>
                <a:lnTo>
                  <a:pt x="545" y="481"/>
                </a:lnTo>
                <a:lnTo>
                  <a:pt x="545" y="480"/>
                </a:lnTo>
                <a:lnTo>
                  <a:pt x="543" y="480"/>
                </a:lnTo>
                <a:lnTo>
                  <a:pt x="542" y="478"/>
                </a:lnTo>
                <a:lnTo>
                  <a:pt x="542" y="477"/>
                </a:lnTo>
                <a:lnTo>
                  <a:pt x="526" y="477"/>
                </a:lnTo>
                <a:lnTo>
                  <a:pt x="517" y="477"/>
                </a:lnTo>
                <a:lnTo>
                  <a:pt x="519" y="524"/>
                </a:lnTo>
                <a:close/>
                <a:moveTo>
                  <a:pt x="563" y="489"/>
                </a:moveTo>
                <a:lnTo>
                  <a:pt x="567" y="489"/>
                </a:lnTo>
                <a:lnTo>
                  <a:pt x="567" y="475"/>
                </a:lnTo>
                <a:lnTo>
                  <a:pt x="563" y="477"/>
                </a:lnTo>
                <a:lnTo>
                  <a:pt x="563" y="489"/>
                </a:lnTo>
                <a:close/>
                <a:moveTo>
                  <a:pt x="570" y="790"/>
                </a:moveTo>
                <a:lnTo>
                  <a:pt x="606" y="790"/>
                </a:lnTo>
                <a:lnTo>
                  <a:pt x="606" y="798"/>
                </a:lnTo>
                <a:lnTo>
                  <a:pt x="608" y="828"/>
                </a:lnTo>
                <a:lnTo>
                  <a:pt x="621" y="828"/>
                </a:lnTo>
                <a:lnTo>
                  <a:pt x="621" y="824"/>
                </a:lnTo>
                <a:lnTo>
                  <a:pt x="621" y="798"/>
                </a:lnTo>
                <a:lnTo>
                  <a:pt x="621" y="793"/>
                </a:lnTo>
                <a:lnTo>
                  <a:pt x="620" y="781"/>
                </a:lnTo>
                <a:lnTo>
                  <a:pt x="621" y="781"/>
                </a:lnTo>
                <a:lnTo>
                  <a:pt x="688" y="783"/>
                </a:lnTo>
                <a:lnTo>
                  <a:pt x="688" y="787"/>
                </a:lnTo>
                <a:lnTo>
                  <a:pt x="688" y="793"/>
                </a:lnTo>
                <a:lnTo>
                  <a:pt x="688" y="796"/>
                </a:lnTo>
                <a:lnTo>
                  <a:pt x="689" y="796"/>
                </a:lnTo>
                <a:lnTo>
                  <a:pt x="691" y="796"/>
                </a:lnTo>
                <a:lnTo>
                  <a:pt x="703" y="796"/>
                </a:lnTo>
                <a:lnTo>
                  <a:pt x="703" y="783"/>
                </a:lnTo>
                <a:lnTo>
                  <a:pt x="713" y="783"/>
                </a:lnTo>
                <a:lnTo>
                  <a:pt x="715" y="787"/>
                </a:lnTo>
                <a:lnTo>
                  <a:pt x="718" y="789"/>
                </a:lnTo>
                <a:lnTo>
                  <a:pt x="718" y="777"/>
                </a:lnTo>
                <a:lnTo>
                  <a:pt x="718" y="775"/>
                </a:lnTo>
                <a:lnTo>
                  <a:pt x="706" y="775"/>
                </a:lnTo>
                <a:lnTo>
                  <a:pt x="641" y="774"/>
                </a:lnTo>
                <a:lnTo>
                  <a:pt x="620" y="774"/>
                </a:lnTo>
                <a:lnTo>
                  <a:pt x="608" y="774"/>
                </a:lnTo>
                <a:lnTo>
                  <a:pt x="573" y="774"/>
                </a:lnTo>
                <a:lnTo>
                  <a:pt x="570" y="774"/>
                </a:lnTo>
                <a:lnTo>
                  <a:pt x="570" y="790"/>
                </a:lnTo>
                <a:close/>
                <a:moveTo>
                  <a:pt x="689" y="492"/>
                </a:moveTo>
                <a:lnTo>
                  <a:pt x="689" y="498"/>
                </a:lnTo>
                <a:lnTo>
                  <a:pt x="694" y="498"/>
                </a:lnTo>
                <a:lnTo>
                  <a:pt x="694" y="486"/>
                </a:lnTo>
                <a:lnTo>
                  <a:pt x="697" y="486"/>
                </a:lnTo>
                <a:lnTo>
                  <a:pt x="697" y="478"/>
                </a:lnTo>
                <a:lnTo>
                  <a:pt x="694" y="478"/>
                </a:lnTo>
                <a:lnTo>
                  <a:pt x="691" y="478"/>
                </a:lnTo>
                <a:lnTo>
                  <a:pt x="689" y="478"/>
                </a:lnTo>
                <a:lnTo>
                  <a:pt x="689" y="492"/>
                </a:lnTo>
                <a:close/>
                <a:moveTo>
                  <a:pt x="724" y="777"/>
                </a:moveTo>
                <a:lnTo>
                  <a:pt x="725" y="777"/>
                </a:lnTo>
                <a:lnTo>
                  <a:pt x="727" y="777"/>
                </a:lnTo>
                <a:lnTo>
                  <a:pt x="738" y="777"/>
                </a:lnTo>
                <a:lnTo>
                  <a:pt x="739" y="777"/>
                </a:lnTo>
                <a:lnTo>
                  <a:pt x="762" y="777"/>
                </a:lnTo>
                <a:lnTo>
                  <a:pt x="775" y="777"/>
                </a:lnTo>
                <a:lnTo>
                  <a:pt x="775" y="780"/>
                </a:lnTo>
                <a:lnTo>
                  <a:pt x="775" y="786"/>
                </a:lnTo>
                <a:lnTo>
                  <a:pt x="775" y="799"/>
                </a:lnTo>
                <a:lnTo>
                  <a:pt x="775" y="805"/>
                </a:lnTo>
                <a:lnTo>
                  <a:pt x="777" y="805"/>
                </a:lnTo>
                <a:lnTo>
                  <a:pt x="777" y="807"/>
                </a:lnTo>
                <a:lnTo>
                  <a:pt x="799" y="807"/>
                </a:lnTo>
                <a:lnTo>
                  <a:pt x="799" y="810"/>
                </a:lnTo>
                <a:lnTo>
                  <a:pt x="801" y="810"/>
                </a:lnTo>
                <a:lnTo>
                  <a:pt x="816" y="810"/>
                </a:lnTo>
                <a:lnTo>
                  <a:pt x="816" y="807"/>
                </a:lnTo>
                <a:lnTo>
                  <a:pt x="816" y="799"/>
                </a:lnTo>
                <a:lnTo>
                  <a:pt x="816" y="795"/>
                </a:lnTo>
                <a:lnTo>
                  <a:pt x="816" y="789"/>
                </a:lnTo>
                <a:lnTo>
                  <a:pt x="816" y="784"/>
                </a:lnTo>
                <a:lnTo>
                  <a:pt x="816" y="778"/>
                </a:lnTo>
                <a:lnTo>
                  <a:pt x="814" y="778"/>
                </a:lnTo>
                <a:lnTo>
                  <a:pt x="814" y="777"/>
                </a:lnTo>
                <a:lnTo>
                  <a:pt x="808" y="777"/>
                </a:lnTo>
                <a:lnTo>
                  <a:pt x="784" y="777"/>
                </a:lnTo>
                <a:lnTo>
                  <a:pt x="777" y="775"/>
                </a:lnTo>
                <a:lnTo>
                  <a:pt x="775" y="775"/>
                </a:lnTo>
                <a:lnTo>
                  <a:pt x="768" y="775"/>
                </a:lnTo>
                <a:lnTo>
                  <a:pt x="762" y="775"/>
                </a:lnTo>
                <a:lnTo>
                  <a:pt x="745" y="775"/>
                </a:lnTo>
                <a:lnTo>
                  <a:pt x="739" y="775"/>
                </a:lnTo>
                <a:lnTo>
                  <a:pt x="738" y="775"/>
                </a:lnTo>
                <a:lnTo>
                  <a:pt x="735" y="775"/>
                </a:lnTo>
                <a:lnTo>
                  <a:pt x="729" y="775"/>
                </a:lnTo>
                <a:lnTo>
                  <a:pt x="727" y="775"/>
                </a:lnTo>
                <a:lnTo>
                  <a:pt x="725" y="775"/>
                </a:lnTo>
                <a:lnTo>
                  <a:pt x="724" y="775"/>
                </a:lnTo>
                <a:lnTo>
                  <a:pt x="724" y="777"/>
                </a:lnTo>
                <a:close/>
                <a:moveTo>
                  <a:pt x="777" y="821"/>
                </a:moveTo>
                <a:lnTo>
                  <a:pt x="777" y="827"/>
                </a:lnTo>
                <a:lnTo>
                  <a:pt x="777" y="834"/>
                </a:lnTo>
                <a:lnTo>
                  <a:pt x="777" y="842"/>
                </a:lnTo>
                <a:lnTo>
                  <a:pt x="778" y="842"/>
                </a:lnTo>
                <a:lnTo>
                  <a:pt x="792" y="842"/>
                </a:lnTo>
                <a:lnTo>
                  <a:pt x="799" y="842"/>
                </a:lnTo>
                <a:lnTo>
                  <a:pt x="817" y="843"/>
                </a:lnTo>
                <a:lnTo>
                  <a:pt x="819" y="843"/>
                </a:lnTo>
                <a:lnTo>
                  <a:pt x="819" y="842"/>
                </a:lnTo>
                <a:lnTo>
                  <a:pt x="819" y="839"/>
                </a:lnTo>
                <a:lnTo>
                  <a:pt x="819" y="836"/>
                </a:lnTo>
                <a:lnTo>
                  <a:pt x="819" y="834"/>
                </a:lnTo>
                <a:lnTo>
                  <a:pt x="817" y="828"/>
                </a:lnTo>
                <a:lnTo>
                  <a:pt x="817" y="824"/>
                </a:lnTo>
                <a:lnTo>
                  <a:pt x="817" y="821"/>
                </a:lnTo>
                <a:lnTo>
                  <a:pt x="817" y="819"/>
                </a:lnTo>
                <a:lnTo>
                  <a:pt x="817" y="815"/>
                </a:lnTo>
                <a:lnTo>
                  <a:pt x="816" y="815"/>
                </a:lnTo>
                <a:lnTo>
                  <a:pt x="801" y="813"/>
                </a:lnTo>
                <a:lnTo>
                  <a:pt x="775" y="813"/>
                </a:lnTo>
                <a:lnTo>
                  <a:pt x="777" y="821"/>
                </a:lnTo>
                <a:close/>
                <a:moveTo>
                  <a:pt x="814" y="687"/>
                </a:moveTo>
                <a:lnTo>
                  <a:pt x="816" y="687"/>
                </a:lnTo>
                <a:lnTo>
                  <a:pt x="816" y="699"/>
                </a:lnTo>
                <a:lnTo>
                  <a:pt x="816" y="713"/>
                </a:lnTo>
                <a:lnTo>
                  <a:pt x="816" y="721"/>
                </a:lnTo>
                <a:lnTo>
                  <a:pt x="858" y="721"/>
                </a:lnTo>
                <a:lnTo>
                  <a:pt x="857" y="693"/>
                </a:lnTo>
                <a:lnTo>
                  <a:pt x="857" y="684"/>
                </a:lnTo>
                <a:lnTo>
                  <a:pt x="849" y="683"/>
                </a:lnTo>
                <a:lnTo>
                  <a:pt x="848" y="683"/>
                </a:lnTo>
                <a:lnTo>
                  <a:pt x="842" y="683"/>
                </a:lnTo>
                <a:lnTo>
                  <a:pt x="842" y="692"/>
                </a:lnTo>
                <a:lnTo>
                  <a:pt x="837" y="692"/>
                </a:lnTo>
                <a:lnTo>
                  <a:pt x="834" y="692"/>
                </a:lnTo>
                <a:lnTo>
                  <a:pt x="834" y="683"/>
                </a:lnTo>
                <a:lnTo>
                  <a:pt x="833" y="683"/>
                </a:lnTo>
                <a:lnTo>
                  <a:pt x="833" y="680"/>
                </a:lnTo>
                <a:lnTo>
                  <a:pt x="831" y="680"/>
                </a:lnTo>
                <a:lnTo>
                  <a:pt x="819" y="680"/>
                </a:lnTo>
                <a:lnTo>
                  <a:pt x="814" y="678"/>
                </a:lnTo>
                <a:lnTo>
                  <a:pt x="814" y="687"/>
                </a:lnTo>
                <a:close/>
                <a:moveTo>
                  <a:pt x="817" y="734"/>
                </a:moveTo>
                <a:lnTo>
                  <a:pt x="824" y="734"/>
                </a:lnTo>
                <a:lnTo>
                  <a:pt x="824" y="737"/>
                </a:lnTo>
                <a:lnTo>
                  <a:pt x="817" y="737"/>
                </a:lnTo>
                <a:lnTo>
                  <a:pt x="817" y="742"/>
                </a:lnTo>
                <a:lnTo>
                  <a:pt x="817" y="746"/>
                </a:lnTo>
                <a:lnTo>
                  <a:pt x="827" y="746"/>
                </a:lnTo>
                <a:lnTo>
                  <a:pt x="827" y="742"/>
                </a:lnTo>
                <a:lnTo>
                  <a:pt x="858" y="742"/>
                </a:lnTo>
                <a:lnTo>
                  <a:pt x="858" y="736"/>
                </a:lnTo>
                <a:lnTo>
                  <a:pt x="858" y="728"/>
                </a:lnTo>
                <a:lnTo>
                  <a:pt x="817" y="728"/>
                </a:lnTo>
                <a:lnTo>
                  <a:pt x="817" y="734"/>
                </a:lnTo>
                <a:close/>
                <a:moveTo>
                  <a:pt x="819" y="834"/>
                </a:moveTo>
                <a:lnTo>
                  <a:pt x="828" y="834"/>
                </a:lnTo>
                <a:lnTo>
                  <a:pt x="828" y="828"/>
                </a:lnTo>
                <a:lnTo>
                  <a:pt x="819" y="828"/>
                </a:lnTo>
                <a:lnTo>
                  <a:pt x="819" y="834"/>
                </a:lnTo>
                <a:close/>
                <a:moveTo>
                  <a:pt x="914" y="687"/>
                </a:moveTo>
                <a:lnTo>
                  <a:pt x="914" y="777"/>
                </a:lnTo>
                <a:lnTo>
                  <a:pt x="914" y="778"/>
                </a:lnTo>
                <a:lnTo>
                  <a:pt x="928" y="778"/>
                </a:lnTo>
                <a:lnTo>
                  <a:pt x="932" y="778"/>
                </a:lnTo>
                <a:lnTo>
                  <a:pt x="971" y="780"/>
                </a:lnTo>
                <a:lnTo>
                  <a:pt x="983" y="780"/>
                </a:lnTo>
                <a:lnTo>
                  <a:pt x="983" y="777"/>
                </a:lnTo>
                <a:lnTo>
                  <a:pt x="985" y="777"/>
                </a:lnTo>
                <a:lnTo>
                  <a:pt x="986" y="777"/>
                </a:lnTo>
                <a:lnTo>
                  <a:pt x="988" y="740"/>
                </a:lnTo>
                <a:lnTo>
                  <a:pt x="988" y="730"/>
                </a:lnTo>
                <a:lnTo>
                  <a:pt x="988" y="724"/>
                </a:lnTo>
                <a:lnTo>
                  <a:pt x="988" y="718"/>
                </a:lnTo>
                <a:lnTo>
                  <a:pt x="989" y="712"/>
                </a:lnTo>
                <a:lnTo>
                  <a:pt x="989" y="706"/>
                </a:lnTo>
                <a:lnTo>
                  <a:pt x="992" y="687"/>
                </a:lnTo>
                <a:lnTo>
                  <a:pt x="991" y="687"/>
                </a:lnTo>
                <a:lnTo>
                  <a:pt x="986" y="687"/>
                </a:lnTo>
                <a:lnTo>
                  <a:pt x="985" y="687"/>
                </a:lnTo>
                <a:lnTo>
                  <a:pt x="971" y="687"/>
                </a:lnTo>
                <a:lnTo>
                  <a:pt x="967" y="687"/>
                </a:lnTo>
                <a:lnTo>
                  <a:pt x="964" y="687"/>
                </a:lnTo>
                <a:lnTo>
                  <a:pt x="956" y="687"/>
                </a:lnTo>
                <a:lnTo>
                  <a:pt x="950" y="687"/>
                </a:lnTo>
                <a:lnTo>
                  <a:pt x="944" y="687"/>
                </a:lnTo>
                <a:lnTo>
                  <a:pt x="943" y="687"/>
                </a:lnTo>
                <a:lnTo>
                  <a:pt x="941" y="687"/>
                </a:lnTo>
                <a:lnTo>
                  <a:pt x="935" y="687"/>
                </a:lnTo>
                <a:lnTo>
                  <a:pt x="928" y="687"/>
                </a:lnTo>
                <a:lnTo>
                  <a:pt x="922" y="686"/>
                </a:lnTo>
                <a:lnTo>
                  <a:pt x="914" y="686"/>
                </a:lnTo>
                <a:lnTo>
                  <a:pt x="914" y="687"/>
                </a:lnTo>
                <a:close/>
                <a:moveTo>
                  <a:pt x="995" y="793"/>
                </a:moveTo>
                <a:lnTo>
                  <a:pt x="1003" y="793"/>
                </a:lnTo>
                <a:lnTo>
                  <a:pt x="1004" y="831"/>
                </a:lnTo>
                <a:lnTo>
                  <a:pt x="1012" y="831"/>
                </a:lnTo>
                <a:lnTo>
                  <a:pt x="1027" y="831"/>
                </a:lnTo>
                <a:lnTo>
                  <a:pt x="1033" y="833"/>
                </a:lnTo>
                <a:lnTo>
                  <a:pt x="1039" y="833"/>
                </a:lnTo>
                <a:lnTo>
                  <a:pt x="1045" y="833"/>
                </a:lnTo>
                <a:lnTo>
                  <a:pt x="1053" y="833"/>
                </a:lnTo>
                <a:lnTo>
                  <a:pt x="1059" y="833"/>
                </a:lnTo>
                <a:lnTo>
                  <a:pt x="1065" y="833"/>
                </a:lnTo>
                <a:lnTo>
                  <a:pt x="1063" y="793"/>
                </a:lnTo>
                <a:lnTo>
                  <a:pt x="1063" y="783"/>
                </a:lnTo>
                <a:lnTo>
                  <a:pt x="1057" y="783"/>
                </a:lnTo>
                <a:lnTo>
                  <a:pt x="1051" y="783"/>
                </a:lnTo>
                <a:lnTo>
                  <a:pt x="1044" y="783"/>
                </a:lnTo>
                <a:lnTo>
                  <a:pt x="1041" y="783"/>
                </a:lnTo>
                <a:lnTo>
                  <a:pt x="1038" y="781"/>
                </a:lnTo>
                <a:lnTo>
                  <a:pt x="1032" y="781"/>
                </a:lnTo>
                <a:lnTo>
                  <a:pt x="1030" y="781"/>
                </a:lnTo>
                <a:lnTo>
                  <a:pt x="1029" y="781"/>
                </a:lnTo>
                <a:lnTo>
                  <a:pt x="1027" y="781"/>
                </a:lnTo>
                <a:lnTo>
                  <a:pt x="1015" y="781"/>
                </a:lnTo>
                <a:lnTo>
                  <a:pt x="1011" y="781"/>
                </a:lnTo>
                <a:lnTo>
                  <a:pt x="1006" y="781"/>
                </a:lnTo>
                <a:lnTo>
                  <a:pt x="1003" y="781"/>
                </a:lnTo>
                <a:lnTo>
                  <a:pt x="998" y="781"/>
                </a:lnTo>
                <a:lnTo>
                  <a:pt x="995" y="781"/>
                </a:lnTo>
                <a:lnTo>
                  <a:pt x="995" y="793"/>
                </a:lnTo>
                <a:close/>
                <a:moveTo>
                  <a:pt x="1090" y="783"/>
                </a:moveTo>
                <a:lnTo>
                  <a:pt x="1090" y="812"/>
                </a:lnTo>
                <a:lnTo>
                  <a:pt x="1109" y="812"/>
                </a:lnTo>
                <a:lnTo>
                  <a:pt x="1110" y="812"/>
                </a:lnTo>
                <a:lnTo>
                  <a:pt x="1110" y="804"/>
                </a:lnTo>
                <a:lnTo>
                  <a:pt x="1109" y="804"/>
                </a:lnTo>
                <a:lnTo>
                  <a:pt x="1107" y="804"/>
                </a:lnTo>
                <a:lnTo>
                  <a:pt x="1106" y="796"/>
                </a:lnTo>
                <a:lnTo>
                  <a:pt x="1109" y="796"/>
                </a:lnTo>
                <a:lnTo>
                  <a:pt x="1110" y="796"/>
                </a:lnTo>
                <a:lnTo>
                  <a:pt x="1110" y="795"/>
                </a:lnTo>
                <a:lnTo>
                  <a:pt x="1110" y="790"/>
                </a:lnTo>
                <a:lnTo>
                  <a:pt x="1110" y="784"/>
                </a:lnTo>
                <a:lnTo>
                  <a:pt x="1109" y="784"/>
                </a:lnTo>
                <a:lnTo>
                  <a:pt x="1107" y="784"/>
                </a:lnTo>
                <a:lnTo>
                  <a:pt x="1106" y="784"/>
                </a:lnTo>
                <a:lnTo>
                  <a:pt x="1102" y="784"/>
                </a:lnTo>
                <a:lnTo>
                  <a:pt x="1099" y="784"/>
                </a:lnTo>
                <a:lnTo>
                  <a:pt x="1090" y="783"/>
                </a:lnTo>
                <a:close/>
                <a:moveTo>
                  <a:pt x="1090" y="748"/>
                </a:moveTo>
                <a:lnTo>
                  <a:pt x="1095" y="748"/>
                </a:lnTo>
                <a:lnTo>
                  <a:pt x="1110" y="749"/>
                </a:lnTo>
                <a:lnTo>
                  <a:pt x="1110" y="748"/>
                </a:lnTo>
                <a:lnTo>
                  <a:pt x="1110" y="743"/>
                </a:lnTo>
                <a:lnTo>
                  <a:pt x="1110" y="731"/>
                </a:lnTo>
                <a:lnTo>
                  <a:pt x="1109" y="731"/>
                </a:lnTo>
                <a:lnTo>
                  <a:pt x="1107" y="731"/>
                </a:lnTo>
                <a:lnTo>
                  <a:pt x="1095" y="731"/>
                </a:lnTo>
                <a:lnTo>
                  <a:pt x="1092" y="731"/>
                </a:lnTo>
                <a:lnTo>
                  <a:pt x="1092" y="733"/>
                </a:lnTo>
                <a:lnTo>
                  <a:pt x="1092" y="737"/>
                </a:lnTo>
                <a:lnTo>
                  <a:pt x="1092" y="740"/>
                </a:lnTo>
                <a:lnTo>
                  <a:pt x="1092" y="743"/>
                </a:lnTo>
                <a:lnTo>
                  <a:pt x="1090" y="748"/>
                </a:lnTo>
                <a:close/>
                <a:moveTo>
                  <a:pt x="1099" y="780"/>
                </a:moveTo>
                <a:lnTo>
                  <a:pt x="1104" y="780"/>
                </a:lnTo>
                <a:lnTo>
                  <a:pt x="1109" y="780"/>
                </a:lnTo>
                <a:lnTo>
                  <a:pt x="1110" y="780"/>
                </a:lnTo>
                <a:lnTo>
                  <a:pt x="1113" y="780"/>
                </a:lnTo>
                <a:lnTo>
                  <a:pt x="1119" y="780"/>
                </a:lnTo>
                <a:lnTo>
                  <a:pt x="1121" y="780"/>
                </a:lnTo>
                <a:lnTo>
                  <a:pt x="1122" y="780"/>
                </a:lnTo>
                <a:lnTo>
                  <a:pt x="1122" y="778"/>
                </a:lnTo>
                <a:lnTo>
                  <a:pt x="1122" y="774"/>
                </a:lnTo>
                <a:lnTo>
                  <a:pt x="1127" y="774"/>
                </a:lnTo>
                <a:lnTo>
                  <a:pt x="1128" y="774"/>
                </a:lnTo>
                <a:lnTo>
                  <a:pt x="1128" y="771"/>
                </a:lnTo>
                <a:lnTo>
                  <a:pt x="1134" y="771"/>
                </a:lnTo>
                <a:lnTo>
                  <a:pt x="1134" y="769"/>
                </a:lnTo>
                <a:lnTo>
                  <a:pt x="1134" y="768"/>
                </a:lnTo>
                <a:lnTo>
                  <a:pt x="1134" y="762"/>
                </a:lnTo>
                <a:lnTo>
                  <a:pt x="1124" y="762"/>
                </a:lnTo>
                <a:lnTo>
                  <a:pt x="1122" y="762"/>
                </a:lnTo>
                <a:lnTo>
                  <a:pt x="1122" y="765"/>
                </a:lnTo>
                <a:lnTo>
                  <a:pt x="1121" y="765"/>
                </a:lnTo>
                <a:lnTo>
                  <a:pt x="1104" y="765"/>
                </a:lnTo>
                <a:lnTo>
                  <a:pt x="1101" y="765"/>
                </a:lnTo>
                <a:lnTo>
                  <a:pt x="1099" y="780"/>
                </a:lnTo>
                <a:close/>
                <a:moveTo>
                  <a:pt x="1109" y="828"/>
                </a:moveTo>
                <a:lnTo>
                  <a:pt x="1109" y="830"/>
                </a:lnTo>
                <a:lnTo>
                  <a:pt x="1109" y="828"/>
                </a:lnTo>
                <a:lnTo>
                  <a:pt x="1112" y="828"/>
                </a:lnTo>
                <a:lnTo>
                  <a:pt x="1113" y="828"/>
                </a:lnTo>
                <a:lnTo>
                  <a:pt x="1119" y="830"/>
                </a:lnTo>
                <a:lnTo>
                  <a:pt x="1119" y="833"/>
                </a:lnTo>
                <a:lnTo>
                  <a:pt x="1119" y="836"/>
                </a:lnTo>
                <a:lnTo>
                  <a:pt x="1119" y="839"/>
                </a:lnTo>
                <a:lnTo>
                  <a:pt x="1116" y="839"/>
                </a:lnTo>
                <a:lnTo>
                  <a:pt x="1112" y="837"/>
                </a:lnTo>
                <a:lnTo>
                  <a:pt x="1110" y="845"/>
                </a:lnTo>
                <a:lnTo>
                  <a:pt x="1110" y="846"/>
                </a:lnTo>
                <a:lnTo>
                  <a:pt x="1115" y="846"/>
                </a:lnTo>
                <a:lnTo>
                  <a:pt x="1116" y="846"/>
                </a:lnTo>
                <a:lnTo>
                  <a:pt x="1116" y="848"/>
                </a:lnTo>
                <a:lnTo>
                  <a:pt x="1116" y="851"/>
                </a:lnTo>
                <a:lnTo>
                  <a:pt x="1116" y="852"/>
                </a:lnTo>
                <a:lnTo>
                  <a:pt x="1119" y="852"/>
                </a:lnTo>
                <a:lnTo>
                  <a:pt x="1121" y="852"/>
                </a:lnTo>
                <a:lnTo>
                  <a:pt x="1122" y="852"/>
                </a:lnTo>
                <a:lnTo>
                  <a:pt x="1125" y="852"/>
                </a:lnTo>
                <a:lnTo>
                  <a:pt x="1127" y="852"/>
                </a:lnTo>
                <a:lnTo>
                  <a:pt x="1130" y="852"/>
                </a:lnTo>
                <a:lnTo>
                  <a:pt x="1133" y="852"/>
                </a:lnTo>
                <a:lnTo>
                  <a:pt x="1137" y="852"/>
                </a:lnTo>
                <a:lnTo>
                  <a:pt x="1137" y="854"/>
                </a:lnTo>
                <a:lnTo>
                  <a:pt x="1137" y="862"/>
                </a:lnTo>
                <a:lnTo>
                  <a:pt x="1142" y="862"/>
                </a:lnTo>
                <a:lnTo>
                  <a:pt x="1143" y="865"/>
                </a:lnTo>
                <a:lnTo>
                  <a:pt x="1143" y="866"/>
                </a:lnTo>
                <a:lnTo>
                  <a:pt x="1142" y="866"/>
                </a:lnTo>
                <a:lnTo>
                  <a:pt x="1137" y="866"/>
                </a:lnTo>
                <a:lnTo>
                  <a:pt x="1137" y="868"/>
                </a:lnTo>
                <a:lnTo>
                  <a:pt x="1137" y="886"/>
                </a:lnTo>
                <a:lnTo>
                  <a:pt x="1142" y="886"/>
                </a:lnTo>
                <a:lnTo>
                  <a:pt x="1143" y="886"/>
                </a:lnTo>
                <a:lnTo>
                  <a:pt x="1145" y="886"/>
                </a:lnTo>
                <a:lnTo>
                  <a:pt x="1152" y="886"/>
                </a:lnTo>
                <a:lnTo>
                  <a:pt x="1154" y="886"/>
                </a:lnTo>
                <a:lnTo>
                  <a:pt x="1155" y="886"/>
                </a:lnTo>
                <a:lnTo>
                  <a:pt x="1161" y="886"/>
                </a:lnTo>
                <a:lnTo>
                  <a:pt x="1163" y="886"/>
                </a:lnTo>
                <a:lnTo>
                  <a:pt x="1164" y="886"/>
                </a:lnTo>
                <a:lnTo>
                  <a:pt x="1164" y="884"/>
                </a:lnTo>
                <a:lnTo>
                  <a:pt x="1164" y="881"/>
                </a:lnTo>
                <a:lnTo>
                  <a:pt x="1164" y="877"/>
                </a:lnTo>
                <a:lnTo>
                  <a:pt x="1161" y="877"/>
                </a:lnTo>
                <a:lnTo>
                  <a:pt x="1160" y="875"/>
                </a:lnTo>
                <a:lnTo>
                  <a:pt x="1160" y="874"/>
                </a:lnTo>
                <a:lnTo>
                  <a:pt x="1158" y="868"/>
                </a:lnTo>
                <a:lnTo>
                  <a:pt x="1158" y="865"/>
                </a:lnTo>
                <a:lnTo>
                  <a:pt x="1158" y="862"/>
                </a:lnTo>
                <a:lnTo>
                  <a:pt x="1164" y="862"/>
                </a:lnTo>
                <a:lnTo>
                  <a:pt x="1164" y="855"/>
                </a:lnTo>
                <a:lnTo>
                  <a:pt x="1163" y="855"/>
                </a:lnTo>
                <a:lnTo>
                  <a:pt x="1160" y="855"/>
                </a:lnTo>
                <a:lnTo>
                  <a:pt x="1155" y="855"/>
                </a:lnTo>
                <a:lnTo>
                  <a:pt x="1154" y="855"/>
                </a:lnTo>
                <a:lnTo>
                  <a:pt x="1154" y="854"/>
                </a:lnTo>
                <a:lnTo>
                  <a:pt x="1154" y="849"/>
                </a:lnTo>
                <a:lnTo>
                  <a:pt x="1158" y="849"/>
                </a:lnTo>
                <a:lnTo>
                  <a:pt x="1158" y="851"/>
                </a:lnTo>
                <a:lnTo>
                  <a:pt x="1158" y="852"/>
                </a:lnTo>
                <a:lnTo>
                  <a:pt x="1164" y="852"/>
                </a:lnTo>
                <a:lnTo>
                  <a:pt x="1164" y="849"/>
                </a:lnTo>
                <a:lnTo>
                  <a:pt x="1164" y="846"/>
                </a:lnTo>
                <a:lnTo>
                  <a:pt x="1164" y="843"/>
                </a:lnTo>
                <a:lnTo>
                  <a:pt x="1164" y="837"/>
                </a:lnTo>
                <a:lnTo>
                  <a:pt x="1164" y="834"/>
                </a:lnTo>
                <a:lnTo>
                  <a:pt x="1164" y="831"/>
                </a:lnTo>
                <a:lnTo>
                  <a:pt x="1164" y="830"/>
                </a:lnTo>
                <a:lnTo>
                  <a:pt x="1164" y="824"/>
                </a:lnTo>
                <a:lnTo>
                  <a:pt x="1164" y="819"/>
                </a:lnTo>
                <a:lnTo>
                  <a:pt x="1164" y="815"/>
                </a:lnTo>
                <a:lnTo>
                  <a:pt x="1158" y="815"/>
                </a:lnTo>
                <a:lnTo>
                  <a:pt x="1158" y="819"/>
                </a:lnTo>
                <a:lnTo>
                  <a:pt x="1155" y="819"/>
                </a:lnTo>
                <a:lnTo>
                  <a:pt x="1151" y="819"/>
                </a:lnTo>
                <a:lnTo>
                  <a:pt x="1151" y="812"/>
                </a:lnTo>
                <a:lnTo>
                  <a:pt x="1151" y="805"/>
                </a:lnTo>
                <a:lnTo>
                  <a:pt x="1151" y="801"/>
                </a:lnTo>
                <a:lnTo>
                  <a:pt x="1149" y="798"/>
                </a:lnTo>
                <a:lnTo>
                  <a:pt x="1149" y="793"/>
                </a:lnTo>
                <a:lnTo>
                  <a:pt x="1149" y="792"/>
                </a:lnTo>
                <a:lnTo>
                  <a:pt x="1149" y="789"/>
                </a:lnTo>
                <a:lnTo>
                  <a:pt x="1149" y="784"/>
                </a:lnTo>
                <a:lnTo>
                  <a:pt x="1145" y="784"/>
                </a:lnTo>
                <a:lnTo>
                  <a:pt x="1137" y="784"/>
                </a:lnTo>
                <a:lnTo>
                  <a:pt x="1136" y="784"/>
                </a:lnTo>
                <a:lnTo>
                  <a:pt x="1136" y="812"/>
                </a:lnTo>
                <a:lnTo>
                  <a:pt x="1136" y="816"/>
                </a:lnTo>
                <a:lnTo>
                  <a:pt x="1130" y="816"/>
                </a:lnTo>
                <a:lnTo>
                  <a:pt x="1128" y="816"/>
                </a:lnTo>
                <a:lnTo>
                  <a:pt x="1127" y="816"/>
                </a:lnTo>
                <a:lnTo>
                  <a:pt x="1122" y="816"/>
                </a:lnTo>
                <a:lnTo>
                  <a:pt x="1121" y="819"/>
                </a:lnTo>
                <a:lnTo>
                  <a:pt x="1121" y="821"/>
                </a:lnTo>
                <a:lnTo>
                  <a:pt x="1115" y="821"/>
                </a:lnTo>
                <a:lnTo>
                  <a:pt x="1113" y="821"/>
                </a:lnTo>
                <a:lnTo>
                  <a:pt x="1110" y="821"/>
                </a:lnTo>
                <a:lnTo>
                  <a:pt x="1109" y="824"/>
                </a:lnTo>
                <a:lnTo>
                  <a:pt x="1109" y="827"/>
                </a:lnTo>
                <a:lnTo>
                  <a:pt x="1109" y="828"/>
                </a:lnTo>
                <a:close/>
                <a:moveTo>
                  <a:pt x="1207" y="575"/>
                </a:moveTo>
                <a:lnTo>
                  <a:pt x="1211" y="575"/>
                </a:lnTo>
                <a:lnTo>
                  <a:pt x="1211" y="571"/>
                </a:lnTo>
                <a:lnTo>
                  <a:pt x="1207" y="569"/>
                </a:lnTo>
                <a:lnTo>
                  <a:pt x="1207" y="575"/>
                </a:lnTo>
                <a:close/>
                <a:moveTo>
                  <a:pt x="1211" y="586"/>
                </a:moveTo>
                <a:lnTo>
                  <a:pt x="1214" y="586"/>
                </a:lnTo>
                <a:lnTo>
                  <a:pt x="1216" y="586"/>
                </a:lnTo>
                <a:lnTo>
                  <a:pt x="1216" y="580"/>
                </a:lnTo>
                <a:lnTo>
                  <a:pt x="1211" y="580"/>
                </a:lnTo>
                <a:lnTo>
                  <a:pt x="1211" y="581"/>
                </a:lnTo>
                <a:lnTo>
                  <a:pt x="1211" y="586"/>
                </a:lnTo>
                <a:close/>
                <a:moveTo>
                  <a:pt x="1213" y="494"/>
                </a:moveTo>
                <a:lnTo>
                  <a:pt x="1213" y="495"/>
                </a:lnTo>
                <a:lnTo>
                  <a:pt x="1214" y="497"/>
                </a:lnTo>
                <a:lnTo>
                  <a:pt x="1216" y="498"/>
                </a:lnTo>
                <a:lnTo>
                  <a:pt x="1217" y="498"/>
                </a:lnTo>
                <a:lnTo>
                  <a:pt x="1219" y="498"/>
                </a:lnTo>
                <a:lnTo>
                  <a:pt x="1219" y="497"/>
                </a:lnTo>
                <a:lnTo>
                  <a:pt x="1219" y="491"/>
                </a:lnTo>
                <a:lnTo>
                  <a:pt x="1214" y="491"/>
                </a:lnTo>
                <a:lnTo>
                  <a:pt x="1213" y="491"/>
                </a:lnTo>
                <a:lnTo>
                  <a:pt x="1213" y="494"/>
                </a:lnTo>
                <a:close/>
                <a:moveTo>
                  <a:pt x="1219" y="586"/>
                </a:moveTo>
                <a:lnTo>
                  <a:pt x="1223" y="586"/>
                </a:lnTo>
                <a:lnTo>
                  <a:pt x="1228" y="586"/>
                </a:lnTo>
                <a:lnTo>
                  <a:pt x="1228" y="581"/>
                </a:lnTo>
                <a:lnTo>
                  <a:pt x="1219" y="580"/>
                </a:lnTo>
                <a:lnTo>
                  <a:pt x="1219" y="586"/>
                </a:lnTo>
                <a:close/>
                <a:moveTo>
                  <a:pt x="1240" y="492"/>
                </a:moveTo>
                <a:lnTo>
                  <a:pt x="1240" y="500"/>
                </a:lnTo>
                <a:lnTo>
                  <a:pt x="1253" y="501"/>
                </a:lnTo>
                <a:lnTo>
                  <a:pt x="1253" y="494"/>
                </a:lnTo>
                <a:lnTo>
                  <a:pt x="1253" y="492"/>
                </a:lnTo>
                <a:lnTo>
                  <a:pt x="1249" y="492"/>
                </a:lnTo>
                <a:lnTo>
                  <a:pt x="1246" y="492"/>
                </a:lnTo>
                <a:lnTo>
                  <a:pt x="1243" y="491"/>
                </a:lnTo>
                <a:lnTo>
                  <a:pt x="1241" y="491"/>
                </a:lnTo>
                <a:lnTo>
                  <a:pt x="1240" y="491"/>
                </a:lnTo>
                <a:lnTo>
                  <a:pt x="1240" y="492"/>
                </a:lnTo>
                <a:close/>
                <a:moveTo>
                  <a:pt x="1253" y="447"/>
                </a:moveTo>
                <a:lnTo>
                  <a:pt x="1253" y="484"/>
                </a:lnTo>
                <a:lnTo>
                  <a:pt x="1255" y="484"/>
                </a:lnTo>
                <a:lnTo>
                  <a:pt x="1273" y="484"/>
                </a:lnTo>
                <a:lnTo>
                  <a:pt x="1282" y="484"/>
                </a:lnTo>
                <a:lnTo>
                  <a:pt x="1282" y="471"/>
                </a:lnTo>
                <a:lnTo>
                  <a:pt x="1283" y="471"/>
                </a:lnTo>
                <a:lnTo>
                  <a:pt x="1303" y="471"/>
                </a:lnTo>
                <a:lnTo>
                  <a:pt x="1303" y="472"/>
                </a:lnTo>
                <a:lnTo>
                  <a:pt x="1303" y="478"/>
                </a:lnTo>
                <a:lnTo>
                  <a:pt x="1305" y="478"/>
                </a:lnTo>
                <a:lnTo>
                  <a:pt x="1305" y="483"/>
                </a:lnTo>
                <a:lnTo>
                  <a:pt x="1309" y="486"/>
                </a:lnTo>
                <a:lnTo>
                  <a:pt x="1315" y="487"/>
                </a:lnTo>
                <a:lnTo>
                  <a:pt x="1315" y="478"/>
                </a:lnTo>
                <a:lnTo>
                  <a:pt x="1320" y="478"/>
                </a:lnTo>
                <a:lnTo>
                  <a:pt x="1323" y="478"/>
                </a:lnTo>
                <a:lnTo>
                  <a:pt x="1327" y="478"/>
                </a:lnTo>
                <a:lnTo>
                  <a:pt x="1327" y="468"/>
                </a:lnTo>
                <a:lnTo>
                  <a:pt x="1327" y="442"/>
                </a:lnTo>
                <a:lnTo>
                  <a:pt x="1351" y="442"/>
                </a:lnTo>
                <a:lnTo>
                  <a:pt x="1351" y="434"/>
                </a:lnTo>
                <a:lnTo>
                  <a:pt x="1351" y="433"/>
                </a:lnTo>
                <a:lnTo>
                  <a:pt x="1351" y="427"/>
                </a:lnTo>
                <a:lnTo>
                  <a:pt x="1351" y="416"/>
                </a:lnTo>
                <a:lnTo>
                  <a:pt x="1351" y="392"/>
                </a:lnTo>
                <a:lnTo>
                  <a:pt x="1345" y="392"/>
                </a:lnTo>
                <a:lnTo>
                  <a:pt x="1341" y="392"/>
                </a:lnTo>
                <a:lnTo>
                  <a:pt x="1326" y="392"/>
                </a:lnTo>
                <a:lnTo>
                  <a:pt x="1320" y="392"/>
                </a:lnTo>
                <a:lnTo>
                  <a:pt x="1317" y="392"/>
                </a:lnTo>
                <a:lnTo>
                  <a:pt x="1306" y="392"/>
                </a:lnTo>
                <a:lnTo>
                  <a:pt x="1302" y="392"/>
                </a:lnTo>
                <a:lnTo>
                  <a:pt x="1302" y="391"/>
                </a:lnTo>
                <a:lnTo>
                  <a:pt x="1302" y="385"/>
                </a:lnTo>
                <a:lnTo>
                  <a:pt x="1302" y="383"/>
                </a:lnTo>
                <a:lnTo>
                  <a:pt x="1300" y="383"/>
                </a:lnTo>
                <a:lnTo>
                  <a:pt x="1294" y="383"/>
                </a:lnTo>
                <a:lnTo>
                  <a:pt x="1293" y="383"/>
                </a:lnTo>
                <a:lnTo>
                  <a:pt x="1291" y="383"/>
                </a:lnTo>
                <a:lnTo>
                  <a:pt x="1291" y="391"/>
                </a:lnTo>
                <a:lnTo>
                  <a:pt x="1291" y="392"/>
                </a:lnTo>
                <a:lnTo>
                  <a:pt x="1293" y="392"/>
                </a:lnTo>
                <a:lnTo>
                  <a:pt x="1302" y="392"/>
                </a:lnTo>
                <a:lnTo>
                  <a:pt x="1302" y="394"/>
                </a:lnTo>
                <a:lnTo>
                  <a:pt x="1302" y="398"/>
                </a:lnTo>
                <a:lnTo>
                  <a:pt x="1303" y="401"/>
                </a:lnTo>
                <a:lnTo>
                  <a:pt x="1303" y="403"/>
                </a:lnTo>
                <a:lnTo>
                  <a:pt x="1303" y="404"/>
                </a:lnTo>
                <a:lnTo>
                  <a:pt x="1303" y="406"/>
                </a:lnTo>
                <a:lnTo>
                  <a:pt x="1303" y="410"/>
                </a:lnTo>
                <a:lnTo>
                  <a:pt x="1303" y="412"/>
                </a:lnTo>
                <a:lnTo>
                  <a:pt x="1305" y="412"/>
                </a:lnTo>
                <a:lnTo>
                  <a:pt x="1315" y="412"/>
                </a:lnTo>
                <a:lnTo>
                  <a:pt x="1315" y="416"/>
                </a:lnTo>
                <a:lnTo>
                  <a:pt x="1305" y="416"/>
                </a:lnTo>
                <a:lnTo>
                  <a:pt x="1303" y="416"/>
                </a:lnTo>
                <a:lnTo>
                  <a:pt x="1303" y="418"/>
                </a:lnTo>
                <a:lnTo>
                  <a:pt x="1303" y="422"/>
                </a:lnTo>
                <a:lnTo>
                  <a:pt x="1305" y="422"/>
                </a:lnTo>
                <a:lnTo>
                  <a:pt x="1315" y="422"/>
                </a:lnTo>
                <a:lnTo>
                  <a:pt x="1315" y="428"/>
                </a:lnTo>
                <a:lnTo>
                  <a:pt x="1315" y="433"/>
                </a:lnTo>
                <a:lnTo>
                  <a:pt x="1314" y="433"/>
                </a:lnTo>
                <a:lnTo>
                  <a:pt x="1303" y="433"/>
                </a:lnTo>
                <a:lnTo>
                  <a:pt x="1303" y="438"/>
                </a:lnTo>
                <a:lnTo>
                  <a:pt x="1303" y="441"/>
                </a:lnTo>
                <a:lnTo>
                  <a:pt x="1253" y="441"/>
                </a:lnTo>
                <a:lnTo>
                  <a:pt x="1253" y="447"/>
                </a:lnTo>
                <a:close/>
                <a:moveTo>
                  <a:pt x="1259" y="653"/>
                </a:moveTo>
                <a:lnTo>
                  <a:pt x="1259" y="677"/>
                </a:lnTo>
                <a:lnTo>
                  <a:pt x="1259" y="680"/>
                </a:lnTo>
                <a:lnTo>
                  <a:pt x="1279" y="680"/>
                </a:lnTo>
                <a:lnTo>
                  <a:pt x="1279" y="677"/>
                </a:lnTo>
                <a:lnTo>
                  <a:pt x="1283" y="677"/>
                </a:lnTo>
                <a:lnTo>
                  <a:pt x="1285" y="681"/>
                </a:lnTo>
                <a:lnTo>
                  <a:pt x="1296" y="681"/>
                </a:lnTo>
                <a:lnTo>
                  <a:pt x="1297" y="681"/>
                </a:lnTo>
                <a:lnTo>
                  <a:pt x="1297" y="677"/>
                </a:lnTo>
                <a:lnTo>
                  <a:pt x="1297" y="674"/>
                </a:lnTo>
                <a:lnTo>
                  <a:pt x="1288" y="674"/>
                </a:lnTo>
                <a:lnTo>
                  <a:pt x="1285" y="674"/>
                </a:lnTo>
                <a:lnTo>
                  <a:pt x="1279" y="674"/>
                </a:lnTo>
                <a:lnTo>
                  <a:pt x="1273" y="674"/>
                </a:lnTo>
                <a:lnTo>
                  <a:pt x="1270" y="674"/>
                </a:lnTo>
                <a:lnTo>
                  <a:pt x="1268" y="674"/>
                </a:lnTo>
                <a:lnTo>
                  <a:pt x="1268" y="671"/>
                </a:lnTo>
                <a:lnTo>
                  <a:pt x="1268" y="653"/>
                </a:lnTo>
                <a:lnTo>
                  <a:pt x="1268" y="651"/>
                </a:lnTo>
                <a:lnTo>
                  <a:pt x="1267" y="651"/>
                </a:lnTo>
                <a:lnTo>
                  <a:pt x="1265" y="651"/>
                </a:lnTo>
                <a:lnTo>
                  <a:pt x="1258" y="651"/>
                </a:lnTo>
                <a:lnTo>
                  <a:pt x="1259" y="653"/>
                </a:lnTo>
                <a:close/>
                <a:moveTo>
                  <a:pt x="1265" y="551"/>
                </a:moveTo>
                <a:lnTo>
                  <a:pt x="1279" y="551"/>
                </a:lnTo>
                <a:lnTo>
                  <a:pt x="1279" y="539"/>
                </a:lnTo>
                <a:lnTo>
                  <a:pt x="1279" y="525"/>
                </a:lnTo>
                <a:lnTo>
                  <a:pt x="1279" y="494"/>
                </a:lnTo>
                <a:lnTo>
                  <a:pt x="1276" y="494"/>
                </a:lnTo>
                <a:lnTo>
                  <a:pt x="1273" y="492"/>
                </a:lnTo>
                <a:lnTo>
                  <a:pt x="1265" y="492"/>
                </a:lnTo>
                <a:lnTo>
                  <a:pt x="1265" y="516"/>
                </a:lnTo>
                <a:lnTo>
                  <a:pt x="1265" y="533"/>
                </a:lnTo>
                <a:lnTo>
                  <a:pt x="1265" y="534"/>
                </a:lnTo>
                <a:lnTo>
                  <a:pt x="1265" y="551"/>
                </a:lnTo>
                <a:close/>
                <a:moveTo>
                  <a:pt x="1267" y="615"/>
                </a:moveTo>
                <a:lnTo>
                  <a:pt x="1302" y="615"/>
                </a:lnTo>
                <a:lnTo>
                  <a:pt x="1302" y="607"/>
                </a:lnTo>
                <a:lnTo>
                  <a:pt x="1271" y="606"/>
                </a:lnTo>
                <a:lnTo>
                  <a:pt x="1267" y="606"/>
                </a:lnTo>
                <a:lnTo>
                  <a:pt x="1267" y="615"/>
                </a:lnTo>
                <a:close/>
                <a:moveTo>
                  <a:pt x="1267" y="640"/>
                </a:moveTo>
                <a:lnTo>
                  <a:pt x="1270" y="642"/>
                </a:lnTo>
                <a:lnTo>
                  <a:pt x="1296" y="642"/>
                </a:lnTo>
                <a:lnTo>
                  <a:pt x="1303" y="642"/>
                </a:lnTo>
                <a:lnTo>
                  <a:pt x="1303" y="640"/>
                </a:lnTo>
                <a:lnTo>
                  <a:pt x="1303" y="637"/>
                </a:lnTo>
                <a:lnTo>
                  <a:pt x="1302" y="637"/>
                </a:lnTo>
                <a:lnTo>
                  <a:pt x="1291" y="637"/>
                </a:lnTo>
                <a:lnTo>
                  <a:pt x="1267" y="637"/>
                </a:lnTo>
                <a:lnTo>
                  <a:pt x="1267" y="640"/>
                </a:lnTo>
                <a:close/>
                <a:moveTo>
                  <a:pt x="1270" y="595"/>
                </a:moveTo>
                <a:lnTo>
                  <a:pt x="1274" y="595"/>
                </a:lnTo>
                <a:lnTo>
                  <a:pt x="1274" y="593"/>
                </a:lnTo>
                <a:lnTo>
                  <a:pt x="1274" y="589"/>
                </a:lnTo>
                <a:lnTo>
                  <a:pt x="1270" y="589"/>
                </a:lnTo>
                <a:lnTo>
                  <a:pt x="1270" y="595"/>
                </a:lnTo>
                <a:close/>
                <a:moveTo>
                  <a:pt x="1274" y="587"/>
                </a:moveTo>
                <a:lnTo>
                  <a:pt x="1279" y="587"/>
                </a:lnTo>
                <a:lnTo>
                  <a:pt x="1279" y="581"/>
                </a:lnTo>
                <a:lnTo>
                  <a:pt x="1276" y="581"/>
                </a:lnTo>
                <a:lnTo>
                  <a:pt x="1274" y="581"/>
                </a:lnTo>
                <a:lnTo>
                  <a:pt x="1274" y="584"/>
                </a:lnTo>
                <a:lnTo>
                  <a:pt x="1274" y="587"/>
                </a:lnTo>
                <a:close/>
                <a:moveTo>
                  <a:pt x="1279" y="595"/>
                </a:moveTo>
                <a:lnTo>
                  <a:pt x="1282" y="595"/>
                </a:lnTo>
                <a:lnTo>
                  <a:pt x="1282" y="590"/>
                </a:lnTo>
                <a:lnTo>
                  <a:pt x="1279" y="590"/>
                </a:lnTo>
                <a:lnTo>
                  <a:pt x="1279" y="595"/>
                </a:lnTo>
                <a:close/>
                <a:moveTo>
                  <a:pt x="1296" y="653"/>
                </a:moveTo>
                <a:lnTo>
                  <a:pt x="1296" y="654"/>
                </a:lnTo>
                <a:lnTo>
                  <a:pt x="1302" y="656"/>
                </a:lnTo>
                <a:lnTo>
                  <a:pt x="1303" y="656"/>
                </a:lnTo>
                <a:lnTo>
                  <a:pt x="1303" y="651"/>
                </a:lnTo>
                <a:lnTo>
                  <a:pt x="1303" y="650"/>
                </a:lnTo>
                <a:lnTo>
                  <a:pt x="1302" y="650"/>
                </a:lnTo>
                <a:lnTo>
                  <a:pt x="1299" y="651"/>
                </a:lnTo>
                <a:lnTo>
                  <a:pt x="1297" y="651"/>
                </a:lnTo>
                <a:lnTo>
                  <a:pt x="1296" y="651"/>
                </a:lnTo>
                <a:lnTo>
                  <a:pt x="1296" y="653"/>
                </a:lnTo>
                <a:close/>
                <a:moveTo>
                  <a:pt x="1296" y="630"/>
                </a:moveTo>
                <a:lnTo>
                  <a:pt x="1302" y="630"/>
                </a:lnTo>
                <a:lnTo>
                  <a:pt x="1303" y="630"/>
                </a:lnTo>
                <a:lnTo>
                  <a:pt x="1302" y="630"/>
                </a:lnTo>
                <a:lnTo>
                  <a:pt x="1296" y="630"/>
                </a:lnTo>
                <a:close/>
                <a:moveTo>
                  <a:pt x="1302" y="324"/>
                </a:moveTo>
                <a:lnTo>
                  <a:pt x="1302" y="327"/>
                </a:lnTo>
                <a:lnTo>
                  <a:pt x="1302" y="335"/>
                </a:lnTo>
                <a:lnTo>
                  <a:pt x="1312" y="335"/>
                </a:lnTo>
                <a:lnTo>
                  <a:pt x="1315" y="335"/>
                </a:lnTo>
                <a:lnTo>
                  <a:pt x="1315" y="328"/>
                </a:lnTo>
                <a:lnTo>
                  <a:pt x="1314" y="328"/>
                </a:lnTo>
                <a:lnTo>
                  <a:pt x="1314" y="324"/>
                </a:lnTo>
                <a:lnTo>
                  <a:pt x="1311" y="324"/>
                </a:lnTo>
                <a:lnTo>
                  <a:pt x="1302" y="322"/>
                </a:lnTo>
                <a:lnTo>
                  <a:pt x="1302" y="324"/>
                </a:lnTo>
                <a:close/>
                <a:moveTo>
                  <a:pt x="1305" y="622"/>
                </a:moveTo>
                <a:lnTo>
                  <a:pt x="1315" y="622"/>
                </a:lnTo>
                <a:lnTo>
                  <a:pt x="1315" y="621"/>
                </a:lnTo>
                <a:lnTo>
                  <a:pt x="1315" y="619"/>
                </a:lnTo>
                <a:lnTo>
                  <a:pt x="1312" y="619"/>
                </a:lnTo>
                <a:lnTo>
                  <a:pt x="1306" y="619"/>
                </a:lnTo>
                <a:lnTo>
                  <a:pt x="1305" y="619"/>
                </a:lnTo>
                <a:lnTo>
                  <a:pt x="1305" y="622"/>
                </a:lnTo>
                <a:close/>
                <a:moveTo>
                  <a:pt x="1320" y="312"/>
                </a:moveTo>
                <a:lnTo>
                  <a:pt x="1320" y="318"/>
                </a:lnTo>
                <a:lnTo>
                  <a:pt x="1323" y="318"/>
                </a:lnTo>
                <a:lnTo>
                  <a:pt x="1323" y="313"/>
                </a:lnTo>
                <a:lnTo>
                  <a:pt x="1323" y="310"/>
                </a:lnTo>
                <a:lnTo>
                  <a:pt x="1320" y="310"/>
                </a:lnTo>
                <a:lnTo>
                  <a:pt x="1320" y="312"/>
                </a:lnTo>
                <a:close/>
                <a:moveTo>
                  <a:pt x="1327" y="312"/>
                </a:moveTo>
                <a:lnTo>
                  <a:pt x="1327" y="318"/>
                </a:lnTo>
                <a:lnTo>
                  <a:pt x="1330" y="318"/>
                </a:lnTo>
                <a:lnTo>
                  <a:pt x="1330" y="310"/>
                </a:lnTo>
                <a:lnTo>
                  <a:pt x="1327" y="310"/>
                </a:lnTo>
                <a:lnTo>
                  <a:pt x="1327" y="312"/>
                </a:lnTo>
                <a:close/>
                <a:moveTo>
                  <a:pt x="1333" y="318"/>
                </a:moveTo>
                <a:lnTo>
                  <a:pt x="1335" y="318"/>
                </a:lnTo>
                <a:lnTo>
                  <a:pt x="1338" y="318"/>
                </a:lnTo>
                <a:lnTo>
                  <a:pt x="1345" y="318"/>
                </a:lnTo>
                <a:lnTo>
                  <a:pt x="1345" y="315"/>
                </a:lnTo>
                <a:lnTo>
                  <a:pt x="1345" y="310"/>
                </a:lnTo>
                <a:lnTo>
                  <a:pt x="1341" y="310"/>
                </a:lnTo>
                <a:lnTo>
                  <a:pt x="1336" y="310"/>
                </a:lnTo>
                <a:lnTo>
                  <a:pt x="1335" y="310"/>
                </a:lnTo>
                <a:lnTo>
                  <a:pt x="1333" y="310"/>
                </a:lnTo>
                <a:lnTo>
                  <a:pt x="1333" y="312"/>
                </a:lnTo>
                <a:lnTo>
                  <a:pt x="1333" y="318"/>
                </a:lnTo>
                <a:close/>
                <a:moveTo>
                  <a:pt x="1338" y="487"/>
                </a:moveTo>
                <a:lnTo>
                  <a:pt x="1339" y="487"/>
                </a:lnTo>
                <a:lnTo>
                  <a:pt x="1341" y="487"/>
                </a:lnTo>
                <a:lnTo>
                  <a:pt x="1342" y="487"/>
                </a:lnTo>
                <a:lnTo>
                  <a:pt x="1348" y="487"/>
                </a:lnTo>
                <a:lnTo>
                  <a:pt x="1351" y="487"/>
                </a:lnTo>
                <a:lnTo>
                  <a:pt x="1351" y="480"/>
                </a:lnTo>
                <a:lnTo>
                  <a:pt x="1348" y="480"/>
                </a:lnTo>
                <a:lnTo>
                  <a:pt x="1342" y="480"/>
                </a:lnTo>
                <a:lnTo>
                  <a:pt x="1342" y="484"/>
                </a:lnTo>
                <a:lnTo>
                  <a:pt x="1341" y="484"/>
                </a:lnTo>
                <a:lnTo>
                  <a:pt x="1338" y="484"/>
                </a:lnTo>
                <a:lnTo>
                  <a:pt x="1338" y="486"/>
                </a:lnTo>
                <a:lnTo>
                  <a:pt x="1338" y="487"/>
                </a:lnTo>
                <a:close/>
                <a:moveTo>
                  <a:pt x="1416" y="394"/>
                </a:moveTo>
                <a:lnTo>
                  <a:pt x="1421" y="394"/>
                </a:lnTo>
                <a:lnTo>
                  <a:pt x="1421" y="388"/>
                </a:lnTo>
                <a:lnTo>
                  <a:pt x="1421" y="386"/>
                </a:lnTo>
                <a:lnTo>
                  <a:pt x="1422" y="386"/>
                </a:lnTo>
                <a:lnTo>
                  <a:pt x="1424" y="386"/>
                </a:lnTo>
                <a:lnTo>
                  <a:pt x="1424" y="388"/>
                </a:lnTo>
                <a:lnTo>
                  <a:pt x="1424" y="392"/>
                </a:lnTo>
                <a:lnTo>
                  <a:pt x="1424" y="394"/>
                </a:lnTo>
                <a:lnTo>
                  <a:pt x="1425" y="394"/>
                </a:lnTo>
                <a:lnTo>
                  <a:pt x="1431" y="394"/>
                </a:lnTo>
                <a:lnTo>
                  <a:pt x="1433" y="394"/>
                </a:lnTo>
                <a:lnTo>
                  <a:pt x="1434" y="394"/>
                </a:lnTo>
                <a:lnTo>
                  <a:pt x="1434" y="386"/>
                </a:lnTo>
                <a:lnTo>
                  <a:pt x="1430" y="386"/>
                </a:lnTo>
                <a:lnTo>
                  <a:pt x="1424" y="385"/>
                </a:lnTo>
                <a:lnTo>
                  <a:pt x="1425" y="381"/>
                </a:lnTo>
                <a:lnTo>
                  <a:pt x="1425" y="378"/>
                </a:lnTo>
                <a:lnTo>
                  <a:pt x="1424" y="378"/>
                </a:lnTo>
                <a:lnTo>
                  <a:pt x="1419" y="378"/>
                </a:lnTo>
                <a:lnTo>
                  <a:pt x="1418" y="378"/>
                </a:lnTo>
                <a:lnTo>
                  <a:pt x="1416" y="378"/>
                </a:lnTo>
                <a:lnTo>
                  <a:pt x="1416" y="380"/>
                </a:lnTo>
                <a:lnTo>
                  <a:pt x="1416" y="386"/>
                </a:lnTo>
                <a:lnTo>
                  <a:pt x="1416" y="394"/>
                </a:lnTo>
                <a:close/>
                <a:moveTo>
                  <a:pt x="1457" y="222"/>
                </a:moveTo>
                <a:lnTo>
                  <a:pt x="1470" y="224"/>
                </a:lnTo>
                <a:lnTo>
                  <a:pt x="1473" y="224"/>
                </a:lnTo>
                <a:lnTo>
                  <a:pt x="1473" y="222"/>
                </a:lnTo>
                <a:lnTo>
                  <a:pt x="1473" y="203"/>
                </a:lnTo>
                <a:lnTo>
                  <a:pt x="1473" y="198"/>
                </a:lnTo>
                <a:lnTo>
                  <a:pt x="1470" y="198"/>
                </a:lnTo>
                <a:lnTo>
                  <a:pt x="1463" y="198"/>
                </a:lnTo>
                <a:lnTo>
                  <a:pt x="1460" y="198"/>
                </a:lnTo>
                <a:lnTo>
                  <a:pt x="1458" y="198"/>
                </a:lnTo>
                <a:lnTo>
                  <a:pt x="1457" y="198"/>
                </a:lnTo>
                <a:lnTo>
                  <a:pt x="1457" y="200"/>
                </a:lnTo>
                <a:lnTo>
                  <a:pt x="1457" y="222"/>
                </a:lnTo>
                <a:close/>
                <a:moveTo>
                  <a:pt x="1479" y="230"/>
                </a:moveTo>
                <a:lnTo>
                  <a:pt x="1496" y="230"/>
                </a:lnTo>
                <a:lnTo>
                  <a:pt x="1496" y="224"/>
                </a:lnTo>
                <a:lnTo>
                  <a:pt x="1487" y="224"/>
                </a:lnTo>
                <a:lnTo>
                  <a:pt x="1479" y="224"/>
                </a:lnTo>
                <a:lnTo>
                  <a:pt x="1479" y="230"/>
                </a:lnTo>
                <a:close/>
                <a:moveTo>
                  <a:pt x="1483" y="285"/>
                </a:moveTo>
                <a:lnTo>
                  <a:pt x="1483" y="286"/>
                </a:lnTo>
                <a:lnTo>
                  <a:pt x="1499" y="286"/>
                </a:lnTo>
                <a:lnTo>
                  <a:pt x="1499" y="285"/>
                </a:lnTo>
                <a:lnTo>
                  <a:pt x="1499" y="283"/>
                </a:lnTo>
                <a:lnTo>
                  <a:pt x="1499" y="282"/>
                </a:lnTo>
                <a:lnTo>
                  <a:pt x="1483" y="282"/>
                </a:lnTo>
                <a:lnTo>
                  <a:pt x="1483" y="285"/>
                </a:lnTo>
                <a:close/>
                <a:moveTo>
                  <a:pt x="1487" y="186"/>
                </a:moveTo>
                <a:lnTo>
                  <a:pt x="1489" y="186"/>
                </a:lnTo>
                <a:lnTo>
                  <a:pt x="1496" y="186"/>
                </a:lnTo>
                <a:lnTo>
                  <a:pt x="1496" y="185"/>
                </a:lnTo>
                <a:lnTo>
                  <a:pt x="1496" y="176"/>
                </a:lnTo>
                <a:lnTo>
                  <a:pt x="1487" y="176"/>
                </a:lnTo>
                <a:lnTo>
                  <a:pt x="1487" y="185"/>
                </a:lnTo>
                <a:lnTo>
                  <a:pt x="1487" y="186"/>
                </a:lnTo>
                <a:close/>
                <a:moveTo>
                  <a:pt x="1487" y="263"/>
                </a:moveTo>
                <a:lnTo>
                  <a:pt x="1487" y="266"/>
                </a:lnTo>
                <a:lnTo>
                  <a:pt x="1499" y="268"/>
                </a:lnTo>
                <a:lnTo>
                  <a:pt x="1499" y="266"/>
                </a:lnTo>
                <a:lnTo>
                  <a:pt x="1499" y="263"/>
                </a:lnTo>
                <a:lnTo>
                  <a:pt x="1499" y="262"/>
                </a:lnTo>
                <a:lnTo>
                  <a:pt x="1499" y="260"/>
                </a:lnTo>
                <a:lnTo>
                  <a:pt x="1498" y="260"/>
                </a:lnTo>
                <a:lnTo>
                  <a:pt x="1487" y="260"/>
                </a:lnTo>
                <a:lnTo>
                  <a:pt x="1487" y="263"/>
                </a:lnTo>
                <a:close/>
                <a:moveTo>
                  <a:pt x="1501" y="200"/>
                </a:moveTo>
                <a:lnTo>
                  <a:pt x="1510" y="200"/>
                </a:lnTo>
                <a:lnTo>
                  <a:pt x="1537" y="201"/>
                </a:lnTo>
                <a:lnTo>
                  <a:pt x="1546" y="201"/>
                </a:lnTo>
                <a:lnTo>
                  <a:pt x="1547" y="201"/>
                </a:lnTo>
                <a:lnTo>
                  <a:pt x="1547" y="159"/>
                </a:lnTo>
                <a:lnTo>
                  <a:pt x="1541" y="159"/>
                </a:lnTo>
                <a:lnTo>
                  <a:pt x="1514" y="157"/>
                </a:lnTo>
                <a:lnTo>
                  <a:pt x="1501" y="157"/>
                </a:lnTo>
                <a:lnTo>
                  <a:pt x="1501" y="165"/>
                </a:lnTo>
                <a:lnTo>
                  <a:pt x="1501" y="169"/>
                </a:lnTo>
                <a:lnTo>
                  <a:pt x="1501" y="171"/>
                </a:lnTo>
                <a:lnTo>
                  <a:pt x="1501" y="179"/>
                </a:lnTo>
                <a:lnTo>
                  <a:pt x="1501" y="186"/>
                </a:lnTo>
                <a:lnTo>
                  <a:pt x="1501" y="200"/>
                </a:lnTo>
                <a:close/>
                <a:moveTo>
                  <a:pt x="1546" y="272"/>
                </a:moveTo>
                <a:lnTo>
                  <a:pt x="1547" y="274"/>
                </a:lnTo>
                <a:lnTo>
                  <a:pt x="1549" y="274"/>
                </a:lnTo>
                <a:lnTo>
                  <a:pt x="1549" y="271"/>
                </a:lnTo>
                <a:lnTo>
                  <a:pt x="1550" y="266"/>
                </a:lnTo>
                <a:lnTo>
                  <a:pt x="1552" y="262"/>
                </a:lnTo>
                <a:lnTo>
                  <a:pt x="1553" y="259"/>
                </a:lnTo>
                <a:lnTo>
                  <a:pt x="1553" y="256"/>
                </a:lnTo>
                <a:lnTo>
                  <a:pt x="1555" y="251"/>
                </a:lnTo>
                <a:lnTo>
                  <a:pt x="1556" y="247"/>
                </a:lnTo>
                <a:lnTo>
                  <a:pt x="1558" y="241"/>
                </a:lnTo>
                <a:lnTo>
                  <a:pt x="1556" y="241"/>
                </a:lnTo>
                <a:lnTo>
                  <a:pt x="1555" y="241"/>
                </a:lnTo>
                <a:lnTo>
                  <a:pt x="1547" y="263"/>
                </a:lnTo>
                <a:lnTo>
                  <a:pt x="1547" y="266"/>
                </a:lnTo>
                <a:lnTo>
                  <a:pt x="1546" y="269"/>
                </a:lnTo>
                <a:lnTo>
                  <a:pt x="1546" y="272"/>
                </a:lnTo>
                <a:close/>
                <a:moveTo>
                  <a:pt x="1547" y="21"/>
                </a:moveTo>
                <a:lnTo>
                  <a:pt x="1549" y="21"/>
                </a:lnTo>
                <a:lnTo>
                  <a:pt x="1558" y="21"/>
                </a:lnTo>
                <a:lnTo>
                  <a:pt x="1559" y="21"/>
                </a:lnTo>
                <a:lnTo>
                  <a:pt x="1559" y="15"/>
                </a:lnTo>
                <a:lnTo>
                  <a:pt x="1559" y="14"/>
                </a:lnTo>
                <a:lnTo>
                  <a:pt x="1558" y="14"/>
                </a:lnTo>
                <a:lnTo>
                  <a:pt x="1547" y="14"/>
                </a:lnTo>
                <a:lnTo>
                  <a:pt x="1547" y="21"/>
                </a:lnTo>
                <a:close/>
                <a:moveTo>
                  <a:pt x="1547" y="32"/>
                </a:moveTo>
                <a:lnTo>
                  <a:pt x="1547" y="50"/>
                </a:lnTo>
                <a:lnTo>
                  <a:pt x="1549" y="50"/>
                </a:lnTo>
                <a:lnTo>
                  <a:pt x="1559" y="50"/>
                </a:lnTo>
                <a:lnTo>
                  <a:pt x="1559" y="53"/>
                </a:lnTo>
                <a:lnTo>
                  <a:pt x="1559" y="57"/>
                </a:lnTo>
                <a:lnTo>
                  <a:pt x="1561" y="57"/>
                </a:lnTo>
                <a:lnTo>
                  <a:pt x="1567" y="59"/>
                </a:lnTo>
                <a:lnTo>
                  <a:pt x="1571" y="59"/>
                </a:lnTo>
                <a:lnTo>
                  <a:pt x="1573" y="59"/>
                </a:lnTo>
                <a:lnTo>
                  <a:pt x="1571" y="51"/>
                </a:lnTo>
                <a:lnTo>
                  <a:pt x="1571" y="36"/>
                </a:lnTo>
                <a:lnTo>
                  <a:pt x="1570" y="36"/>
                </a:lnTo>
                <a:lnTo>
                  <a:pt x="1562" y="36"/>
                </a:lnTo>
                <a:lnTo>
                  <a:pt x="1559" y="36"/>
                </a:lnTo>
                <a:lnTo>
                  <a:pt x="1559" y="30"/>
                </a:lnTo>
                <a:lnTo>
                  <a:pt x="1558" y="30"/>
                </a:lnTo>
                <a:lnTo>
                  <a:pt x="1547" y="30"/>
                </a:lnTo>
                <a:lnTo>
                  <a:pt x="1547" y="32"/>
                </a:lnTo>
                <a:close/>
                <a:moveTo>
                  <a:pt x="1547" y="71"/>
                </a:moveTo>
                <a:lnTo>
                  <a:pt x="1547" y="73"/>
                </a:lnTo>
                <a:lnTo>
                  <a:pt x="1547" y="74"/>
                </a:lnTo>
                <a:lnTo>
                  <a:pt x="1547" y="79"/>
                </a:lnTo>
                <a:lnTo>
                  <a:pt x="1547" y="80"/>
                </a:lnTo>
                <a:lnTo>
                  <a:pt x="1547" y="91"/>
                </a:lnTo>
                <a:lnTo>
                  <a:pt x="1547" y="92"/>
                </a:lnTo>
                <a:lnTo>
                  <a:pt x="1549" y="92"/>
                </a:lnTo>
                <a:lnTo>
                  <a:pt x="1550" y="92"/>
                </a:lnTo>
                <a:lnTo>
                  <a:pt x="1550" y="104"/>
                </a:lnTo>
                <a:lnTo>
                  <a:pt x="1553" y="104"/>
                </a:lnTo>
                <a:lnTo>
                  <a:pt x="1556" y="104"/>
                </a:lnTo>
                <a:lnTo>
                  <a:pt x="1556" y="92"/>
                </a:lnTo>
                <a:lnTo>
                  <a:pt x="1555" y="92"/>
                </a:lnTo>
                <a:lnTo>
                  <a:pt x="1553" y="92"/>
                </a:lnTo>
                <a:lnTo>
                  <a:pt x="1553" y="91"/>
                </a:lnTo>
                <a:lnTo>
                  <a:pt x="1547" y="92"/>
                </a:lnTo>
                <a:lnTo>
                  <a:pt x="1547" y="91"/>
                </a:lnTo>
                <a:lnTo>
                  <a:pt x="1547" y="85"/>
                </a:lnTo>
                <a:lnTo>
                  <a:pt x="1547" y="80"/>
                </a:lnTo>
                <a:lnTo>
                  <a:pt x="1561" y="80"/>
                </a:lnTo>
                <a:lnTo>
                  <a:pt x="1561" y="79"/>
                </a:lnTo>
                <a:lnTo>
                  <a:pt x="1559" y="73"/>
                </a:lnTo>
                <a:lnTo>
                  <a:pt x="1559" y="70"/>
                </a:lnTo>
                <a:lnTo>
                  <a:pt x="1559" y="68"/>
                </a:lnTo>
                <a:lnTo>
                  <a:pt x="1547" y="68"/>
                </a:lnTo>
                <a:lnTo>
                  <a:pt x="1547" y="71"/>
                </a:lnTo>
                <a:close/>
                <a:moveTo>
                  <a:pt x="1547" y="62"/>
                </a:moveTo>
                <a:lnTo>
                  <a:pt x="1547" y="65"/>
                </a:lnTo>
                <a:lnTo>
                  <a:pt x="1552" y="65"/>
                </a:lnTo>
                <a:lnTo>
                  <a:pt x="1558" y="65"/>
                </a:lnTo>
                <a:lnTo>
                  <a:pt x="1559" y="65"/>
                </a:lnTo>
                <a:lnTo>
                  <a:pt x="1559" y="63"/>
                </a:lnTo>
                <a:lnTo>
                  <a:pt x="1559" y="62"/>
                </a:lnTo>
                <a:lnTo>
                  <a:pt x="1547" y="60"/>
                </a:lnTo>
                <a:lnTo>
                  <a:pt x="1547" y="62"/>
                </a:lnTo>
                <a:close/>
                <a:moveTo>
                  <a:pt x="1579" y="53"/>
                </a:moveTo>
                <a:lnTo>
                  <a:pt x="1579" y="65"/>
                </a:lnTo>
                <a:lnTo>
                  <a:pt x="1579" y="67"/>
                </a:lnTo>
                <a:lnTo>
                  <a:pt x="1579" y="71"/>
                </a:lnTo>
                <a:lnTo>
                  <a:pt x="1579" y="80"/>
                </a:lnTo>
                <a:lnTo>
                  <a:pt x="1579" y="83"/>
                </a:lnTo>
                <a:lnTo>
                  <a:pt x="1582" y="83"/>
                </a:lnTo>
                <a:lnTo>
                  <a:pt x="1584" y="83"/>
                </a:lnTo>
                <a:lnTo>
                  <a:pt x="1585" y="83"/>
                </a:lnTo>
                <a:lnTo>
                  <a:pt x="1585" y="86"/>
                </a:lnTo>
                <a:lnTo>
                  <a:pt x="1585" y="88"/>
                </a:lnTo>
                <a:lnTo>
                  <a:pt x="1585" y="91"/>
                </a:lnTo>
                <a:lnTo>
                  <a:pt x="1585" y="92"/>
                </a:lnTo>
                <a:lnTo>
                  <a:pt x="1587" y="92"/>
                </a:lnTo>
                <a:lnTo>
                  <a:pt x="1593" y="92"/>
                </a:lnTo>
                <a:lnTo>
                  <a:pt x="1597" y="92"/>
                </a:lnTo>
                <a:lnTo>
                  <a:pt x="1597" y="91"/>
                </a:lnTo>
                <a:lnTo>
                  <a:pt x="1599" y="91"/>
                </a:lnTo>
                <a:lnTo>
                  <a:pt x="1600" y="91"/>
                </a:lnTo>
                <a:lnTo>
                  <a:pt x="1602" y="86"/>
                </a:lnTo>
                <a:lnTo>
                  <a:pt x="1606" y="92"/>
                </a:lnTo>
                <a:lnTo>
                  <a:pt x="1611" y="94"/>
                </a:lnTo>
                <a:lnTo>
                  <a:pt x="1608" y="106"/>
                </a:lnTo>
                <a:lnTo>
                  <a:pt x="1608" y="107"/>
                </a:lnTo>
                <a:lnTo>
                  <a:pt x="1608" y="109"/>
                </a:lnTo>
                <a:lnTo>
                  <a:pt x="1608" y="121"/>
                </a:lnTo>
                <a:lnTo>
                  <a:pt x="1597" y="121"/>
                </a:lnTo>
                <a:lnTo>
                  <a:pt x="1597" y="124"/>
                </a:lnTo>
                <a:lnTo>
                  <a:pt x="1597" y="126"/>
                </a:lnTo>
                <a:lnTo>
                  <a:pt x="1614" y="126"/>
                </a:lnTo>
                <a:lnTo>
                  <a:pt x="1614" y="144"/>
                </a:lnTo>
                <a:lnTo>
                  <a:pt x="1614" y="148"/>
                </a:lnTo>
                <a:lnTo>
                  <a:pt x="1623" y="148"/>
                </a:lnTo>
                <a:lnTo>
                  <a:pt x="1623" y="144"/>
                </a:lnTo>
                <a:lnTo>
                  <a:pt x="1623" y="141"/>
                </a:lnTo>
                <a:lnTo>
                  <a:pt x="1623" y="139"/>
                </a:lnTo>
                <a:lnTo>
                  <a:pt x="1623" y="130"/>
                </a:lnTo>
                <a:lnTo>
                  <a:pt x="1623" y="129"/>
                </a:lnTo>
                <a:lnTo>
                  <a:pt x="1623" y="127"/>
                </a:lnTo>
                <a:lnTo>
                  <a:pt x="1624" y="129"/>
                </a:lnTo>
                <a:lnTo>
                  <a:pt x="1624" y="115"/>
                </a:lnTo>
                <a:lnTo>
                  <a:pt x="1621" y="115"/>
                </a:lnTo>
                <a:lnTo>
                  <a:pt x="1621" y="107"/>
                </a:lnTo>
                <a:lnTo>
                  <a:pt x="1620" y="107"/>
                </a:lnTo>
                <a:lnTo>
                  <a:pt x="1618" y="107"/>
                </a:lnTo>
                <a:lnTo>
                  <a:pt x="1618" y="112"/>
                </a:lnTo>
                <a:lnTo>
                  <a:pt x="1615" y="112"/>
                </a:lnTo>
                <a:lnTo>
                  <a:pt x="1615" y="107"/>
                </a:lnTo>
                <a:lnTo>
                  <a:pt x="1611" y="107"/>
                </a:lnTo>
                <a:lnTo>
                  <a:pt x="1609" y="106"/>
                </a:lnTo>
                <a:lnTo>
                  <a:pt x="1609" y="104"/>
                </a:lnTo>
                <a:lnTo>
                  <a:pt x="1609" y="103"/>
                </a:lnTo>
                <a:lnTo>
                  <a:pt x="1609" y="100"/>
                </a:lnTo>
                <a:lnTo>
                  <a:pt x="1612" y="92"/>
                </a:lnTo>
                <a:lnTo>
                  <a:pt x="1606" y="91"/>
                </a:lnTo>
                <a:lnTo>
                  <a:pt x="1602" y="85"/>
                </a:lnTo>
                <a:lnTo>
                  <a:pt x="1600" y="89"/>
                </a:lnTo>
                <a:lnTo>
                  <a:pt x="1600" y="91"/>
                </a:lnTo>
                <a:lnTo>
                  <a:pt x="1600" y="89"/>
                </a:lnTo>
                <a:lnTo>
                  <a:pt x="1600" y="86"/>
                </a:lnTo>
                <a:lnTo>
                  <a:pt x="1600" y="80"/>
                </a:lnTo>
                <a:lnTo>
                  <a:pt x="1600" y="79"/>
                </a:lnTo>
                <a:lnTo>
                  <a:pt x="1600" y="68"/>
                </a:lnTo>
                <a:lnTo>
                  <a:pt x="1599" y="67"/>
                </a:lnTo>
                <a:lnTo>
                  <a:pt x="1597" y="67"/>
                </a:lnTo>
                <a:lnTo>
                  <a:pt x="1597" y="65"/>
                </a:lnTo>
                <a:lnTo>
                  <a:pt x="1597" y="59"/>
                </a:lnTo>
                <a:lnTo>
                  <a:pt x="1599" y="59"/>
                </a:lnTo>
                <a:lnTo>
                  <a:pt x="1603" y="59"/>
                </a:lnTo>
                <a:lnTo>
                  <a:pt x="1606" y="59"/>
                </a:lnTo>
                <a:lnTo>
                  <a:pt x="1608" y="50"/>
                </a:lnTo>
                <a:lnTo>
                  <a:pt x="1609" y="47"/>
                </a:lnTo>
                <a:lnTo>
                  <a:pt x="1597" y="47"/>
                </a:lnTo>
                <a:lnTo>
                  <a:pt x="1597" y="45"/>
                </a:lnTo>
                <a:lnTo>
                  <a:pt x="1597" y="44"/>
                </a:lnTo>
                <a:lnTo>
                  <a:pt x="1585" y="44"/>
                </a:lnTo>
                <a:lnTo>
                  <a:pt x="1585" y="51"/>
                </a:lnTo>
                <a:lnTo>
                  <a:pt x="1579" y="51"/>
                </a:lnTo>
                <a:lnTo>
                  <a:pt x="1579" y="53"/>
                </a:lnTo>
                <a:close/>
                <a:moveTo>
                  <a:pt x="1591" y="260"/>
                </a:moveTo>
                <a:lnTo>
                  <a:pt x="1596" y="260"/>
                </a:lnTo>
                <a:lnTo>
                  <a:pt x="1596" y="256"/>
                </a:lnTo>
                <a:lnTo>
                  <a:pt x="1596" y="254"/>
                </a:lnTo>
                <a:lnTo>
                  <a:pt x="1593" y="253"/>
                </a:lnTo>
                <a:lnTo>
                  <a:pt x="1591" y="253"/>
                </a:lnTo>
                <a:lnTo>
                  <a:pt x="1591" y="257"/>
                </a:lnTo>
                <a:lnTo>
                  <a:pt x="1591" y="260"/>
                </a:lnTo>
                <a:close/>
                <a:moveTo>
                  <a:pt x="1561" y="80"/>
                </a:moveTo>
                <a:lnTo>
                  <a:pt x="1561" y="83"/>
                </a:lnTo>
                <a:lnTo>
                  <a:pt x="1561" y="85"/>
                </a:lnTo>
                <a:lnTo>
                  <a:pt x="1561" y="86"/>
                </a:lnTo>
                <a:lnTo>
                  <a:pt x="1561" y="91"/>
                </a:lnTo>
                <a:lnTo>
                  <a:pt x="1561" y="92"/>
                </a:lnTo>
                <a:lnTo>
                  <a:pt x="1575" y="92"/>
                </a:lnTo>
                <a:lnTo>
                  <a:pt x="1576" y="92"/>
                </a:lnTo>
                <a:lnTo>
                  <a:pt x="1578" y="92"/>
                </a:lnTo>
                <a:lnTo>
                  <a:pt x="1578" y="91"/>
                </a:lnTo>
                <a:lnTo>
                  <a:pt x="1578" y="88"/>
                </a:lnTo>
                <a:lnTo>
                  <a:pt x="1578" y="86"/>
                </a:lnTo>
                <a:lnTo>
                  <a:pt x="1578" y="85"/>
                </a:lnTo>
                <a:lnTo>
                  <a:pt x="1578" y="83"/>
                </a:lnTo>
                <a:lnTo>
                  <a:pt x="1576" y="83"/>
                </a:lnTo>
                <a:lnTo>
                  <a:pt x="1575" y="83"/>
                </a:lnTo>
                <a:lnTo>
                  <a:pt x="1573" y="83"/>
                </a:lnTo>
                <a:lnTo>
                  <a:pt x="1573" y="80"/>
                </a:lnTo>
                <a:lnTo>
                  <a:pt x="1562" y="80"/>
                </a:lnTo>
                <a:lnTo>
                  <a:pt x="1561" y="80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10">
            <a:extLst>
              <a:ext uri="{FF2B5EF4-FFF2-40B4-BE49-F238E27FC236}">
                <a16:creationId xmlns:a16="http://schemas.microsoft.com/office/drawing/2014/main" id="{40B65785-CF86-EAEF-1B63-3333A518C22E}"/>
              </a:ext>
            </a:extLst>
          </p:cNvPr>
          <p:cNvSpPr>
            <a:spLocks noEditPoints="1"/>
          </p:cNvSpPr>
          <p:nvPr/>
        </p:nvSpPr>
        <p:spPr bwMode="auto">
          <a:xfrm>
            <a:off x="4788024" y="1419622"/>
            <a:ext cx="3787857" cy="2734667"/>
          </a:xfrm>
          <a:custGeom>
            <a:avLst/>
            <a:gdLst>
              <a:gd name="T0" fmla="*/ 339 w 1881"/>
              <a:gd name="T1" fmla="*/ 574 h 1358"/>
              <a:gd name="T2" fmla="*/ 457 w 1881"/>
              <a:gd name="T3" fmla="*/ 341 h 1358"/>
              <a:gd name="T4" fmla="*/ 538 w 1881"/>
              <a:gd name="T5" fmla="*/ 438 h 1358"/>
              <a:gd name="T6" fmla="*/ 689 w 1881"/>
              <a:gd name="T7" fmla="*/ 475 h 1358"/>
              <a:gd name="T8" fmla="*/ 911 w 1881"/>
              <a:gd name="T9" fmla="*/ 581 h 1358"/>
              <a:gd name="T10" fmla="*/ 1151 w 1881"/>
              <a:gd name="T11" fmla="*/ 637 h 1358"/>
              <a:gd name="T12" fmla="*/ 1363 w 1881"/>
              <a:gd name="T13" fmla="*/ 318 h 1358"/>
              <a:gd name="T14" fmla="*/ 1463 w 1881"/>
              <a:gd name="T15" fmla="*/ 347 h 1358"/>
              <a:gd name="T16" fmla="*/ 1309 w 1881"/>
              <a:gd name="T17" fmla="*/ 244 h 1358"/>
              <a:gd name="T18" fmla="*/ 1375 w 1881"/>
              <a:gd name="T19" fmla="*/ 204 h 1358"/>
              <a:gd name="T20" fmla="*/ 1392 w 1881"/>
              <a:gd name="T21" fmla="*/ 7 h 1358"/>
              <a:gd name="T22" fmla="*/ 1671 w 1881"/>
              <a:gd name="T23" fmla="*/ 20 h 1358"/>
              <a:gd name="T24" fmla="*/ 1731 w 1881"/>
              <a:gd name="T25" fmla="*/ 303 h 1358"/>
              <a:gd name="T26" fmla="*/ 1718 w 1881"/>
              <a:gd name="T27" fmla="*/ 185 h 1358"/>
              <a:gd name="T28" fmla="*/ 1710 w 1881"/>
              <a:gd name="T29" fmla="*/ 129 h 1358"/>
              <a:gd name="T30" fmla="*/ 1760 w 1881"/>
              <a:gd name="T31" fmla="*/ 218 h 1358"/>
              <a:gd name="T32" fmla="*/ 1757 w 1881"/>
              <a:gd name="T33" fmla="*/ 318 h 1358"/>
              <a:gd name="T34" fmla="*/ 1763 w 1881"/>
              <a:gd name="T35" fmla="*/ 412 h 1358"/>
              <a:gd name="T36" fmla="*/ 1798 w 1881"/>
              <a:gd name="T37" fmla="*/ 551 h 1358"/>
              <a:gd name="T38" fmla="*/ 1805 w 1881"/>
              <a:gd name="T39" fmla="*/ 628 h 1358"/>
              <a:gd name="T40" fmla="*/ 1783 w 1881"/>
              <a:gd name="T41" fmla="*/ 662 h 1358"/>
              <a:gd name="T42" fmla="*/ 1768 w 1881"/>
              <a:gd name="T43" fmla="*/ 666 h 1358"/>
              <a:gd name="T44" fmla="*/ 1822 w 1881"/>
              <a:gd name="T45" fmla="*/ 742 h 1358"/>
              <a:gd name="T46" fmla="*/ 1820 w 1881"/>
              <a:gd name="T47" fmla="*/ 840 h 1358"/>
              <a:gd name="T48" fmla="*/ 1828 w 1881"/>
              <a:gd name="T49" fmla="*/ 915 h 1358"/>
              <a:gd name="T50" fmla="*/ 1834 w 1881"/>
              <a:gd name="T51" fmla="*/ 996 h 1358"/>
              <a:gd name="T52" fmla="*/ 1837 w 1881"/>
              <a:gd name="T53" fmla="*/ 1061 h 1358"/>
              <a:gd name="T54" fmla="*/ 1755 w 1881"/>
              <a:gd name="T55" fmla="*/ 1326 h 1358"/>
              <a:gd name="T56" fmla="*/ 1638 w 1881"/>
              <a:gd name="T57" fmla="*/ 1289 h 1358"/>
              <a:gd name="T58" fmla="*/ 1463 w 1881"/>
              <a:gd name="T59" fmla="*/ 1337 h 1358"/>
              <a:gd name="T60" fmla="*/ 1375 w 1881"/>
              <a:gd name="T61" fmla="*/ 1308 h 1358"/>
              <a:gd name="T62" fmla="*/ 1320 w 1881"/>
              <a:gd name="T63" fmla="*/ 1234 h 1358"/>
              <a:gd name="T64" fmla="*/ 1341 w 1881"/>
              <a:gd name="T65" fmla="*/ 1136 h 1358"/>
              <a:gd name="T66" fmla="*/ 1270 w 1881"/>
              <a:gd name="T67" fmla="*/ 1087 h 1358"/>
              <a:gd name="T68" fmla="*/ 1315 w 1881"/>
              <a:gd name="T69" fmla="*/ 969 h 1358"/>
              <a:gd name="T70" fmla="*/ 1225 w 1881"/>
              <a:gd name="T71" fmla="*/ 987 h 1358"/>
              <a:gd name="T72" fmla="*/ 1214 w 1881"/>
              <a:gd name="T73" fmla="*/ 1161 h 1358"/>
              <a:gd name="T74" fmla="*/ 1063 w 1881"/>
              <a:gd name="T75" fmla="*/ 1095 h 1358"/>
              <a:gd name="T76" fmla="*/ 1062 w 1881"/>
              <a:gd name="T77" fmla="*/ 1039 h 1358"/>
              <a:gd name="T78" fmla="*/ 1026 w 1881"/>
              <a:gd name="T79" fmla="*/ 977 h 1358"/>
              <a:gd name="T80" fmla="*/ 772 w 1881"/>
              <a:gd name="T81" fmla="*/ 948 h 1358"/>
              <a:gd name="T82" fmla="*/ 445 w 1881"/>
              <a:gd name="T83" fmla="*/ 969 h 1358"/>
              <a:gd name="T84" fmla="*/ 223 w 1881"/>
              <a:gd name="T85" fmla="*/ 980 h 1358"/>
              <a:gd name="T86" fmla="*/ 341 w 1881"/>
              <a:gd name="T87" fmla="*/ 492 h 1358"/>
              <a:gd name="T88" fmla="*/ 501 w 1881"/>
              <a:gd name="T89" fmla="*/ 772 h 1358"/>
              <a:gd name="T90" fmla="*/ 465 w 1881"/>
              <a:gd name="T91" fmla="*/ 634 h 1358"/>
              <a:gd name="T92" fmla="*/ 496 w 1881"/>
              <a:gd name="T93" fmla="*/ 580 h 1358"/>
              <a:gd name="T94" fmla="*/ 385 w 1881"/>
              <a:gd name="T95" fmla="*/ 740 h 1358"/>
              <a:gd name="T96" fmla="*/ 542 w 1881"/>
              <a:gd name="T97" fmla="*/ 477 h 1358"/>
              <a:gd name="T98" fmla="*/ 777 w 1881"/>
              <a:gd name="T99" fmla="*/ 807 h 1358"/>
              <a:gd name="T100" fmla="*/ 842 w 1881"/>
              <a:gd name="T101" fmla="*/ 692 h 1358"/>
              <a:gd name="T102" fmla="*/ 995 w 1881"/>
              <a:gd name="T103" fmla="*/ 793 h 1358"/>
              <a:gd name="T104" fmla="*/ 1092 w 1881"/>
              <a:gd name="T105" fmla="*/ 743 h 1358"/>
              <a:gd name="T106" fmla="*/ 1142 w 1881"/>
              <a:gd name="T107" fmla="*/ 886 h 1358"/>
              <a:gd name="T108" fmla="*/ 1121 w 1881"/>
              <a:gd name="T109" fmla="*/ 819 h 1358"/>
              <a:gd name="T110" fmla="*/ 1315 w 1881"/>
              <a:gd name="T111" fmla="*/ 487 h 1358"/>
              <a:gd name="T112" fmla="*/ 1283 w 1881"/>
              <a:gd name="T113" fmla="*/ 677 h 1358"/>
              <a:gd name="T114" fmla="*/ 1282 w 1881"/>
              <a:gd name="T115" fmla="*/ 595 h 1358"/>
              <a:gd name="T116" fmla="*/ 1333 w 1881"/>
              <a:gd name="T117" fmla="*/ 310 h 1358"/>
              <a:gd name="T118" fmla="*/ 1483 w 1881"/>
              <a:gd name="T119" fmla="*/ 285 h 1358"/>
              <a:gd name="T120" fmla="*/ 1559 w 1881"/>
              <a:gd name="T121" fmla="*/ 21 h 1358"/>
              <a:gd name="T122" fmla="*/ 1579 w 1881"/>
              <a:gd name="T123" fmla="*/ 53 h 1358"/>
              <a:gd name="T124" fmla="*/ 1600 w 1881"/>
              <a:gd name="T125" fmla="*/ 79 h 1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81" h="1358">
                <a:moveTo>
                  <a:pt x="1142" y="848"/>
                </a:moveTo>
                <a:lnTo>
                  <a:pt x="1143" y="848"/>
                </a:lnTo>
                <a:lnTo>
                  <a:pt x="1148" y="848"/>
                </a:lnTo>
                <a:lnTo>
                  <a:pt x="1148" y="854"/>
                </a:lnTo>
                <a:lnTo>
                  <a:pt x="1148" y="855"/>
                </a:lnTo>
                <a:lnTo>
                  <a:pt x="1145" y="855"/>
                </a:lnTo>
                <a:lnTo>
                  <a:pt x="1142" y="855"/>
                </a:lnTo>
                <a:lnTo>
                  <a:pt x="1142" y="852"/>
                </a:lnTo>
                <a:lnTo>
                  <a:pt x="1142" y="848"/>
                </a:lnTo>
                <a:close/>
                <a:moveTo>
                  <a:pt x="0" y="872"/>
                </a:moveTo>
                <a:lnTo>
                  <a:pt x="2" y="872"/>
                </a:lnTo>
                <a:lnTo>
                  <a:pt x="11" y="872"/>
                </a:lnTo>
                <a:lnTo>
                  <a:pt x="35" y="872"/>
                </a:lnTo>
                <a:lnTo>
                  <a:pt x="44" y="872"/>
                </a:lnTo>
                <a:lnTo>
                  <a:pt x="51" y="872"/>
                </a:lnTo>
                <a:lnTo>
                  <a:pt x="51" y="860"/>
                </a:lnTo>
                <a:lnTo>
                  <a:pt x="50" y="845"/>
                </a:lnTo>
                <a:lnTo>
                  <a:pt x="50" y="839"/>
                </a:lnTo>
                <a:lnTo>
                  <a:pt x="50" y="822"/>
                </a:lnTo>
                <a:lnTo>
                  <a:pt x="76" y="824"/>
                </a:lnTo>
                <a:lnTo>
                  <a:pt x="92" y="824"/>
                </a:lnTo>
                <a:lnTo>
                  <a:pt x="116" y="824"/>
                </a:lnTo>
                <a:lnTo>
                  <a:pt x="148" y="824"/>
                </a:lnTo>
                <a:lnTo>
                  <a:pt x="148" y="833"/>
                </a:lnTo>
                <a:lnTo>
                  <a:pt x="148" y="839"/>
                </a:lnTo>
                <a:lnTo>
                  <a:pt x="149" y="849"/>
                </a:lnTo>
                <a:lnTo>
                  <a:pt x="151" y="849"/>
                </a:lnTo>
                <a:lnTo>
                  <a:pt x="158" y="849"/>
                </a:lnTo>
                <a:lnTo>
                  <a:pt x="247" y="851"/>
                </a:lnTo>
                <a:lnTo>
                  <a:pt x="247" y="840"/>
                </a:lnTo>
                <a:lnTo>
                  <a:pt x="247" y="809"/>
                </a:lnTo>
                <a:lnTo>
                  <a:pt x="250" y="809"/>
                </a:lnTo>
                <a:lnTo>
                  <a:pt x="249" y="769"/>
                </a:lnTo>
                <a:lnTo>
                  <a:pt x="250" y="769"/>
                </a:lnTo>
                <a:lnTo>
                  <a:pt x="252" y="769"/>
                </a:lnTo>
                <a:lnTo>
                  <a:pt x="252" y="804"/>
                </a:lnTo>
                <a:lnTo>
                  <a:pt x="279" y="805"/>
                </a:lnTo>
                <a:lnTo>
                  <a:pt x="279" y="822"/>
                </a:lnTo>
                <a:lnTo>
                  <a:pt x="285" y="822"/>
                </a:lnTo>
                <a:lnTo>
                  <a:pt x="285" y="839"/>
                </a:lnTo>
                <a:lnTo>
                  <a:pt x="285" y="875"/>
                </a:lnTo>
                <a:lnTo>
                  <a:pt x="296" y="875"/>
                </a:lnTo>
                <a:lnTo>
                  <a:pt x="308" y="875"/>
                </a:lnTo>
                <a:lnTo>
                  <a:pt x="308" y="874"/>
                </a:lnTo>
                <a:lnTo>
                  <a:pt x="308" y="871"/>
                </a:lnTo>
                <a:lnTo>
                  <a:pt x="308" y="839"/>
                </a:lnTo>
                <a:lnTo>
                  <a:pt x="308" y="771"/>
                </a:lnTo>
                <a:lnTo>
                  <a:pt x="309" y="771"/>
                </a:lnTo>
                <a:lnTo>
                  <a:pt x="314" y="771"/>
                </a:lnTo>
                <a:lnTo>
                  <a:pt x="326" y="771"/>
                </a:lnTo>
                <a:lnTo>
                  <a:pt x="329" y="771"/>
                </a:lnTo>
                <a:lnTo>
                  <a:pt x="332" y="771"/>
                </a:lnTo>
                <a:lnTo>
                  <a:pt x="339" y="771"/>
                </a:lnTo>
                <a:lnTo>
                  <a:pt x="341" y="771"/>
                </a:lnTo>
                <a:lnTo>
                  <a:pt x="341" y="769"/>
                </a:lnTo>
                <a:lnTo>
                  <a:pt x="341" y="724"/>
                </a:lnTo>
                <a:lnTo>
                  <a:pt x="339" y="672"/>
                </a:lnTo>
                <a:lnTo>
                  <a:pt x="339" y="621"/>
                </a:lnTo>
                <a:lnTo>
                  <a:pt x="339" y="619"/>
                </a:lnTo>
                <a:lnTo>
                  <a:pt x="339" y="612"/>
                </a:lnTo>
                <a:lnTo>
                  <a:pt x="339" y="574"/>
                </a:lnTo>
                <a:lnTo>
                  <a:pt x="243" y="572"/>
                </a:lnTo>
                <a:lnTo>
                  <a:pt x="243" y="474"/>
                </a:lnTo>
                <a:lnTo>
                  <a:pt x="243" y="441"/>
                </a:lnTo>
                <a:lnTo>
                  <a:pt x="255" y="441"/>
                </a:lnTo>
                <a:lnTo>
                  <a:pt x="258" y="441"/>
                </a:lnTo>
                <a:lnTo>
                  <a:pt x="258" y="425"/>
                </a:lnTo>
                <a:lnTo>
                  <a:pt x="255" y="425"/>
                </a:lnTo>
                <a:lnTo>
                  <a:pt x="243" y="425"/>
                </a:lnTo>
                <a:lnTo>
                  <a:pt x="241" y="389"/>
                </a:lnTo>
                <a:lnTo>
                  <a:pt x="267" y="389"/>
                </a:lnTo>
                <a:lnTo>
                  <a:pt x="266" y="375"/>
                </a:lnTo>
                <a:lnTo>
                  <a:pt x="266" y="359"/>
                </a:lnTo>
                <a:lnTo>
                  <a:pt x="266" y="351"/>
                </a:lnTo>
                <a:lnTo>
                  <a:pt x="266" y="303"/>
                </a:lnTo>
                <a:lnTo>
                  <a:pt x="266" y="297"/>
                </a:lnTo>
                <a:lnTo>
                  <a:pt x="266" y="288"/>
                </a:lnTo>
                <a:lnTo>
                  <a:pt x="266" y="283"/>
                </a:lnTo>
                <a:lnTo>
                  <a:pt x="266" y="277"/>
                </a:lnTo>
                <a:lnTo>
                  <a:pt x="290" y="279"/>
                </a:lnTo>
                <a:lnTo>
                  <a:pt x="290" y="303"/>
                </a:lnTo>
                <a:lnTo>
                  <a:pt x="306" y="303"/>
                </a:lnTo>
                <a:lnTo>
                  <a:pt x="339" y="304"/>
                </a:lnTo>
                <a:lnTo>
                  <a:pt x="339" y="285"/>
                </a:lnTo>
                <a:lnTo>
                  <a:pt x="344" y="286"/>
                </a:lnTo>
                <a:lnTo>
                  <a:pt x="348" y="288"/>
                </a:lnTo>
                <a:lnTo>
                  <a:pt x="353" y="289"/>
                </a:lnTo>
                <a:lnTo>
                  <a:pt x="358" y="291"/>
                </a:lnTo>
                <a:lnTo>
                  <a:pt x="362" y="292"/>
                </a:lnTo>
                <a:lnTo>
                  <a:pt x="365" y="292"/>
                </a:lnTo>
                <a:lnTo>
                  <a:pt x="370" y="294"/>
                </a:lnTo>
                <a:lnTo>
                  <a:pt x="374" y="295"/>
                </a:lnTo>
                <a:lnTo>
                  <a:pt x="379" y="298"/>
                </a:lnTo>
                <a:lnTo>
                  <a:pt x="386" y="303"/>
                </a:lnTo>
                <a:lnTo>
                  <a:pt x="400" y="309"/>
                </a:lnTo>
                <a:lnTo>
                  <a:pt x="412" y="315"/>
                </a:lnTo>
                <a:lnTo>
                  <a:pt x="415" y="316"/>
                </a:lnTo>
                <a:lnTo>
                  <a:pt x="413" y="318"/>
                </a:lnTo>
                <a:lnTo>
                  <a:pt x="413" y="319"/>
                </a:lnTo>
                <a:lnTo>
                  <a:pt x="412" y="322"/>
                </a:lnTo>
                <a:lnTo>
                  <a:pt x="412" y="324"/>
                </a:lnTo>
                <a:lnTo>
                  <a:pt x="410" y="325"/>
                </a:lnTo>
                <a:lnTo>
                  <a:pt x="410" y="327"/>
                </a:lnTo>
                <a:lnTo>
                  <a:pt x="410" y="330"/>
                </a:lnTo>
                <a:lnTo>
                  <a:pt x="409" y="332"/>
                </a:lnTo>
                <a:lnTo>
                  <a:pt x="409" y="333"/>
                </a:lnTo>
                <a:lnTo>
                  <a:pt x="409" y="336"/>
                </a:lnTo>
                <a:lnTo>
                  <a:pt x="409" y="338"/>
                </a:lnTo>
                <a:lnTo>
                  <a:pt x="409" y="351"/>
                </a:lnTo>
                <a:lnTo>
                  <a:pt x="409" y="366"/>
                </a:lnTo>
                <a:lnTo>
                  <a:pt x="413" y="366"/>
                </a:lnTo>
                <a:lnTo>
                  <a:pt x="425" y="366"/>
                </a:lnTo>
                <a:lnTo>
                  <a:pt x="436" y="366"/>
                </a:lnTo>
                <a:lnTo>
                  <a:pt x="439" y="366"/>
                </a:lnTo>
                <a:lnTo>
                  <a:pt x="439" y="357"/>
                </a:lnTo>
                <a:lnTo>
                  <a:pt x="437" y="351"/>
                </a:lnTo>
                <a:lnTo>
                  <a:pt x="437" y="341"/>
                </a:lnTo>
                <a:lnTo>
                  <a:pt x="442" y="341"/>
                </a:lnTo>
                <a:lnTo>
                  <a:pt x="445" y="341"/>
                </a:lnTo>
                <a:lnTo>
                  <a:pt x="453" y="341"/>
                </a:lnTo>
                <a:lnTo>
                  <a:pt x="454" y="341"/>
                </a:lnTo>
                <a:lnTo>
                  <a:pt x="457" y="341"/>
                </a:lnTo>
                <a:lnTo>
                  <a:pt x="462" y="342"/>
                </a:lnTo>
                <a:lnTo>
                  <a:pt x="468" y="345"/>
                </a:lnTo>
                <a:lnTo>
                  <a:pt x="469" y="345"/>
                </a:lnTo>
                <a:lnTo>
                  <a:pt x="472" y="347"/>
                </a:lnTo>
                <a:lnTo>
                  <a:pt x="477" y="348"/>
                </a:lnTo>
                <a:lnTo>
                  <a:pt x="480" y="350"/>
                </a:lnTo>
                <a:lnTo>
                  <a:pt x="484" y="351"/>
                </a:lnTo>
                <a:lnTo>
                  <a:pt x="484" y="354"/>
                </a:lnTo>
                <a:lnTo>
                  <a:pt x="484" y="356"/>
                </a:lnTo>
                <a:lnTo>
                  <a:pt x="484" y="378"/>
                </a:lnTo>
                <a:lnTo>
                  <a:pt x="493" y="378"/>
                </a:lnTo>
                <a:lnTo>
                  <a:pt x="495" y="378"/>
                </a:lnTo>
                <a:lnTo>
                  <a:pt x="495" y="357"/>
                </a:lnTo>
                <a:lnTo>
                  <a:pt x="504" y="360"/>
                </a:lnTo>
                <a:lnTo>
                  <a:pt x="517" y="365"/>
                </a:lnTo>
                <a:lnTo>
                  <a:pt x="534" y="372"/>
                </a:lnTo>
                <a:lnTo>
                  <a:pt x="546" y="378"/>
                </a:lnTo>
                <a:lnTo>
                  <a:pt x="549" y="378"/>
                </a:lnTo>
                <a:lnTo>
                  <a:pt x="549" y="380"/>
                </a:lnTo>
                <a:lnTo>
                  <a:pt x="549" y="381"/>
                </a:lnTo>
                <a:lnTo>
                  <a:pt x="551" y="383"/>
                </a:lnTo>
                <a:lnTo>
                  <a:pt x="551" y="385"/>
                </a:lnTo>
                <a:lnTo>
                  <a:pt x="552" y="385"/>
                </a:lnTo>
                <a:lnTo>
                  <a:pt x="552" y="386"/>
                </a:lnTo>
                <a:lnTo>
                  <a:pt x="552" y="388"/>
                </a:lnTo>
                <a:lnTo>
                  <a:pt x="552" y="389"/>
                </a:lnTo>
                <a:lnTo>
                  <a:pt x="554" y="389"/>
                </a:lnTo>
                <a:lnTo>
                  <a:pt x="554" y="392"/>
                </a:lnTo>
                <a:lnTo>
                  <a:pt x="554" y="394"/>
                </a:lnTo>
                <a:lnTo>
                  <a:pt x="554" y="395"/>
                </a:lnTo>
                <a:lnTo>
                  <a:pt x="555" y="397"/>
                </a:lnTo>
                <a:lnTo>
                  <a:pt x="555" y="398"/>
                </a:lnTo>
                <a:lnTo>
                  <a:pt x="555" y="400"/>
                </a:lnTo>
                <a:lnTo>
                  <a:pt x="555" y="401"/>
                </a:lnTo>
                <a:lnTo>
                  <a:pt x="555" y="403"/>
                </a:lnTo>
                <a:lnTo>
                  <a:pt x="554" y="404"/>
                </a:lnTo>
                <a:lnTo>
                  <a:pt x="554" y="406"/>
                </a:lnTo>
                <a:lnTo>
                  <a:pt x="552" y="407"/>
                </a:lnTo>
                <a:lnTo>
                  <a:pt x="552" y="410"/>
                </a:lnTo>
                <a:lnTo>
                  <a:pt x="551" y="412"/>
                </a:lnTo>
                <a:lnTo>
                  <a:pt x="551" y="413"/>
                </a:lnTo>
                <a:lnTo>
                  <a:pt x="551" y="415"/>
                </a:lnTo>
                <a:lnTo>
                  <a:pt x="551" y="416"/>
                </a:lnTo>
                <a:lnTo>
                  <a:pt x="549" y="416"/>
                </a:lnTo>
                <a:lnTo>
                  <a:pt x="548" y="418"/>
                </a:lnTo>
                <a:lnTo>
                  <a:pt x="548" y="419"/>
                </a:lnTo>
                <a:lnTo>
                  <a:pt x="546" y="419"/>
                </a:lnTo>
                <a:lnTo>
                  <a:pt x="546" y="421"/>
                </a:lnTo>
                <a:lnTo>
                  <a:pt x="546" y="424"/>
                </a:lnTo>
                <a:lnTo>
                  <a:pt x="546" y="425"/>
                </a:lnTo>
                <a:lnTo>
                  <a:pt x="546" y="427"/>
                </a:lnTo>
                <a:lnTo>
                  <a:pt x="546" y="428"/>
                </a:lnTo>
                <a:lnTo>
                  <a:pt x="545" y="430"/>
                </a:lnTo>
                <a:lnTo>
                  <a:pt x="545" y="431"/>
                </a:lnTo>
                <a:lnTo>
                  <a:pt x="543" y="433"/>
                </a:lnTo>
                <a:lnTo>
                  <a:pt x="542" y="433"/>
                </a:lnTo>
                <a:lnTo>
                  <a:pt x="542" y="434"/>
                </a:lnTo>
                <a:lnTo>
                  <a:pt x="540" y="434"/>
                </a:lnTo>
                <a:lnTo>
                  <a:pt x="540" y="436"/>
                </a:lnTo>
                <a:lnTo>
                  <a:pt x="538" y="436"/>
                </a:lnTo>
                <a:lnTo>
                  <a:pt x="538" y="438"/>
                </a:lnTo>
                <a:lnTo>
                  <a:pt x="538" y="439"/>
                </a:lnTo>
                <a:lnTo>
                  <a:pt x="538" y="441"/>
                </a:lnTo>
                <a:lnTo>
                  <a:pt x="538" y="442"/>
                </a:lnTo>
                <a:lnTo>
                  <a:pt x="538" y="444"/>
                </a:lnTo>
                <a:lnTo>
                  <a:pt x="538" y="445"/>
                </a:lnTo>
                <a:lnTo>
                  <a:pt x="538" y="447"/>
                </a:lnTo>
                <a:lnTo>
                  <a:pt x="538" y="448"/>
                </a:lnTo>
                <a:lnTo>
                  <a:pt x="538" y="450"/>
                </a:lnTo>
                <a:lnTo>
                  <a:pt x="538" y="451"/>
                </a:lnTo>
                <a:lnTo>
                  <a:pt x="538" y="453"/>
                </a:lnTo>
                <a:lnTo>
                  <a:pt x="538" y="454"/>
                </a:lnTo>
                <a:lnTo>
                  <a:pt x="538" y="456"/>
                </a:lnTo>
                <a:lnTo>
                  <a:pt x="538" y="457"/>
                </a:lnTo>
                <a:lnTo>
                  <a:pt x="538" y="459"/>
                </a:lnTo>
                <a:lnTo>
                  <a:pt x="538" y="460"/>
                </a:lnTo>
                <a:lnTo>
                  <a:pt x="538" y="462"/>
                </a:lnTo>
                <a:lnTo>
                  <a:pt x="538" y="463"/>
                </a:lnTo>
                <a:lnTo>
                  <a:pt x="538" y="465"/>
                </a:lnTo>
                <a:lnTo>
                  <a:pt x="538" y="466"/>
                </a:lnTo>
                <a:lnTo>
                  <a:pt x="538" y="468"/>
                </a:lnTo>
                <a:lnTo>
                  <a:pt x="540" y="468"/>
                </a:lnTo>
                <a:lnTo>
                  <a:pt x="540" y="469"/>
                </a:lnTo>
                <a:lnTo>
                  <a:pt x="540" y="471"/>
                </a:lnTo>
                <a:lnTo>
                  <a:pt x="540" y="472"/>
                </a:lnTo>
                <a:lnTo>
                  <a:pt x="540" y="474"/>
                </a:lnTo>
                <a:lnTo>
                  <a:pt x="542" y="474"/>
                </a:lnTo>
                <a:lnTo>
                  <a:pt x="558" y="474"/>
                </a:lnTo>
                <a:lnTo>
                  <a:pt x="569" y="474"/>
                </a:lnTo>
                <a:lnTo>
                  <a:pt x="572" y="474"/>
                </a:lnTo>
                <a:lnTo>
                  <a:pt x="579" y="474"/>
                </a:lnTo>
                <a:lnTo>
                  <a:pt x="584" y="474"/>
                </a:lnTo>
                <a:lnTo>
                  <a:pt x="587" y="474"/>
                </a:lnTo>
                <a:lnTo>
                  <a:pt x="591" y="474"/>
                </a:lnTo>
                <a:lnTo>
                  <a:pt x="596" y="474"/>
                </a:lnTo>
                <a:lnTo>
                  <a:pt x="597" y="474"/>
                </a:lnTo>
                <a:lnTo>
                  <a:pt x="600" y="474"/>
                </a:lnTo>
                <a:lnTo>
                  <a:pt x="600" y="465"/>
                </a:lnTo>
                <a:lnTo>
                  <a:pt x="597" y="465"/>
                </a:lnTo>
                <a:lnTo>
                  <a:pt x="594" y="465"/>
                </a:lnTo>
                <a:lnTo>
                  <a:pt x="594" y="441"/>
                </a:lnTo>
                <a:lnTo>
                  <a:pt x="602" y="441"/>
                </a:lnTo>
                <a:lnTo>
                  <a:pt x="606" y="441"/>
                </a:lnTo>
                <a:lnTo>
                  <a:pt x="606" y="457"/>
                </a:lnTo>
                <a:lnTo>
                  <a:pt x="608" y="474"/>
                </a:lnTo>
                <a:lnTo>
                  <a:pt x="617" y="472"/>
                </a:lnTo>
                <a:lnTo>
                  <a:pt x="617" y="451"/>
                </a:lnTo>
                <a:lnTo>
                  <a:pt x="623" y="451"/>
                </a:lnTo>
                <a:lnTo>
                  <a:pt x="629" y="451"/>
                </a:lnTo>
                <a:lnTo>
                  <a:pt x="629" y="472"/>
                </a:lnTo>
                <a:lnTo>
                  <a:pt x="629" y="474"/>
                </a:lnTo>
                <a:lnTo>
                  <a:pt x="647" y="474"/>
                </a:lnTo>
                <a:lnTo>
                  <a:pt x="647" y="472"/>
                </a:lnTo>
                <a:lnTo>
                  <a:pt x="647" y="456"/>
                </a:lnTo>
                <a:lnTo>
                  <a:pt x="653" y="456"/>
                </a:lnTo>
                <a:lnTo>
                  <a:pt x="653" y="472"/>
                </a:lnTo>
                <a:lnTo>
                  <a:pt x="653" y="474"/>
                </a:lnTo>
                <a:lnTo>
                  <a:pt x="665" y="474"/>
                </a:lnTo>
                <a:lnTo>
                  <a:pt x="671" y="474"/>
                </a:lnTo>
                <a:lnTo>
                  <a:pt x="680" y="475"/>
                </a:lnTo>
                <a:lnTo>
                  <a:pt x="683" y="475"/>
                </a:lnTo>
                <a:lnTo>
                  <a:pt x="689" y="475"/>
                </a:lnTo>
                <a:lnTo>
                  <a:pt x="694" y="475"/>
                </a:lnTo>
                <a:lnTo>
                  <a:pt x="695" y="475"/>
                </a:lnTo>
                <a:lnTo>
                  <a:pt x="695" y="474"/>
                </a:lnTo>
                <a:lnTo>
                  <a:pt x="695" y="472"/>
                </a:lnTo>
                <a:lnTo>
                  <a:pt x="698" y="475"/>
                </a:lnTo>
                <a:lnTo>
                  <a:pt x="698" y="477"/>
                </a:lnTo>
                <a:lnTo>
                  <a:pt x="701" y="478"/>
                </a:lnTo>
                <a:lnTo>
                  <a:pt x="707" y="478"/>
                </a:lnTo>
                <a:lnTo>
                  <a:pt x="715" y="478"/>
                </a:lnTo>
                <a:lnTo>
                  <a:pt x="718" y="478"/>
                </a:lnTo>
                <a:lnTo>
                  <a:pt x="725" y="478"/>
                </a:lnTo>
                <a:lnTo>
                  <a:pt x="729" y="480"/>
                </a:lnTo>
                <a:lnTo>
                  <a:pt x="732" y="480"/>
                </a:lnTo>
                <a:lnTo>
                  <a:pt x="742" y="480"/>
                </a:lnTo>
                <a:lnTo>
                  <a:pt x="747" y="480"/>
                </a:lnTo>
                <a:lnTo>
                  <a:pt x="748" y="480"/>
                </a:lnTo>
                <a:lnTo>
                  <a:pt x="753" y="480"/>
                </a:lnTo>
                <a:lnTo>
                  <a:pt x="763" y="480"/>
                </a:lnTo>
                <a:lnTo>
                  <a:pt x="763" y="478"/>
                </a:lnTo>
                <a:lnTo>
                  <a:pt x="765" y="478"/>
                </a:lnTo>
                <a:lnTo>
                  <a:pt x="771" y="480"/>
                </a:lnTo>
                <a:lnTo>
                  <a:pt x="772" y="480"/>
                </a:lnTo>
                <a:lnTo>
                  <a:pt x="775" y="480"/>
                </a:lnTo>
                <a:lnTo>
                  <a:pt x="805" y="481"/>
                </a:lnTo>
                <a:lnTo>
                  <a:pt x="807" y="481"/>
                </a:lnTo>
                <a:lnTo>
                  <a:pt x="808" y="483"/>
                </a:lnTo>
                <a:lnTo>
                  <a:pt x="810" y="483"/>
                </a:lnTo>
                <a:lnTo>
                  <a:pt x="810" y="484"/>
                </a:lnTo>
                <a:lnTo>
                  <a:pt x="811" y="486"/>
                </a:lnTo>
                <a:lnTo>
                  <a:pt x="813" y="486"/>
                </a:lnTo>
                <a:lnTo>
                  <a:pt x="813" y="484"/>
                </a:lnTo>
                <a:lnTo>
                  <a:pt x="813" y="481"/>
                </a:lnTo>
                <a:lnTo>
                  <a:pt x="824" y="481"/>
                </a:lnTo>
                <a:lnTo>
                  <a:pt x="827" y="483"/>
                </a:lnTo>
                <a:lnTo>
                  <a:pt x="855" y="483"/>
                </a:lnTo>
                <a:lnTo>
                  <a:pt x="855" y="503"/>
                </a:lnTo>
                <a:lnTo>
                  <a:pt x="855" y="531"/>
                </a:lnTo>
                <a:lnTo>
                  <a:pt x="845" y="531"/>
                </a:lnTo>
                <a:lnTo>
                  <a:pt x="837" y="530"/>
                </a:lnTo>
                <a:lnTo>
                  <a:pt x="827" y="530"/>
                </a:lnTo>
                <a:lnTo>
                  <a:pt x="827" y="536"/>
                </a:lnTo>
                <a:lnTo>
                  <a:pt x="827" y="542"/>
                </a:lnTo>
                <a:lnTo>
                  <a:pt x="813" y="542"/>
                </a:lnTo>
                <a:lnTo>
                  <a:pt x="813" y="550"/>
                </a:lnTo>
                <a:lnTo>
                  <a:pt x="813" y="556"/>
                </a:lnTo>
                <a:lnTo>
                  <a:pt x="813" y="568"/>
                </a:lnTo>
                <a:lnTo>
                  <a:pt x="836" y="568"/>
                </a:lnTo>
                <a:lnTo>
                  <a:pt x="861" y="568"/>
                </a:lnTo>
                <a:lnTo>
                  <a:pt x="861" y="556"/>
                </a:lnTo>
                <a:lnTo>
                  <a:pt x="861" y="542"/>
                </a:lnTo>
                <a:lnTo>
                  <a:pt x="861" y="531"/>
                </a:lnTo>
                <a:lnTo>
                  <a:pt x="861" y="519"/>
                </a:lnTo>
                <a:lnTo>
                  <a:pt x="861" y="498"/>
                </a:lnTo>
                <a:lnTo>
                  <a:pt x="861" y="484"/>
                </a:lnTo>
                <a:lnTo>
                  <a:pt x="875" y="486"/>
                </a:lnTo>
                <a:lnTo>
                  <a:pt x="890" y="487"/>
                </a:lnTo>
                <a:lnTo>
                  <a:pt x="900" y="487"/>
                </a:lnTo>
                <a:lnTo>
                  <a:pt x="909" y="489"/>
                </a:lnTo>
                <a:lnTo>
                  <a:pt x="909" y="521"/>
                </a:lnTo>
                <a:lnTo>
                  <a:pt x="909" y="581"/>
                </a:lnTo>
                <a:lnTo>
                  <a:pt x="911" y="581"/>
                </a:lnTo>
                <a:lnTo>
                  <a:pt x="912" y="581"/>
                </a:lnTo>
                <a:lnTo>
                  <a:pt x="929" y="581"/>
                </a:lnTo>
                <a:lnTo>
                  <a:pt x="953" y="583"/>
                </a:lnTo>
                <a:lnTo>
                  <a:pt x="982" y="583"/>
                </a:lnTo>
                <a:lnTo>
                  <a:pt x="1000" y="583"/>
                </a:lnTo>
                <a:lnTo>
                  <a:pt x="1001" y="583"/>
                </a:lnTo>
                <a:lnTo>
                  <a:pt x="1006" y="583"/>
                </a:lnTo>
                <a:lnTo>
                  <a:pt x="1011" y="583"/>
                </a:lnTo>
                <a:lnTo>
                  <a:pt x="1021" y="583"/>
                </a:lnTo>
                <a:lnTo>
                  <a:pt x="1026" y="583"/>
                </a:lnTo>
                <a:lnTo>
                  <a:pt x="1027" y="583"/>
                </a:lnTo>
                <a:lnTo>
                  <a:pt x="1035" y="583"/>
                </a:lnTo>
                <a:lnTo>
                  <a:pt x="1053" y="584"/>
                </a:lnTo>
                <a:lnTo>
                  <a:pt x="1059" y="584"/>
                </a:lnTo>
                <a:lnTo>
                  <a:pt x="1068" y="584"/>
                </a:lnTo>
                <a:lnTo>
                  <a:pt x="1086" y="584"/>
                </a:lnTo>
                <a:lnTo>
                  <a:pt x="1099" y="584"/>
                </a:lnTo>
                <a:lnTo>
                  <a:pt x="1107" y="584"/>
                </a:lnTo>
                <a:lnTo>
                  <a:pt x="1107" y="592"/>
                </a:lnTo>
                <a:lnTo>
                  <a:pt x="1099" y="592"/>
                </a:lnTo>
                <a:lnTo>
                  <a:pt x="1099" y="597"/>
                </a:lnTo>
                <a:lnTo>
                  <a:pt x="1099" y="601"/>
                </a:lnTo>
                <a:lnTo>
                  <a:pt x="1099" y="606"/>
                </a:lnTo>
                <a:lnTo>
                  <a:pt x="1098" y="606"/>
                </a:lnTo>
                <a:lnTo>
                  <a:pt x="1098" y="609"/>
                </a:lnTo>
                <a:lnTo>
                  <a:pt x="1098" y="610"/>
                </a:lnTo>
                <a:lnTo>
                  <a:pt x="1098" y="613"/>
                </a:lnTo>
                <a:lnTo>
                  <a:pt x="1098" y="616"/>
                </a:lnTo>
                <a:lnTo>
                  <a:pt x="1098" y="618"/>
                </a:lnTo>
                <a:lnTo>
                  <a:pt x="1098" y="621"/>
                </a:lnTo>
                <a:lnTo>
                  <a:pt x="1095" y="621"/>
                </a:lnTo>
                <a:lnTo>
                  <a:pt x="1095" y="625"/>
                </a:lnTo>
                <a:lnTo>
                  <a:pt x="1096" y="633"/>
                </a:lnTo>
                <a:lnTo>
                  <a:pt x="1090" y="633"/>
                </a:lnTo>
                <a:lnTo>
                  <a:pt x="1090" y="640"/>
                </a:lnTo>
                <a:lnTo>
                  <a:pt x="1104" y="640"/>
                </a:lnTo>
                <a:lnTo>
                  <a:pt x="1107" y="640"/>
                </a:lnTo>
                <a:lnTo>
                  <a:pt x="1107" y="642"/>
                </a:lnTo>
                <a:lnTo>
                  <a:pt x="1107" y="651"/>
                </a:lnTo>
                <a:lnTo>
                  <a:pt x="1107" y="653"/>
                </a:lnTo>
                <a:lnTo>
                  <a:pt x="1109" y="653"/>
                </a:lnTo>
                <a:lnTo>
                  <a:pt x="1109" y="657"/>
                </a:lnTo>
                <a:lnTo>
                  <a:pt x="1142" y="659"/>
                </a:lnTo>
                <a:lnTo>
                  <a:pt x="1143" y="659"/>
                </a:lnTo>
                <a:lnTo>
                  <a:pt x="1145" y="651"/>
                </a:lnTo>
                <a:lnTo>
                  <a:pt x="1146" y="640"/>
                </a:lnTo>
                <a:lnTo>
                  <a:pt x="1146" y="639"/>
                </a:lnTo>
                <a:lnTo>
                  <a:pt x="1148" y="639"/>
                </a:lnTo>
                <a:lnTo>
                  <a:pt x="1161" y="640"/>
                </a:lnTo>
                <a:lnTo>
                  <a:pt x="1161" y="665"/>
                </a:lnTo>
                <a:lnTo>
                  <a:pt x="1158" y="665"/>
                </a:lnTo>
                <a:lnTo>
                  <a:pt x="1160" y="677"/>
                </a:lnTo>
                <a:lnTo>
                  <a:pt x="1161" y="677"/>
                </a:lnTo>
                <a:lnTo>
                  <a:pt x="1164" y="678"/>
                </a:lnTo>
                <a:lnTo>
                  <a:pt x="1167" y="678"/>
                </a:lnTo>
                <a:lnTo>
                  <a:pt x="1167" y="675"/>
                </a:lnTo>
                <a:lnTo>
                  <a:pt x="1166" y="645"/>
                </a:lnTo>
                <a:lnTo>
                  <a:pt x="1166" y="640"/>
                </a:lnTo>
                <a:lnTo>
                  <a:pt x="1166" y="639"/>
                </a:lnTo>
                <a:lnTo>
                  <a:pt x="1161" y="639"/>
                </a:lnTo>
                <a:lnTo>
                  <a:pt x="1151" y="637"/>
                </a:lnTo>
                <a:lnTo>
                  <a:pt x="1148" y="637"/>
                </a:lnTo>
                <a:lnTo>
                  <a:pt x="1146" y="637"/>
                </a:lnTo>
                <a:lnTo>
                  <a:pt x="1148" y="631"/>
                </a:lnTo>
                <a:lnTo>
                  <a:pt x="1154" y="600"/>
                </a:lnTo>
                <a:lnTo>
                  <a:pt x="1157" y="586"/>
                </a:lnTo>
                <a:lnTo>
                  <a:pt x="1158" y="574"/>
                </a:lnTo>
                <a:lnTo>
                  <a:pt x="1160" y="569"/>
                </a:lnTo>
                <a:lnTo>
                  <a:pt x="1160" y="563"/>
                </a:lnTo>
                <a:lnTo>
                  <a:pt x="1160" y="562"/>
                </a:lnTo>
                <a:lnTo>
                  <a:pt x="1166" y="527"/>
                </a:lnTo>
                <a:lnTo>
                  <a:pt x="1166" y="525"/>
                </a:lnTo>
                <a:lnTo>
                  <a:pt x="1167" y="524"/>
                </a:lnTo>
                <a:lnTo>
                  <a:pt x="1169" y="524"/>
                </a:lnTo>
                <a:lnTo>
                  <a:pt x="1176" y="524"/>
                </a:lnTo>
                <a:lnTo>
                  <a:pt x="1187" y="524"/>
                </a:lnTo>
                <a:lnTo>
                  <a:pt x="1205" y="525"/>
                </a:lnTo>
                <a:lnTo>
                  <a:pt x="1205" y="515"/>
                </a:lnTo>
                <a:lnTo>
                  <a:pt x="1205" y="513"/>
                </a:lnTo>
                <a:lnTo>
                  <a:pt x="1205" y="503"/>
                </a:lnTo>
                <a:lnTo>
                  <a:pt x="1190" y="503"/>
                </a:lnTo>
                <a:lnTo>
                  <a:pt x="1185" y="503"/>
                </a:lnTo>
                <a:lnTo>
                  <a:pt x="1178" y="503"/>
                </a:lnTo>
                <a:lnTo>
                  <a:pt x="1173" y="501"/>
                </a:lnTo>
                <a:lnTo>
                  <a:pt x="1173" y="495"/>
                </a:lnTo>
                <a:lnTo>
                  <a:pt x="1181" y="489"/>
                </a:lnTo>
                <a:lnTo>
                  <a:pt x="1181" y="487"/>
                </a:lnTo>
                <a:lnTo>
                  <a:pt x="1181" y="484"/>
                </a:lnTo>
                <a:lnTo>
                  <a:pt x="1181" y="483"/>
                </a:lnTo>
                <a:lnTo>
                  <a:pt x="1178" y="480"/>
                </a:lnTo>
                <a:lnTo>
                  <a:pt x="1185" y="447"/>
                </a:lnTo>
                <a:lnTo>
                  <a:pt x="1188" y="424"/>
                </a:lnTo>
                <a:lnTo>
                  <a:pt x="1188" y="407"/>
                </a:lnTo>
                <a:lnTo>
                  <a:pt x="1188" y="397"/>
                </a:lnTo>
                <a:lnTo>
                  <a:pt x="1188" y="395"/>
                </a:lnTo>
                <a:lnTo>
                  <a:pt x="1188" y="391"/>
                </a:lnTo>
                <a:lnTo>
                  <a:pt x="1190" y="391"/>
                </a:lnTo>
                <a:lnTo>
                  <a:pt x="1191" y="391"/>
                </a:lnTo>
                <a:lnTo>
                  <a:pt x="1197" y="391"/>
                </a:lnTo>
                <a:lnTo>
                  <a:pt x="1199" y="392"/>
                </a:lnTo>
                <a:lnTo>
                  <a:pt x="1201" y="392"/>
                </a:lnTo>
                <a:lnTo>
                  <a:pt x="1204" y="392"/>
                </a:lnTo>
                <a:lnTo>
                  <a:pt x="1204" y="391"/>
                </a:lnTo>
                <a:lnTo>
                  <a:pt x="1204" y="374"/>
                </a:lnTo>
                <a:lnTo>
                  <a:pt x="1204" y="341"/>
                </a:lnTo>
                <a:lnTo>
                  <a:pt x="1204" y="292"/>
                </a:lnTo>
                <a:lnTo>
                  <a:pt x="1208" y="292"/>
                </a:lnTo>
                <a:lnTo>
                  <a:pt x="1225" y="292"/>
                </a:lnTo>
                <a:lnTo>
                  <a:pt x="1240" y="292"/>
                </a:lnTo>
                <a:lnTo>
                  <a:pt x="1285" y="292"/>
                </a:lnTo>
                <a:lnTo>
                  <a:pt x="1300" y="292"/>
                </a:lnTo>
                <a:lnTo>
                  <a:pt x="1302" y="292"/>
                </a:lnTo>
                <a:lnTo>
                  <a:pt x="1303" y="292"/>
                </a:lnTo>
                <a:lnTo>
                  <a:pt x="1317" y="292"/>
                </a:lnTo>
                <a:lnTo>
                  <a:pt x="1351" y="294"/>
                </a:lnTo>
                <a:lnTo>
                  <a:pt x="1359" y="294"/>
                </a:lnTo>
                <a:lnTo>
                  <a:pt x="1359" y="310"/>
                </a:lnTo>
                <a:lnTo>
                  <a:pt x="1359" y="312"/>
                </a:lnTo>
                <a:lnTo>
                  <a:pt x="1359" y="315"/>
                </a:lnTo>
                <a:lnTo>
                  <a:pt x="1359" y="318"/>
                </a:lnTo>
                <a:lnTo>
                  <a:pt x="1360" y="318"/>
                </a:lnTo>
                <a:lnTo>
                  <a:pt x="1363" y="318"/>
                </a:lnTo>
                <a:lnTo>
                  <a:pt x="1363" y="315"/>
                </a:lnTo>
                <a:lnTo>
                  <a:pt x="1363" y="310"/>
                </a:lnTo>
                <a:lnTo>
                  <a:pt x="1363" y="301"/>
                </a:lnTo>
                <a:lnTo>
                  <a:pt x="1368" y="303"/>
                </a:lnTo>
                <a:lnTo>
                  <a:pt x="1372" y="303"/>
                </a:lnTo>
                <a:lnTo>
                  <a:pt x="1372" y="294"/>
                </a:lnTo>
                <a:lnTo>
                  <a:pt x="1377" y="294"/>
                </a:lnTo>
                <a:lnTo>
                  <a:pt x="1378" y="294"/>
                </a:lnTo>
                <a:lnTo>
                  <a:pt x="1383" y="294"/>
                </a:lnTo>
                <a:lnTo>
                  <a:pt x="1383" y="312"/>
                </a:lnTo>
                <a:lnTo>
                  <a:pt x="1381" y="312"/>
                </a:lnTo>
                <a:lnTo>
                  <a:pt x="1381" y="319"/>
                </a:lnTo>
                <a:lnTo>
                  <a:pt x="1400" y="319"/>
                </a:lnTo>
                <a:lnTo>
                  <a:pt x="1400" y="321"/>
                </a:lnTo>
                <a:lnTo>
                  <a:pt x="1400" y="322"/>
                </a:lnTo>
                <a:lnTo>
                  <a:pt x="1400" y="328"/>
                </a:lnTo>
                <a:lnTo>
                  <a:pt x="1400" y="332"/>
                </a:lnTo>
                <a:lnTo>
                  <a:pt x="1401" y="332"/>
                </a:lnTo>
                <a:lnTo>
                  <a:pt x="1406" y="332"/>
                </a:lnTo>
                <a:lnTo>
                  <a:pt x="1406" y="342"/>
                </a:lnTo>
                <a:lnTo>
                  <a:pt x="1406" y="344"/>
                </a:lnTo>
                <a:lnTo>
                  <a:pt x="1404" y="344"/>
                </a:lnTo>
                <a:lnTo>
                  <a:pt x="1401" y="344"/>
                </a:lnTo>
                <a:lnTo>
                  <a:pt x="1400" y="344"/>
                </a:lnTo>
                <a:lnTo>
                  <a:pt x="1400" y="347"/>
                </a:lnTo>
                <a:lnTo>
                  <a:pt x="1400" y="353"/>
                </a:lnTo>
                <a:lnTo>
                  <a:pt x="1400" y="356"/>
                </a:lnTo>
                <a:lnTo>
                  <a:pt x="1400" y="357"/>
                </a:lnTo>
                <a:lnTo>
                  <a:pt x="1400" y="360"/>
                </a:lnTo>
                <a:lnTo>
                  <a:pt x="1400" y="363"/>
                </a:lnTo>
                <a:lnTo>
                  <a:pt x="1401" y="368"/>
                </a:lnTo>
                <a:lnTo>
                  <a:pt x="1401" y="369"/>
                </a:lnTo>
                <a:lnTo>
                  <a:pt x="1401" y="371"/>
                </a:lnTo>
                <a:lnTo>
                  <a:pt x="1401" y="375"/>
                </a:lnTo>
                <a:lnTo>
                  <a:pt x="1401" y="377"/>
                </a:lnTo>
                <a:lnTo>
                  <a:pt x="1401" y="378"/>
                </a:lnTo>
                <a:lnTo>
                  <a:pt x="1401" y="375"/>
                </a:lnTo>
                <a:lnTo>
                  <a:pt x="1401" y="369"/>
                </a:lnTo>
                <a:lnTo>
                  <a:pt x="1401" y="362"/>
                </a:lnTo>
                <a:lnTo>
                  <a:pt x="1401" y="356"/>
                </a:lnTo>
                <a:lnTo>
                  <a:pt x="1403" y="356"/>
                </a:lnTo>
                <a:lnTo>
                  <a:pt x="1404" y="356"/>
                </a:lnTo>
                <a:lnTo>
                  <a:pt x="1407" y="356"/>
                </a:lnTo>
                <a:lnTo>
                  <a:pt x="1421" y="357"/>
                </a:lnTo>
                <a:lnTo>
                  <a:pt x="1424" y="357"/>
                </a:lnTo>
                <a:lnTo>
                  <a:pt x="1425" y="357"/>
                </a:lnTo>
                <a:lnTo>
                  <a:pt x="1425" y="353"/>
                </a:lnTo>
                <a:lnTo>
                  <a:pt x="1424" y="351"/>
                </a:lnTo>
                <a:lnTo>
                  <a:pt x="1428" y="351"/>
                </a:lnTo>
                <a:lnTo>
                  <a:pt x="1428" y="357"/>
                </a:lnTo>
                <a:lnTo>
                  <a:pt x="1430" y="357"/>
                </a:lnTo>
                <a:lnTo>
                  <a:pt x="1436" y="357"/>
                </a:lnTo>
                <a:lnTo>
                  <a:pt x="1451" y="357"/>
                </a:lnTo>
                <a:lnTo>
                  <a:pt x="1452" y="359"/>
                </a:lnTo>
                <a:lnTo>
                  <a:pt x="1452" y="351"/>
                </a:lnTo>
                <a:lnTo>
                  <a:pt x="1455" y="351"/>
                </a:lnTo>
                <a:lnTo>
                  <a:pt x="1455" y="353"/>
                </a:lnTo>
                <a:lnTo>
                  <a:pt x="1460" y="353"/>
                </a:lnTo>
                <a:lnTo>
                  <a:pt x="1460" y="347"/>
                </a:lnTo>
                <a:lnTo>
                  <a:pt x="1460" y="345"/>
                </a:lnTo>
                <a:lnTo>
                  <a:pt x="1463" y="347"/>
                </a:lnTo>
                <a:lnTo>
                  <a:pt x="1466" y="347"/>
                </a:lnTo>
                <a:lnTo>
                  <a:pt x="1470" y="347"/>
                </a:lnTo>
                <a:lnTo>
                  <a:pt x="1475" y="347"/>
                </a:lnTo>
                <a:lnTo>
                  <a:pt x="1475" y="348"/>
                </a:lnTo>
                <a:lnTo>
                  <a:pt x="1475" y="350"/>
                </a:lnTo>
                <a:lnTo>
                  <a:pt x="1475" y="359"/>
                </a:lnTo>
                <a:lnTo>
                  <a:pt x="1476" y="359"/>
                </a:lnTo>
                <a:lnTo>
                  <a:pt x="1478" y="359"/>
                </a:lnTo>
                <a:lnTo>
                  <a:pt x="1483" y="359"/>
                </a:lnTo>
                <a:lnTo>
                  <a:pt x="1495" y="360"/>
                </a:lnTo>
                <a:lnTo>
                  <a:pt x="1499" y="360"/>
                </a:lnTo>
                <a:lnTo>
                  <a:pt x="1499" y="357"/>
                </a:lnTo>
                <a:lnTo>
                  <a:pt x="1499" y="350"/>
                </a:lnTo>
                <a:lnTo>
                  <a:pt x="1499" y="348"/>
                </a:lnTo>
                <a:lnTo>
                  <a:pt x="1496" y="347"/>
                </a:lnTo>
                <a:lnTo>
                  <a:pt x="1493" y="347"/>
                </a:lnTo>
                <a:lnTo>
                  <a:pt x="1487" y="347"/>
                </a:lnTo>
                <a:lnTo>
                  <a:pt x="1484" y="347"/>
                </a:lnTo>
                <a:lnTo>
                  <a:pt x="1481" y="347"/>
                </a:lnTo>
                <a:lnTo>
                  <a:pt x="1476" y="347"/>
                </a:lnTo>
                <a:lnTo>
                  <a:pt x="1476" y="345"/>
                </a:lnTo>
                <a:lnTo>
                  <a:pt x="1476" y="335"/>
                </a:lnTo>
                <a:lnTo>
                  <a:pt x="1475" y="335"/>
                </a:lnTo>
                <a:lnTo>
                  <a:pt x="1475" y="332"/>
                </a:lnTo>
                <a:lnTo>
                  <a:pt x="1475" y="328"/>
                </a:lnTo>
                <a:lnTo>
                  <a:pt x="1470" y="328"/>
                </a:lnTo>
                <a:lnTo>
                  <a:pt x="1466" y="328"/>
                </a:lnTo>
                <a:lnTo>
                  <a:pt x="1460" y="327"/>
                </a:lnTo>
                <a:lnTo>
                  <a:pt x="1455" y="327"/>
                </a:lnTo>
                <a:lnTo>
                  <a:pt x="1422" y="325"/>
                </a:lnTo>
                <a:lnTo>
                  <a:pt x="1422" y="322"/>
                </a:lnTo>
                <a:lnTo>
                  <a:pt x="1422" y="312"/>
                </a:lnTo>
                <a:lnTo>
                  <a:pt x="1421" y="312"/>
                </a:lnTo>
                <a:lnTo>
                  <a:pt x="1403" y="310"/>
                </a:lnTo>
                <a:lnTo>
                  <a:pt x="1400" y="310"/>
                </a:lnTo>
                <a:lnTo>
                  <a:pt x="1398" y="310"/>
                </a:lnTo>
                <a:lnTo>
                  <a:pt x="1388" y="312"/>
                </a:lnTo>
                <a:lnTo>
                  <a:pt x="1388" y="310"/>
                </a:lnTo>
                <a:lnTo>
                  <a:pt x="1388" y="306"/>
                </a:lnTo>
                <a:lnTo>
                  <a:pt x="1388" y="304"/>
                </a:lnTo>
                <a:lnTo>
                  <a:pt x="1388" y="301"/>
                </a:lnTo>
                <a:lnTo>
                  <a:pt x="1388" y="300"/>
                </a:lnTo>
                <a:lnTo>
                  <a:pt x="1388" y="297"/>
                </a:lnTo>
                <a:lnTo>
                  <a:pt x="1388" y="294"/>
                </a:lnTo>
                <a:lnTo>
                  <a:pt x="1389" y="294"/>
                </a:lnTo>
                <a:lnTo>
                  <a:pt x="1394" y="294"/>
                </a:lnTo>
                <a:lnTo>
                  <a:pt x="1400" y="294"/>
                </a:lnTo>
                <a:lnTo>
                  <a:pt x="1400" y="279"/>
                </a:lnTo>
                <a:lnTo>
                  <a:pt x="1400" y="271"/>
                </a:lnTo>
                <a:lnTo>
                  <a:pt x="1400" y="269"/>
                </a:lnTo>
                <a:lnTo>
                  <a:pt x="1366" y="269"/>
                </a:lnTo>
                <a:lnTo>
                  <a:pt x="1344" y="269"/>
                </a:lnTo>
                <a:lnTo>
                  <a:pt x="1342" y="269"/>
                </a:lnTo>
                <a:lnTo>
                  <a:pt x="1320" y="268"/>
                </a:lnTo>
                <a:lnTo>
                  <a:pt x="1309" y="268"/>
                </a:lnTo>
                <a:lnTo>
                  <a:pt x="1309" y="260"/>
                </a:lnTo>
                <a:lnTo>
                  <a:pt x="1309" y="251"/>
                </a:lnTo>
                <a:lnTo>
                  <a:pt x="1302" y="251"/>
                </a:lnTo>
                <a:lnTo>
                  <a:pt x="1302" y="248"/>
                </a:lnTo>
                <a:lnTo>
                  <a:pt x="1309" y="248"/>
                </a:lnTo>
                <a:lnTo>
                  <a:pt x="1309" y="244"/>
                </a:lnTo>
                <a:lnTo>
                  <a:pt x="1303" y="244"/>
                </a:lnTo>
                <a:lnTo>
                  <a:pt x="1303" y="238"/>
                </a:lnTo>
                <a:lnTo>
                  <a:pt x="1303" y="232"/>
                </a:lnTo>
                <a:lnTo>
                  <a:pt x="1303" y="227"/>
                </a:lnTo>
                <a:lnTo>
                  <a:pt x="1311" y="227"/>
                </a:lnTo>
                <a:lnTo>
                  <a:pt x="1311" y="219"/>
                </a:lnTo>
                <a:lnTo>
                  <a:pt x="1303" y="219"/>
                </a:lnTo>
                <a:lnTo>
                  <a:pt x="1303" y="216"/>
                </a:lnTo>
                <a:lnTo>
                  <a:pt x="1311" y="216"/>
                </a:lnTo>
                <a:lnTo>
                  <a:pt x="1311" y="213"/>
                </a:lnTo>
                <a:lnTo>
                  <a:pt x="1309" y="213"/>
                </a:lnTo>
                <a:lnTo>
                  <a:pt x="1303" y="213"/>
                </a:lnTo>
                <a:lnTo>
                  <a:pt x="1302" y="213"/>
                </a:lnTo>
                <a:lnTo>
                  <a:pt x="1300" y="213"/>
                </a:lnTo>
                <a:lnTo>
                  <a:pt x="1300" y="216"/>
                </a:lnTo>
                <a:lnTo>
                  <a:pt x="1300" y="218"/>
                </a:lnTo>
                <a:lnTo>
                  <a:pt x="1300" y="219"/>
                </a:lnTo>
                <a:lnTo>
                  <a:pt x="1300" y="227"/>
                </a:lnTo>
                <a:lnTo>
                  <a:pt x="1300" y="232"/>
                </a:lnTo>
                <a:lnTo>
                  <a:pt x="1300" y="238"/>
                </a:lnTo>
                <a:lnTo>
                  <a:pt x="1300" y="244"/>
                </a:lnTo>
                <a:lnTo>
                  <a:pt x="1299" y="244"/>
                </a:lnTo>
                <a:lnTo>
                  <a:pt x="1291" y="244"/>
                </a:lnTo>
                <a:lnTo>
                  <a:pt x="1289" y="244"/>
                </a:lnTo>
                <a:lnTo>
                  <a:pt x="1277" y="244"/>
                </a:lnTo>
                <a:lnTo>
                  <a:pt x="1277" y="245"/>
                </a:lnTo>
                <a:lnTo>
                  <a:pt x="1277" y="260"/>
                </a:lnTo>
                <a:lnTo>
                  <a:pt x="1277" y="266"/>
                </a:lnTo>
                <a:lnTo>
                  <a:pt x="1277" y="268"/>
                </a:lnTo>
                <a:lnTo>
                  <a:pt x="1274" y="268"/>
                </a:lnTo>
                <a:lnTo>
                  <a:pt x="1273" y="268"/>
                </a:lnTo>
                <a:lnTo>
                  <a:pt x="1271" y="268"/>
                </a:lnTo>
                <a:lnTo>
                  <a:pt x="1271" y="266"/>
                </a:lnTo>
                <a:lnTo>
                  <a:pt x="1271" y="257"/>
                </a:lnTo>
                <a:lnTo>
                  <a:pt x="1271" y="245"/>
                </a:lnTo>
                <a:lnTo>
                  <a:pt x="1271" y="244"/>
                </a:lnTo>
                <a:lnTo>
                  <a:pt x="1255" y="242"/>
                </a:lnTo>
                <a:lnTo>
                  <a:pt x="1250" y="242"/>
                </a:lnTo>
                <a:lnTo>
                  <a:pt x="1216" y="242"/>
                </a:lnTo>
                <a:lnTo>
                  <a:pt x="1204" y="242"/>
                </a:lnTo>
                <a:lnTo>
                  <a:pt x="1204" y="204"/>
                </a:lnTo>
                <a:lnTo>
                  <a:pt x="1205" y="204"/>
                </a:lnTo>
                <a:lnTo>
                  <a:pt x="1210" y="204"/>
                </a:lnTo>
                <a:lnTo>
                  <a:pt x="1210" y="203"/>
                </a:lnTo>
                <a:lnTo>
                  <a:pt x="1302" y="204"/>
                </a:lnTo>
                <a:lnTo>
                  <a:pt x="1302" y="203"/>
                </a:lnTo>
                <a:lnTo>
                  <a:pt x="1311" y="203"/>
                </a:lnTo>
                <a:lnTo>
                  <a:pt x="1323" y="203"/>
                </a:lnTo>
                <a:lnTo>
                  <a:pt x="1323" y="207"/>
                </a:lnTo>
                <a:lnTo>
                  <a:pt x="1323" y="213"/>
                </a:lnTo>
                <a:lnTo>
                  <a:pt x="1332" y="213"/>
                </a:lnTo>
                <a:lnTo>
                  <a:pt x="1332" y="209"/>
                </a:lnTo>
                <a:lnTo>
                  <a:pt x="1342" y="210"/>
                </a:lnTo>
                <a:lnTo>
                  <a:pt x="1342" y="203"/>
                </a:lnTo>
                <a:lnTo>
                  <a:pt x="1350" y="203"/>
                </a:lnTo>
                <a:lnTo>
                  <a:pt x="1350" y="210"/>
                </a:lnTo>
                <a:lnTo>
                  <a:pt x="1356" y="210"/>
                </a:lnTo>
                <a:lnTo>
                  <a:pt x="1360" y="210"/>
                </a:lnTo>
                <a:lnTo>
                  <a:pt x="1360" y="203"/>
                </a:lnTo>
                <a:lnTo>
                  <a:pt x="1375" y="203"/>
                </a:lnTo>
                <a:lnTo>
                  <a:pt x="1375" y="204"/>
                </a:lnTo>
                <a:lnTo>
                  <a:pt x="1375" y="206"/>
                </a:lnTo>
                <a:lnTo>
                  <a:pt x="1375" y="207"/>
                </a:lnTo>
                <a:lnTo>
                  <a:pt x="1375" y="210"/>
                </a:lnTo>
                <a:lnTo>
                  <a:pt x="1375" y="242"/>
                </a:lnTo>
                <a:lnTo>
                  <a:pt x="1375" y="245"/>
                </a:lnTo>
                <a:lnTo>
                  <a:pt x="1384" y="245"/>
                </a:lnTo>
                <a:lnTo>
                  <a:pt x="1388" y="245"/>
                </a:lnTo>
                <a:lnTo>
                  <a:pt x="1388" y="233"/>
                </a:lnTo>
                <a:lnTo>
                  <a:pt x="1388" y="210"/>
                </a:lnTo>
                <a:lnTo>
                  <a:pt x="1388" y="209"/>
                </a:lnTo>
                <a:lnTo>
                  <a:pt x="1388" y="197"/>
                </a:lnTo>
                <a:lnTo>
                  <a:pt x="1400" y="197"/>
                </a:lnTo>
                <a:lnTo>
                  <a:pt x="1412" y="197"/>
                </a:lnTo>
                <a:lnTo>
                  <a:pt x="1412" y="229"/>
                </a:lnTo>
                <a:lnTo>
                  <a:pt x="1412" y="245"/>
                </a:lnTo>
                <a:lnTo>
                  <a:pt x="1430" y="247"/>
                </a:lnTo>
                <a:lnTo>
                  <a:pt x="1431" y="247"/>
                </a:lnTo>
                <a:lnTo>
                  <a:pt x="1437" y="247"/>
                </a:lnTo>
                <a:lnTo>
                  <a:pt x="1439" y="247"/>
                </a:lnTo>
                <a:lnTo>
                  <a:pt x="1439" y="210"/>
                </a:lnTo>
                <a:lnTo>
                  <a:pt x="1439" y="197"/>
                </a:lnTo>
                <a:lnTo>
                  <a:pt x="1439" y="195"/>
                </a:lnTo>
                <a:lnTo>
                  <a:pt x="1439" y="180"/>
                </a:lnTo>
                <a:lnTo>
                  <a:pt x="1439" y="177"/>
                </a:lnTo>
                <a:lnTo>
                  <a:pt x="1424" y="176"/>
                </a:lnTo>
                <a:lnTo>
                  <a:pt x="1421" y="176"/>
                </a:lnTo>
                <a:lnTo>
                  <a:pt x="1421" y="197"/>
                </a:lnTo>
                <a:lnTo>
                  <a:pt x="1415" y="197"/>
                </a:lnTo>
                <a:lnTo>
                  <a:pt x="1412" y="195"/>
                </a:lnTo>
                <a:lnTo>
                  <a:pt x="1410" y="195"/>
                </a:lnTo>
                <a:lnTo>
                  <a:pt x="1403" y="195"/>
                </a:lnTo>
                <a:lnTo>
                  <a:pt x="1400" y="195"/>
                </a:lnTo>
                <a:lnTo>
                  <a:pt x="1398" y="195"/>
                </a:lnTo>
                <a:lnTo>
                  <a:pt x="1392" y="195"/>
                </a:lnTo>
                <a:lnTo>
                  <a:pt x="1391" y="195"/>
                </a:lnTo>
                <a:lnTo>
                  <a:pt x="1389" y="195"/>
                </a:lnTo>
                <a:lnTo>
                  <a:pt x="1388" y="195"/>
                </a:lnTo>
                <a:lnTo>
                  <a:pt x="1388" y="147"/>
                </a:lnTo>
                <a:lnTo>
                  <a:pt x="1400" y="147"/>
                </a:lnTo>
                <a:lnTo>
                  <a:pt x="1400" y="144"/>
                </a:lnTo>
                <a:lnTo>
                  <a:pt x="1400" y="141"/>
                </a:lnTo>
                <a:lnTo>
                  <a:pt x="1400" y="132"/>
                </a:lnTo>
                <a:lnTo>
                  <a:pt x="1400" y="106"/>
                </a:lnTo>
                <a:lnTo>
                  <a:pt x="1400" y="97"/>
                </a:lnTo>
                <a:lnTo>
                  <a:pt x="1397" y="97"/>
                </a:lnTo>
                <a:lnTo>
                  <a:pt x="1394" y="97"/>
                </a:lnTo>
                <a:lnTo>
                  <a:pt x="1389" y="97"/>
                </a:lnTo>
                <a:lnTo>
                  <a:pt x="1388" y="97"/>
                </a:lnTo>
                <a:lnTo>
                  <a:pt x="1384" y="97"/>
                </a:lnTo>
                <a:lnTo>
                  <a:pt x="1380" y="97"/>
                </a:lnTo>
                <a:lnTo>
                  <a:pt x="1378" y="97"/>
                </a:lnTo>
                <a:lnTo>
                  <a:pt x="1377" y="97"/>
                </a:lnTo>
                <a:lnTo>
                  <a:pt x="1375" y="97"/>
                </a:lnTo>
                <a:lnTo>
                  <a:pt x="1375" y="91"/>
                </a:lnTo>
                <a:lnTo>
                  <a:pt x="1375" y="47"/>
                </a:lnTo>
                <a:lnTo>
                  <a:pt x="1377" y="47"/>
                </a:lnTo>
                <a:lnTo>
                  <a:pt x="1380" y="47"/>
                </a:lnTo>
                <a:lnTo>
                  <a:pt x="1388" y="47"/>
                </a:lnTo>
                <a:lnTo>
                  <a:pt x="1388" y="23"/>
                </a:lnTo>
                <a:lnTo>
                  <a:pt x="1388" y="7"/>
                </a:lnTo>
                <a:lnTo>
                  <a:pt x="1392" y="7"/>
                </a:lnTo>
                <a:lnTo>
                  <a:pt x="1392" y="3"/>
                </a:lnTo>
                <a:lnTo>
                  <a:pt x="1392" y="0"/>
                </a:lnTo>
                <a:lnTo>
                  <a:pt x="1394" y="0"/>
                </a:lnTo>
                <a:lnTo>
                  <a:pt x="1407" y="0"/>
                </a:lnTo>
                <a:lnTo>
                  <a:pt x="1416" y="0"/>
                </a:lnTo>
                <a:lnTo>
                  <a:pt x="1418" y="0"/>
                </a:lnTo>
                <a:lnTo>
                  <a:pt x="1418" y="1"/>
                </a:lnTo>
                <a:lnTo>
                  <a:pt x="1418" y="21"/>
                </a:lnTo>
                <a:lnTo>
                  <a:pt x="1412" y="21"/>
                </a:lnTo>
                <a:lnTo>
                  <a:pt x="1410" y="21"/>
                </a:lnTo>
                <a:lnTo>
                  <a:pt x="1409" y="21"/>
                </a:lnTo>
                <a:lnTo>
                  <a:pt x="1409" y="26"/>
                </a:lnTo>
                <a:lnTo>
                  <a:pt x="1410" y="26"/>
                </a:lnTo>
                <a:lnTo>
                  <a:pt x="1418" y="26"/>
                </a:lnTo>
                <a:lnTo>
                  <a:pt x="1418" y="27"/>
                </a:lnTo>
                <a:lnTo>
                  <a:pt x="1445" y="27"/>
                </a:lnTo>
                <a:lnTo>
                  <a:pt x="1454" y="29"/>
                </a:lnTo>
                <a:lnTo>
                  <a:pt x="1483" y="30"/>
                </a:lnTo>
                <a:lnTo>
                  <a:pt x="1483" y="4"/>
                </a:lnTo>
                <a:lnTo>
                  <a:pt x="1484" y="4"/>
                </a:lnTo>
                <a:lnTo>
                  <a:pt x="1490" y="4"/>
                </a:lnTo>
                <a:lnTo>
                  <a:pt x="1496" y="4"/>
                </a:lnTo>
                <a:lnTo>
                  <a:pt x="1498" y="6"/>
                </a:lnTo>
                <a:lnTo>
                  <a:pt x="1498" y="9"/>
                </a:lnTo>
                <a:lnTo>
                  <a:pt x="1499" y="9"/>
                </a:lnTo>
                <a:lnTo>
                  <a:pt x="1502" y="6"/>
                </a:lnTo>
                <a:lnTo>
                  <a:pt x="1547" y="9"/>
                </a:lnTo>
                <a:lnTo>
                  <a:pt x="1558" y="9"/>
                </a:lnTo>
                <a:lnTo>
                  <a:pt x="1559" y="9"/>
                </a:lnTo>
                <a:lnTo>
                  <a:pt x="1585" y="10"/>
                </a:lnTo>
                <a:lnTo>
                  <a:pt x="1585" y="12"/>
                </a:lnTo>
                <a:lnTo>
                  <a:pt x="1597" y="14"/>
                </a:lnTo>
                <a:lnTo>
                  <a:pt x="1597" y="12"/>
                </a:lnTo>
                <a:lnTo>
                  <a:pt x="1620" y="10"/>
                </a:lnTo>
                <a:lnTo>
                  <a:pt x="1623" y="10"/>
                </a:lnTo>
                <a:lnTo>
                  <a:pt x="1624" y="10"/>
                </a:lnTo>
                <a:lnTo>
                  <a:pt x="1635" y="9"/>
                </a:lnTo>
                <a:lnTo>
                  <a:pt x="1636" y="9"/>
                </a:lnTo>
                <a:lnTo>
                  <a:pt x="1638" y="9"/>
                </a:lnTo>
                <a:lnTo>
                  <a:pt x="1639" y="9"/>
                </a:lnTo>
                <a:lnTo>
                  <a:pt x="1641" y="9"/>
                </a:lnTo>
                <a:lnTo>
                  <a:pt x="1642" y="9"/>
                </a:lnTo>
                <a:lnTo>
                  <a:pt x="1644" y="9"/>
                </a:lnTo>
                <a:lnTo>
                  <a:pt x="1645" y="9"/>
                </a:lnTo>
                <a:lnTo>
                  <a:pt x="1648" y="9"/>
                </a:lnTo>
                <a:lnTo>
                  <a:pt x="1648" y="21"/>
                </a:lnTo>
                <a:lnTo>
                  <a:pt x="1651" y="21"/>
                </a:lnTo>
                <a:lnTo>
                  <a:pt x="1651" y="20"/>
                </a:lnTo>
                <a:lnTo>
                  <a:pt x="1651" y="9"/>
                </a:lnTo>
                <a:lnTo>
                  <a:pt x="1653" y="9"/>
                </a:lnTo>
                <a:lnTo>
                  <a:pt x="1656" y="9"/>
                </a:lnTo>
                <a:lnTo>
                  <a:pt x="1656" y="21"/>
                </a:lnTo>
                <a:lnTo>
                  <a:pt x="1656" y="24"/>
                </a:lnTo>
                <a:lnTo>
                  <a:pt x="1657" y="24"/>
                </a:lnTo>
                <a:lnTo>
                  <a:pt x="1660" y="24"/>
                </a:lnTo>
                <a:lnTo>
                  <a:pt x="1660" y="21"/>
                </a:lnTo>
                <a:lnTo>
                  <a:pt x="1668" y="15"/>
                </a:lnTo>
                <a:lnTo>
                  <a:pt x="1668" y="9"/>
                </a:lnTo>
                <a:lnTo>
                  <a:pt x="1673" y="9"/>
                </a:lnTo>
                <a:lnTo>
                  <a:pt x="1673" y="15"/>
                </a:lnTo>
                <a:lnTo>
                  <a:pt x="1671" y="20"/>
                </a:lnTo>
                <a:lnTo>
                  <a:pt x="1674" y="38"/>
                </a:lnTo>
                <a:lnTo>
                  <a:pt x="1674" y="39"/>
                </a:lnTo>
                <a:lnTo>
                  <a:pt x="1709" y="39"/>
                </a:lnTo>
                <a:lnTo>
                  <a:pt x="1713" y="39"/>
                </a:lnTo>
                <a:lnTo>
                  <a:pt x="1713" y="51"/>
                </a:lnTo>
                <a:lnTo>
                  <a:pt x="1715" y="51"/>
                </a:lnTo>
                <a:lnTo>
                  <a:pt x="1715" y="54"/>
                </a:lnTo>
                <a:lnTo>
                  <a:pt x="1713" y="57"/>
                </a:lnTo>
                <a:lnTo>
                  <a:pt x="1712" y="62"/>
                </a:lnTo>
                <a:lnTo>
                  <a:pt x="1710" y="68"/>
                </a:lnTo>
                <a:lnTo>
                  <a:pt x="1707" y="74"/>
                </a:lnTo>
                <a:lnTo>
                  <a:pt x="1707" y="77"/>
                </a:lnTo>
                <a:lnTo>
                  <a:pt x="1706" y="80"/>
                </a:lnTo>
                <a:lnTo>
                  <a:pt x="1704" y="86"/>
                </a:lnTo>
                <a:lnTo>
                  <a:pt x="1703" y="92"/>
                </a:lnTo>
                <a:lnTo>
                  <a:pt x="1701" y="98"/>
                </a:lnTo>
                <a:lnTo>
                  <a:pt x="1700" y="106"/>
                </a:lnTo>
                <a:lnTo>
                  <a:pt x="1698" y="112"/>
                </a:lnTo>
                <a:lnTo>
                  <a:pt x="1691" y="157"/>
                </a:lnTo>
                <a:lnTo>
                  <a:pt x="1691" y="163"/>
                </a:lnTo>
                <a:lnTo>
                  <a:pt x="1689" y="168"/>
                </a:lnTo>
                <a:lnTo>
                  <a:pt x="1683" y="183"/>
                </a:lnTo>
                <a:lnTo>
                  <a:pt x="1683" y="185"/>
                </a:lnTo>
                <a:lnTo>
                  <a:pt x="1683" y="186"/>
                </a:lnTo>
                <a:lnTo>
                  <a:pt x="1680" y="201"/>
                </a:lnTo>
                <a:lnTo>
                  <a:pt x="1682" y="203"/>
                </a:lnTo>
                <a:lnTo>
                  <a:pt x="1682" y="204"/>
                </a:lnTo>
                <a:lnTo>
                  <a:pt x="1682" y="207"/>
                </a:lnTo>
                <a:lnTo>
                  <a:pt x="1680" y="213"/>
                </a:lnTo>
                <a:lnTo>
                  <a:pt x="1680" y="215"/>
                </a:lnTo>
                <a:lnTo>
                  <a:pt x="1680" y="216"/>
                </a:lnTo>
                <a:lnTo>
                  <a:pt x="1680" y="218"/>
                </a:lnTo>
                <a:lnTo>
                  <a:pt x="1680" y="219"/>
                </a:lnTo>
                <a:lnTo>
                  <a:pt x="1680" y="221"/>
                </a:lnTo>
                <a:lnTo>
                  <a:pt x="1680" y="222"/>
                </a:lnTo>
                <a:lnTo>
                  <a:pt x="1680" y="224"/>
                </a:lnTo>
                <a:lnTo>
                  <a:pt x="1680" y="226"/>
                </a:lnTo>
                <a:lnTo>
                  <a:pt x="1679" y="227"/>
                </a:lnTo>
                <a:lnTo>
                  <a:pt x="1679" y="229"/>
                </a:lnTo>
                <a:lnTo>
                  <a:pt x="1679" y="230"/>
                </a:lnTo>
                <a:lnTo>
                  <a:pt x="1679" y="232"/>
                </a:lnTo>
                <a:lnTo>
                  <a:pt x="1679" y="233"/>
                </a:lnTo>
                <a:lnTo>
                  <a:pt x="1679" y="235"/>
                </a:lnTo>
                <a:lnTo>
                  <a:pt x="1679" y="236"/>
                </a:lnTo>
                <a:lnTo>
                  <a:pt x="1680" y="238"/>
                </a:lnTo>
                <a:lnTo>
                  <a:pt x="1680" y="239"/>
                </a:lnTo>
                <a:lnTo>
                  <a:pt x="1680" y="241"/>
                </a:lnTo>
                <a:lnTo>
                  <a:pt x="1680" y="242"/>
                </a:lnTo>
                <a:lnTo>
                  <a:pt x="1680" y="244"/>
                </a:lnTo>
                <a:lnTo>
                  <a:pt x="1680" y="245"/>
                </a:lnTo>
                <a:lnTo>
                  <a:pt x="1680" y="248"/>
                </a:lnTo>
                <a:lnTo>
                  <a:pt x="1680" y="250"/>
                </a:lnTo>
                <a:lnTo>
                  <a:pt x="1680" y="251"/>
                </a:lnTo>
                <a:lnTo>
                  <a:pt x="1682" y="251"/>
                </a:lnTo>
                <a:lnTo>
                  <a:pt x="1682" y="253"/>
                </a:lnTo>
                <a:lnTo>
                  <a:pt x="1685" y="271"/>
                </a:lnTo>
                <a:lnTo>
                  <a:pt x="1689" y="294"/>
                </a:lnTo>
                <a:lnTo>
                  <a:pt x="1691" y="303"/>
                </a:lnTo>
                <a:lnTo>
                  <a:pt x="1692" y="303"/>
                </a:lnTo>
                <a:lnTo>
                  <a:pt x="1695" y="303"/>
                </a:lnTo>
                <a:lnTo>
                  <a:pt x="1731" y="303"/>
                </a:lnTo>
                <a:lnTo>
                  <a:pt x="1731" y="301"/>
                </a:lnTo>
                <a:lnTo>
                  <a:pt x="1731" y="300"/>
                </a:lnTo>
                <a:lnTo>
                  <a:pt x="1731" y="298"/>
                </a:lnTo>
                <a:lnTo>
                  <a:pt x="1730" y="297"/>
                </a:lnTo>
                <a:lnTo>
                  <a:pt x="1730" y="295"/>
                </a:lnTo>
                <a:lnTo>
                  <a:pt x="1730" y="294"/>
                </a:lnTo>
                <a:lnTo>
                  <a:pt x="1728" y="294"/>
                </a:lnTo>
                <a:lnTo>
                  <a:pt x="1728" y="292"/>
                </a:lnTo>
                <a:lnTo>
                  <a:pt x="1727" y="292"/>
                </a:lnTo>
                <a:lnTo>
                  <a:pt x="1727" y="291"/>
                </a:lnTo>
                <a:lnTo>
                  <a:pt x="1725" y="291"/>
                </a:lnTo>
                <a:lnTo>
                  <a:pt x="1725" y="289"/>
                </a:lnTo>
                <a:lnTo>
                  <a:pt x="1724" y="289"/>
                </a:lnTo>
                <a:lnTo>
                  <a:pt x="1721" y="288"/>
                </a:lnTo>
                <a:lnTo>
                  <a:pt x="1719" y="286"/>
                </a:lnTo>
                <a:lnTo>
                  <a:pt x="1718" y="285"/>
                </a:lnTo>
                <a:lnTo>
                  <a:pt x="1715" y="282"/>
                </a:lnTo>
                <a:lnTo>
                  <a:pt x="1715" y="280"/>
                </a:lnTo>
                <a:lnTo>
                  <a:pt x="1713" y="280"/>
                </a:lnTo>
                <a:lnTo>
                  <a:pt x="1713" y="279"/>
                </a:lnTo>
                <a:lnTo>
                  <a:pt x="1712" y="277"/>
                </a:lnTo>
                <a:lnTo>
                  <a:pt x="1710" y="277"/>
                </a:lnTo>
                <a:lnTo>
                  <a:pt x="1710" y="275"/>
                </a:lnTo>
                <a:lnTo>
                  <a:pt x="1709" y="275"/>
                </a:lnTo>
                <a:lnTo>
                  <a:pt x="1706" y="274"/>
                </a:lnTo>
                <a:lnTo>
                  <a:pt x="1704" y="274"/>
                </a:lnTo>
                <a:lnTo>
                  <a:pt x="1703" y="272"/>
                </a:lnTo>
                <a:lnTo>
                  <a:pt x="1701" y="272"/>
                </a:lnTo>
                <a:lnTo>
                  <a:pt x="1700" y="272"/>
                </a:lnTo>
                <a:lnTo>
                  <a:pt x="1700" y="271"/>
                </a:lnTo>
                <a:lnTo>
                  <a:pt x="1698" y="271"/>
                </a:lnTo>
                <a:lnTo>
                  <a:pt x="1698" y="269"/>
                </a:lnTo>
                <a:lnTo>
                  <a:pt x="1697" y="269"/>
                </a:lnTo>
                <a:lnTo>
                  <a:pt x="1697" y="268"/>
                </a:lnTo>
                <a:lnTo>
                  <a:pt x="1695" y="266"/>
                </a:lnTo>
                <a:lnTo>
                  <a:pt x="1695" y="265"/>
                </a:lnTo>
                <a:lnTo>
                  <a:pt x="1695" y="263"/>
                </a:lnTo>
                <a:lnTo>
                  <a:pt x="1694" y="263"/>
                </a:lnTo>
                <a:lnTo>
                  <a:pt x="1694" y="262"/>
                </a:lnTo>
                <a:lnTo>
                  <a:pt x="1694" y="260"/>
                </a:lnTo>
                <a:lnTo>
                  <a:pt x="1694" y="259"/>
                </a:lnTo>
                <a:lnTo>
                  <a:pt x="1694" y="257"/>
                </a:lnTo>
                <a:lnTo>
                  <a:pt x="1695" y="257"/>
                </a:lnTo>
                <a:lnTo>
                  <a:pt x="1695" y="256"/>
                </a:lnTo>
                <a:lnTo>
                  <a:pt x="1695" y="254"/>
                </a:lnTo>
                <a:lnTo>
                  <a:pt x="1697" y="253"/>
                </a:lnTo>
                <a:lnTo>
                  <a:pt x="1692" y="253"/>
                </a:lnTo>
                <a:lnTo>
                  <a:pt x="1688" y="253"/>
                </a:lnTo>
                <a:lnTo>
                  <a:pt x="1688" y="247"/>
                </a:lnTo>
                <a:lnTo>
                  <a:pt x="1689" y="227"/>
                </a:lnTo>
                <a:lnTo>
                  <a:pt x="1689" y="218"/>
                </a:lnTo>
                <a:lnTo>
                  <a:pt x="1689" y="216"/>
                </a:lnTo>
                <a:lnTo>
                  <a:pt x="1691" y="216"/>
                </a:lnTo>
                <a:lnTo>
                  <a:pt x="1691" y="215"/>
                </a:lnTo>
                <a:lnTo>
                  <a:pt x="1703" y="203"/>
                </a:lnTo>
                <a:lnTo>
                  <a:pt x="1712" y="194"/>
                </a:lnTo>
                <a:lnTo>
                  <a:pt x="1713" y="192"/>
                </a:lnTo>
                <a:lnTo>
                  <a:pt x="1718" y="189"/>
                </a:lnTo>
                <a:lnTo>
                  <a:pt x="1719" y="186"/>
                </a:lnTo>
                <a:lnTo>
                  <a:pt x="1718" y="186"/>
                </a:lnTo>
                <a:lnTo>
                  <a:pt x="1718" y="185"/>
                </a:lnTo>
                <a:lnTo>
                  <a:pt x="1716" y="185"/>
                </a:lnTo>
                <a:lnTo>
                  <a:pt x="1715" y="183"/>
                </a:lnTo>
                <a:lnTo>
                  <a:pt x="1713" y="183"/>
                </a:lnTo>
                <a:lnTo>
                  <a:pt x="1712" y="182"/>
                </a:lnTo>
                <a:lnTo>
                  <a:pt x="1710" y="182"/>
                </a:lnTo>
                <a:lnTo>
                  <a:pt x="1710" y="180"/>
                </a:lnTo>
                <a:lnTo>
                  <a:pt x="1709" y="180"/>
                </a:lnTo>
                <a:lnTo>
                  <a:pt x="1709" y="179"/>
                </a:lnTo>
                <a:lnTo>
                  <a:pt x="1707" y="179"/>
                </a:lnTo>
                <a:lnTo>
                  <a:pt x="1707" y="177"/>
                </a:lnTo>
                <a:lnTo>
                  <a:pt x="1707" y="176"/>
                </a:lnTo>
                <a:lnTo>
                  <a:pt x="1706" y="174"/>
                </a:lnTo>
                <a:lnTo>
                  <a:pt x="1706" y="173"/>
                </a:lnTo>
                <a:lnTo>
                  <a:pt x="1706" y="171"/>
                </a:lnTo>
                <a:lnTo>
                  <a:pt x="1706" y="169"/>
                </a:lnTo>
                <a:lnTo>
                  <a:pt x="1707" y="169"/>
                </a:lnTo>
                <a:lnTo>
                  <a:pt x="1707" y="168"/>
                </a:lnTo>
                <a:lnTo>
                  <a:pt x="1709" y="166"/>
                </a:lnTo>
                <a:lnTo>
                  <a:pt x="1710" y="166"/>
                </a:lnTo>
                <a:lnTo>
                  <a:pt x="1712" y="166"/>
                </a:lnTo>
                <a:lnTo>
                  <a:pt x="1712" y="165"/>
                </a:lnTo>
                <a:lnTo>
                  <a:pt x="1713" y="165"/>
                </a:lnTo>
                <a:lnTo>
                  <a:pt x="1713" y="163"/>
                </a:lnTo>
                <a:lnTo>
                  <a:pt x="1715" y="163"/>
                </a:lnTo>
                <a:lnTo>
                  <a:pt x="1716" y="162"/>
                </a:lnTo>
                <a:lnTo>
                  <a:pt x="1718" y="160"/>
                </a:lnTo>
                <a:lnTo>
                  <a:pt x="1719" y="160"/>
                </a:lnTo>
                <a:lnTo>
                  <a:pt x="1719" y="159"/>
                </a:lnTo>
                <a:lnTo>
                  <a:pt x="1719" y="157"/>
                </a:lnTo>
                <a:lnTo>
                  <a:pt x="1721" y="157"/>
                </a:lnTo>
                <a:lnTo>
                  <a:pt x="1721" y="156"/>
                </a:lnTo>
                <a:lnTo>
                  <a:pt x="1721" y="154"/>
                </a:lnTo>
                <a:lnTo>
                  <a:pt x="1721" y="153"/>
                </a:lnTo>
                <a:lnTo>
                  <a:pt x="1722" y="151"/>
                </a:lnTo>
                <a:lnTo>
                  <a:pt x="1722" y="150"/>
                </a:lnTo>
                <a:lnTo>
                  <a:pt x="1724" y="150"/>
                </a:lnTo>
                <a:lnTo>
                  <a:pt x="1724" y="148"/>
                </a:lnTo>
                <a:lnTo>
                  <a:pt x="1725" y="148"/>
                </a:lnTo>
                <a:lnTo>
                  <a:pt x="1727" y="148"/>
                </a:lnTo>
                <a:lnTo>
                  <a:pt x="1727" y="147"/>
                </a:lnTo>
                <a:lnTo>
                  <a:pt x="1728" y="147"/>
                </a:lnTo>
                <a:lnTo>
                  <a:pt x="1728" y="145"/>
                </a:lnTo>
                <a:lnTo>
                  <a:pt x="1728" y="144"/>
                </a:lnTo>
                <a:lnTo>
                  <a:pt x="1728" y="142"/>
                </a:lnTo>
                <a:lnTo>
                  <a:pt x="1727" y="142"/>
                </a:lnTo>
                <a:lnTo>
                  <a:pt x="1727" y="141"/>
                </a:lnTo>
                <a:lnTo>
                  <a:pt x="1725" y="141"/>
                </a:lnTo>
                <a:lnTo>
                  <a:pt x="1724" y="141"/>
                </a:lnTo>
                <a:lnTo>
                  <a:pt x="1724" y="139"/>
                </a:lnTo>
                <a:lnTo>
                  <a:pt x="1722" y="139"/>
                </a:lnTo>
                <a:lnTo>
                  <a:pt x="1722" y="138"/>
                </a:lnTo>
                <a:lnTo>
                  <a:pt x="1721" y="138"/>
                </a:lnTo>
                <a:lnTo>
                  <a:pt x="1719" y="136"/>
                </a:lnTo>
                <a:lnTo>
                  <a:pt x="1718" y="135"/>
                </a:lnTo>
                <a:lnTo>
                  <a:pt x="1716" y="133"/>
                </a:lnTo>
                <a:lnTo>
                  <a:pt x="1715" y="133"/>
                </a:lnTo>
                <a:lnTo>
                  <a:pt x="1715" y="132"/>
                </a:lnTo>
                <a:lnTo>
                  <a:pt x="1713" y="132"/>
                </a:lnTo>
                <a:lnTo>
                  <a:pt x="1712" y="130"/>
                </a:lnTo>
                <a:lnTo>
                  <a:pt x="1710" y="130"/>
                </a:lnTo>
                <a:lnTo>
                  <a:pt x="1710" y="129"/>
                </a:lnTo>
                <a:lnTo>
                  <a:pt x="1709" y="127"/>
                </a:lnTo>
                <a:lnTo>
                  <a:pt x="1709" y="126"/>
                </a:lnTo>
                <a:lnTo>
                  <a:pt x="1707" y="126"/>
                </a:lnTo>
                <a:lnTo>
                  <a:pt x="1707" y="124"/>
                </a:lnTo>
                <a:lnTo>
                  <a:pt x="1706" y="124"/>
                </a:lnTo>
                <a:lnTo>
                  <a:pt x="1706" y="123"/>
                </a:lnTo>
                <a:lnTo>
                  <a:pt x="1706" y="121"/>
                </a:lnTo>
                <a:lnTo>
                  <a:pt x="1706" y="120"/>
                </a:lnTo>
                <a:lnTo>
                  <a:pt x="1707" y="120"/>
                </a:lnTo>
                <a:lnTo>
                  <a:pt x="1710" y="118"/>
                </a:lnTo>
                <a:lnTo>
                  <a:pt x="1722" y="118"/>
                </a:lnTo>
                <a:lnTo>
                  <a:pt x="1724" y="118"/>
                </a:lnTo>
                <a:lnTo>
                  <a:pt x="1731" y="118"/>
                </a:lnTo>
                <a:lnTo>
                  <a:pt x="1731" y="126"/>
                </a:lnTo>
                <a:lnTo>
                  <a:pt x="1731" y="130"/>
                </a:lnTo>
                <a:lnTo>
                  <a:pt x="1740" y="130"/>
                </a:lnTo>
                <a:lnTo>
                  <a:pt x="1739" y="135"/>
                </a:lnTo>
                <a:lnTo>
                  <a:pt x="1737" y="141"/>
                </a:lnTo>
                <a:lnTo>
                  <a:pt x="1736" y="148"/>
                </a:lnTo>
                <a:lnTo>
                  <a:pt x="1733" y="154"/>
                </a:lnTo>
                <a:lnTo>
                  <a:pt x="1731" y="160"/>
                </a:lnTo>
                <a:lnTo>
                  <a:pt x="1730" y="162"/>
                </a:lnTo>
                <a:lnTo>
                  <a:pt x="1728" y="166"/>
                </a:lnTo>
                <a:lnTo>
                  <a:pt x="1725" y="171"/>
                </a:lnTo>
                <a:lnTo>
                  <a:pt x="1727" y="171"/>
                </a:lnTo>
                <a:lnTo>
                  <a:pt x="1733" y="171"/>
                </a:lnTo>
                <a:lnTo>
                  <a:pt x="1769" y="171"/>
                </a:lnTo>
                <a:lnTo>
                  <a:pt x="1769" y="173"/>
                </a:lnTo>
                <a:lnTo>
                  <a:pt x="1768" y="173"/>
                </a:lnTo>
                <a:lnTo>
                  <a:pt x="1768" y="174"/>
                </a:lnTo>
                <a:lnTo>
                  <a:pt x="1768" y="176"/>
                </a:lnTo>
                <a:lnTo>
                  <a:pt x="1768" y="177"/>
                </a:lnTo>
                <a:lnTo>
                  <a:pt x="1768" y="179"/>
                </a:lnTo>
                <a:lnTo>
                  <a:pt x="1768" y="180"/>
                </a:lnTo>
                <a:lnTo>
                  <a:pt x="1768" y="182"/>
                </a:lnTo>
                <a:lnTo>
                  <a:pt x="1766" y="182"/>
                </a:lnTo>
                <a:lnTo>
                  <a:pt x="1766" y="183"/>
                </a:lnTo>
                <a:lnTo>
                  <a:pt x="1766" y="185"/>
                </a:lnTo>
                <a:lnTo>
                  <a:pt x="1765" y="186"/>
                </a:lnTo>
                <a:lnTo>
                  <a:pt x="1765" y="188"/>
                </a:lnTo>
                <a:lnTo>
                  <a:pt x="1765" y="189"/>
                </a:lnTo>
                <a:lnTo>
                  <a:pt x="1765" y="191"/>
                </a:lnTo>
                <a:lnTo>
                  <a:pt x="1765" y="192"/>
                </a:lnTo>
                <a:lnTo>
                  <a:pt x="1765" y="194"/>
                </a:lnTo>
                <a:lnTo>
                  <a:pt x="1763" y="194"/>
                </a:lnTo>
                <a:lnTo>
                  <a:pt x="1763" y="195"/>
                </a:lnTo>
                <a:lnTo>
                  <a:pt x="1763" y="197"/>
                </a:lnTo>
                <a:lnTo>
                  <a:pt x="1763" y="198"/>
                </a:lnTo>
                <a:lnTo>
                  <a:pt x="1763" y="200"/>
                </a:lnTo>
                <a:lnTo>
                  <a:pt x="1763" y="201"/>
                </a:lnTo>
                <a:lnTo>
                  <a:pt x="1763" y="203"/>
                </a:lnTo>
                <a:lnTo>
                  <a:pt x="1763" y="204"/>
                </a:lnTo>
                <a:lnTo>
                  <a:pt x="1763" y="206"/>
                </a:lnTo>
                <a:lnTo>
                  <a:pt x="1763" y="209"/>
                </a:lnTo>
                <a:lnTo>
                  <a:pt x="1763" y="210"/>
                </a:lnTo>
                <a:lnTo>
                  <a:pt x="1763" y="212"/>
                </a:lnTo>
                <a:lnTo>
                  <a:pt x="1761" y="212"/>
                </a:lnTo>
                <a:lnTo>
                  <a:pt x="1761" y="213"/>
                </a:lnTo>
                <a:lnTo>
                  <a:pt x="1760" y="215"/>
                </a:lnTo>
                <a:lnTo>
                  <a:pt x="1760" y="216"/>
                </a:lnTo>
                <a:lnTo>
                  <a:pt x="1760" y="218"/>
                </a:lnTo>
                <a:lnTo>
                  <a:pt x="1758" y="221"/>
                </a:lnTo>
                <a:lnTo>
                  <a:pt x="1758" y="224"/>
                </a:lnTo>
                <a:lnTo>
                  <a:pt x="1758" y="226"/>
                </a:lnTo>
                <a:lnTo>
                  <a:pt x="1758" y="227"/>
                </a:lnTo>
                <a:lnTo>
                  <a:pt x="1758" y="229"/>
                </a:lnTo>
                <a:lnTo>
                  <a:pt x="1758" y="230"/>
                </a:lnTo>
                <a:lnTo>
                  <a:pt x="1757" y="232"/>
                </a:lnTo>
                <a:lnTo>
                  <a:pt x="1757" y="233"/>
                </a:lnTo>
                <a:lnTo>
                  <a:pt x="1757" y="235"/>
                </a:lnTo>
                <a:lnTo>
                  <a:pt x="1757" y="236"/>
                </a:lnTo>
                <a:lnTo>
                  <a:pt x="1757" y="241"/>
                </a:lnTo>
                <a:lnTo>
                  <a:pt x="1757" y="242"/>
                </a:lnTo>
                <a:lnTo>
                  <a:pt x="1757" y="244"/>
                </a:lnTo>
                <a:lnTo>
                  <a:pt x="1757" y="245"/>
                </a:lnTo>
                <a:lnTo>
                  <a:pt x="1757" y="247"/>
                </a:lnTo>
                <a:lnTo>
                  <a:pt x="1757" y="248"/>
                </a:lnTo>
                <a:lnTo>
                  <a:pt x="1755" y="248"/>
                </a:lnTo>
                <a:lnTo>
                  <a:pt x="1755" y="250"/>
                </a:lnTo>
                <a:lnTo>
                  <a:pt x="1757" y="250"/>
                </a:lnTo>
                <a:lnTo>
                  <a:pt x="1757" y="251"/>
                </a:lnTo>
                <a:lnTo>
                  <a:pt x="1757" y="253"/>
                </a:lnTo>
                <a:lnTo>
                  <a:pt x="1757" y="254"/>
                </a:lnTo>
                <a:lnTo>
                  <a:pt x="1757" y="256"/>
                </a:lnTo>
                <a:lnTo>
                  <a:pt x="1757" y="257"/>
                </a:lnTo>
                <a:lnTo>
                  <a:pt x="1757" y="259"/>
                </a:lnTo>
                <a:lnTo>
                  <a:pt x="1757" y="260"/>
                </a:lnTo>
                <a:lnTo>
                  <a:pt x="1757" y="263"/>
                </a:lnTo>
                <a:lnTo>
                  <a:pt x="1757" y="265"/>
                </a:lnTo>
                <a:lnTo>
                  <a:pt x="1757" y="266"/>
                </a:lnTo>
                <a:lnTo>
                  <a:pt x="1757" y="268"/>
                </a:lnTo>
                <a:lnTo>
                  <a:pt x="1757" y="269"/>
                </a:lnTo>
                <a:lnTo>
                  <a:pt x="1757" y="271"/>
                </a:lnTo>
                <a:lnTo>
                  <a:pt x="1757" y="272"/>
                </a:lnTo>
                <a:lnTo>
                  <a:pt x="1757" y="274"/>
                </a:lnTo>
                <a:lnTo>
                  <a:pt x="1757" y="275"/>
                </a:lnTo>
                <a:lnTo>
                  <a:pt x="1757" y="277"/>
                </a:lnTo>
                <a:lnTo>
                  <a:pt x="1757" y="279"/>
                </a:lnTo>
                <a:lnTo>
                  <a:pt x="1757" y="280"/>
                </a:lnTo>
                <a:lnTo>
                  <a:pt x="1757" y="282"/>
                </a:lnTo>
                <a:lnTo>
                  <a:pt x="1757" y="283"/>
                </a:lnTo>
                <a:lnTo>
                  <a:pt x="1757" y="285"/>
                </a:lnTo>
                <a:lnTo>
                  <a:pt x="1757" y="286"/>
                </a:lnTo>
                <a:lnTo>
                  <a:pt x="1757" y="288"/>
                </a:lnTo>
                <a:lnTo>
                  <a:pt x="1757" y="289"/>
                </a:lnTo>
                <a:lnTo>
                  <a:pt x="1757" y="291"/>
                </a:lnTo>
                <a:lnTo>
                  <a:pt x="1757" y="292"/>
                </a:lnTo>
                <a:lnTo>
                  <a:pt x="1757" y="294"/>
                </a:lnTo>
                <a:lnTo>
                  <a:pt x="1757" y="295"/>
                </a:lnTo>
                <a:lnTo>
                  <a:pt x="1757" y="297"/>
                </a:lnTo>
                <a:lnTo>
                  <a:pt x="1757" y="298"/>
                </a:lnTo>
                <a:lnTo>
                  <a:pt x="1757" y="300"/>
                </a:lnTo>
                <a:lnTo>
                  <a:pt x="1757" y="301"/>
                </a:lnTo>
                <a:lnTo>
                  <a:pt x="1757" y="304"/>
                </a:lnTo>
                <a:lnTo>
                  <a:pt x="1757" y="306"/>
                </a:lnTo>
                <a:lnTo>
                  <a:pt x="1757" y="307"/>
                </a:lnTo>
                <a:lnTo>
                  <a:pt x="1757" y="309"/>
                </a:lnTo>
                <a:lnTo>
                  <a:pt x="1757" y="312"/>
                </a:lnTo>
                <a:lnTo>
                  <a:pt x="1757" y="313"/>
                </a:lnTo>
                <a:lnTo>
                  <a:pt x="1757" y="315"/>
                </a:lnTo>
                <a:lnTo>
                  <a:pt x="1757" y="316"/>
                </a:lnTo>
                <a:lnTo>
                  <a:pt x="1757" y="318"/>
                </a:lnTo>
                <a:lnTo>
                  <a:pt x="1757" y="319"/>
                </a:lnTo>
                <a:lnTo>
                  <a:pt x="1757" y="321"/>
                </a:lnTo>
                <a:lnTo>
                  <a:pt x="1757" y="322"/>
                </a:lnTo>
                <a:lnTo>
                  <a:pt x="1757" y="324"/>
                </a:lnTo>
                <a:lnTo>
                  <a:pt x="1757" y="325"/>
                </a:lnTo>
                <a:lnTo>
                  <a:pt x="1757" y="327"/>
                </a:lnTo>
                <a:lnTo>
                  <a:pt x="1757" y="328"/>
                </a:lnTo>
                <a:lnTo>
                  <a:pt x="1757" y="330"/>
                </a:lnTo>
                <a:lnTo>
                  <a:pt x="1757" y="332"/>
                </a:lnTo>
                <a:lnTo>
                  <a:pt x="1757" y="333"/>
                </a:lnTo>
                <a:lnTo>
                  <a:pt x="1757" y="335"/>
                </a:lnTo>
                <a:lnTo>
                  <a:pt x="1757" y="336"/>
                </a:lnTo>
                <a:lnTo>
                  <a:pt x="1757" y="338"/>
                </a:lnTo>
                <a:lnTo>
                  <a:pt x="1757" y="339"/>
                </a:lnTo>
                <a:lnTo>
                  <a:pt x="1757" y="341"/>
                </a:lnTo>
                <a:lnTo>
                  <a:pt x="1758" y="342"/>
                </a:lnTo>
                <a:lnTo>
                  <a:pt x="1758" y="344"/>
                </a:lnTo>
                <a:lnTo>
                  <a:pt x="1758" y="345"/>
                </a:lnTo>
                <a:lnTo>
                  <a:pt x="1758" y="347"/>
                </a:lnTo>
                <a:lnTo>
                  <a:pt x="1758" y="348"/>
                </a:lnTo>
                <a:lnTo>
                  <a:pt x="1758" y="350"/>
                </a:lnTo>
                <a:lnTo>
                  <a:pt x="1758" y="351"/>
                </a:lnTo>
                <a:lnTo>
                  <a:pt x="1760" y="351"/>
                </a:lnTo>
                <a:lnTo>
                  <a:pt x="1760" y="353"/>
                </a:lnTo>
                <a:lnTo>
                  <a:pt x="1760" y="356"/>
                </a:lnTo>
                <a:lnTo>
                  <a:pt x="1760" y="357"/>
                </a:lnTo>
                <a:lnTo>
                  <a:pt x="1760" y="359"/>
                </a:lnTo>
                <a:lnTo>
                  <a:pt x="1760" y="360"/>
                </a:lnTo>
                <a:lnTo>
                  <a:pt x="1760" y="362"/>
                </a:lnTo>
                <a:lnTo>
                  <a:pt x="1760" y="363"/>
                </a:lnTo>
                <a:lnTo>
                  <a:pt x="1760" y="365"/>
                </a:lnTo>
                <a:lnTo>
                  <a:pt x="1760" y="366"/>
                </a:lnTo>
                <a:lnTo>
                  <a:pt x="1760" y="368"/>
                </a:lnTo>
                <a:lnTo>
                  <a:pt x="1761" y="369"/>
                </a:lnTo>
                <a:lnTo>
                  <a:pt x="1761" y="371"/>
                </a:lnTo>
                <a:lnTo>
                  <a:pt x="1761" y="372"/>
                </a:lnTo>
                <a:lnTo>
                  <a:pt x="1761" y="374"/>
                </a:lnTo>
                <a:lnTo>
                  <a:pt x="1761" y="375"/>
                </a:lnTo>
                <a:lnTo>
                  <a:pt x="1761" y="377"/>
                </a:lnTo>
                <a:lnTo>
                  <a:pt x="1761" y="378"/>
                </a:lnTo>
                <a:lnTo>
                  <a:pt x="1761" y="380"/>
                </a:lnTo>
                <a:lnTo>
                  <a:pt x="1761" y="381"/>
                </a:lnTo>
                <a:lnTo>
                  <a:pt x="1761" y="383"/>
                </a:lnTo>
                <a:lnTo>
                  <a:pt x="1761" y="385"/>
                </a:lnTo>
                <a:lnTo>
                  <a:pt x="1761" y="386"/>
                </a:lnTo>
                <a:lnTo>
                  <a:pt x="1761" y="388"/>
                </a:lnTo>
                <a:lnTo>
                  <a:pt x="1761" y="389"/>
                </a:lnTo>
                <a:lnTo>
                  <a:pt x="1761" y="391"/>
                </a:lnTo>
                <a:lnTo>
                  <a:pt x="1761" y="392"/>
                </a:lnTo>
                <a:lnTo>
                  <a:pt x="1761" y="394"/>
                </a:lnTo>
                <a:lnTo>
                  <a:pt x="1761" y="395"/>
                </a:lnTo>
                <a:lnTo>
                  <a:pt x="1763" y="397"/>
                </a:lnTo>
                <a:lnTo>
                  <a:pt x="1763" y="398"/>
                </a:lnTo>
                <a:lnTo>
                  <a:pt x="1763" y="400"/>
                </a:lnTo>
                <a:lnTo>
                  <a:pt x="1763" y="401"/>
                </a:lnTo>
                <a:lnTo>
                  <a:pt x="1763" y="404"/>
                </a:lnTo>
                <a:lnTo>
                  <a:pt x="1763" y="406"/>
                </a:lnTo>
                <a:lnTo>
                  <a:pt x="1763" y="407"/>
                </a:lnTo>
                <a:lnTo>
                  <a:pt x="1765" y="409"/>
                </a:lnTo>
                <a:lnTo>
                  <a:pt x="1765" y="410"/>
                </a:lnTo>
                <a:lnTo>
                  <a:pt x="1763" y="412"/>
                </a:lnTo>
                <a:lnTo>
                  <a:pt x="1763" y="416"/>
                </a:lnTo>
                <a:lnTo>
                  <a:pt x="1763" y="422"/>
                </a:lnTo>
                <a:lnTo>
                  <a:pt x="1765" y="428"/>
                </a:lnTo>
                <a:lnTo>
                  <a:pt x="1765" y="431"/>
                </a:lnTo>
                <a:lnTo>
                  <a:pt x="1766" y="434"/>
                </a:lnTo>
                <a:lnTo>
                  <a:pt x="1768" y="445"/>
                </a:lnTo>
                <a:lnTo>
                  <a:pt x="1768" y="448"/>
                </a:lnTo>
                <a:lnTo>
                  <a:pt x="1768" y="450"/>
                </a:lnTo>
                <a:lnTo>
                  <a:pt x="1768" y="451"/>
                </a:lnTo>
                <a:lnTo>
                  <a:pt x="1769" y="459"/>
                </a:lnTo>
                <a:lnTo>
                  <a:pt x="1771" y="463"/>
                </a:lnTo>
                <a:lnTo>
                  <a:pt x="1772" y="468"/>
                </a:lnTo>
                <a:lnTo>
                  <a:pt x="1775" y="474"/>
                </a:lnTo>
                <a:lnTo>
                  <a:pt x="1775" y="477"/>
                </a:lnTo>
                <a:lnTo>
                  <a:pt x="1780" y="487"/>
                </a:lnTo>
                <a:lnTo>
                  <a:pt x="1780" y="489"/>
                </a:lnTo>
                <a:lnTo>
                  <a:pt x="1780" y="491"/>
                </a:lnTo>
                <a:lnTo>
                  <a:pt x="1780" y="492"/>
                </a:lnTo>
                <a:lnTo>
                  <a:pt x="1780" y="494"/>
                </a:lnTo>
                <a:lnTo>
                  <a:pt x="1780" y="495"/>
                </a:lnTo>
                <a:lnTo>
                  <a:pt x="1781" y="495"/>
                </a:lnTo>
                <a:lnTo>
                  <a:pt x="1781" y="497"/>
                </a:lnTo>
                <a:lnTo>
                  <a:pt x="1783" y="497"/>
                </a:lnTo>
                <a:lnTo>
                  <a:pt x="1784" y="497"/>
                </a:lnTo>
                <a:lnTo>
                  <a:pt x="1786" y="498"/>
                </a:lnTo>
                <a:lnTo>
                  <a:pt x="1787" y="498"/>
                </a:lnTo>
                <a:lnTo>
                  <a:pt x="1789" y="498"/>
                </a:lnTo>
                <a:lnTo>
                  <a:pt x="1789" y="500"/>
                </a:lnTo>
                <a:lnTo>
                  <a:pt x="1789" y="501"/>
                </a:lnTo>
                <a:lnTo>
                  <a:pt x="1790" y="503"/>
                </a:lnTo>
                <a:lnTo>
                  <a:pt x="1790" y="506"/>
                </a:lnTo>
                <a:lnTo>
                  <a:pt x="1790" y="507"/>
                </a:lnTo>
                <a:lnTo>
                  <a:pt x="1792" y="509"/>
                </a:lnTo>
                <a:lnTo>
                  <a:pt x="1792" y="510"/>
                </a:lnTo>
                <a:lnTo>
                  <a:pt x="1792" y="512"/>
                </a:lnTo>
                <a:lnTo>
                  <a:pt x="1792" y="513"/>
                </a:lnTo>
                <a:lnTo>
                  <a:pt x="1792" y="515"/>
                </a:lnTo>
                <a:lnTo>
                  <a:pt x="1792" y="516"/>
                </a:lnTo>
                <a:lnTo>
                  <a:pt x="1792" y="518"/>
                </a:lnTo>
                <a:lnTo>
                  <a:pt x="1793" y="519"/>
                </a:lnTo>
                <a:lnTo>
                  <a:pt x="1793" y="521"/>
                </a:lnTo>
                <a:lnTo>
                  <a:pt x="1793" y="522"/>
                </a:lnTo>
                <a:lnTo>
                  <a:pt x="1792" y="522"/>
                </a:lnTo>
                <a:lnTo>
                  <a:pt x="1793" y="524"/>
                </a:lnTo>
                <a:lnTo>
                  <a:pt x="1793" y="528"/>
                </a:lnTo>
                <a:lnTo>
                  <a:pt x="1793" y="530"/>
                </a:lnTo>
                <a:lnTo>
                  <a:pt x="1795" y="531"/>
                </a:lnTo>
                <a:lnTo>
                  <a:pt x="1795" y="533"/>
                </a:lnTo>
                <a:lnTo>
                  <a:pt x="1795" y="534"/>
                </a:lnTo>
                <a:lnTo>
                  <a:pt x="1795" y="536"/>
                </a:lnTo>
                <a:lnTo>
                  <a:pt x="1795" y="539"/>
                </a:lnTo>
                <a:lnTo>
                  <a:pt x="1796" y="539"/>
                </a:lnTo>
                <a:lnTo>
                  <a:pt x="1796" y="540"/>
                </a:lnTo>
                <a:lnTo>
                  <a:pt x="1796" y="542"/>
                </a:lnTo>
                <a:lnTo>
                  <a:pt x="1796" y="544"/>
                </a:lnTo>
                <a:lnTo>
                  <a:pt x="1796" y="545"/>
                </a:lnTo>
                <a:lnTo>
                  <a:pt x="1796" y="547"/>
                </a:lnTo>
                <a:lnTo>
                  <a:pt x="1796" y="548"/>
                </a:lnTo>
                <a:lnTo>
                  <a:pt x="1796" y="550"/>
                </a:lnTo>
                <a:lnTo>
                  <a:pt x="1798" y="550"/>
                </a:lnTo>
                <a:lnTo>
                  <a:pt x="1798" y="551"/>
                </a:lnTo>
                <a:lnTo>
                  <a:pt x="1798" y="553"/>
                </a:lnTo>
                <a:lnTo>
                  <a:pt x="1798" y="554"/>
                </a:lnTo>
                <a:lnTo>
                  <a:pt x="1798" y="556"/>
                </a:lnTo>
                <a:lnTo>
                  <a:pt x="1798" y="557"/>
                </a:lnTo>
                <a:lnTo>
                  <a:pt x="1799" y="559"/>
                </a:lnTo>
                <a:lnTo>
                  <a:pt x="1799" y="560"/>
                </a:lnTo>
                <a:lnTo>
                  <a:pt x="1799" y="562"/>
                </a:lnTo>
                <a:lnTo>
                  <a:pt x="1799" y="563"/>
                </a:lnTo>
                <a:lnTo>
                  <a:pt x="1799" y="565"/>
                </a:lnTo>
                <a:lnTo>
                  <a:pt x="1799" y="566"/>
                </a:lnTo>
                <a:lnTo>
                  <a:pt x="1801" y="566"/>
                </a:lnTo>
                <a:lnTo>
                  <a:pt x="1801" y="568"/>
                </a:lnTo>
                <a:lnTo>
                  <a:pt x="1801" y="569"/>
                </a:lnTo>
                <a:lnTo>
                  <a:pt x="1801" y="571"/>
                </a:lnTo>
                <a:lnTo>
                  <a:pt x="1801" y="572"/>
                </a:lnTo>
                <a:lnTo>
                  <a:pt x="1801" y="574"/>
                </a:lnTo>
                <a:lnTo>
                  <a:pt x="1801" y="575"/>
                </a:lnTo>
                <a:lnTo>
                  <a:pt x="1801" y="577"/>
                </a:lnTo>
                <a:lnTo>
                  <a:pt x="1802" y="577"/>
                </a:lnTo>
                <a:lnTo>
                  <a:pt x="1802" y="578"/>
                </a:lnTo>
                <a:lnTo>
                  <a:pt x="1802" y="580"/>
                </a:lnTo>
                <a:lnTo>
                  <a:pt x="1802" y="581"/>
                </a:lnTo>
                <a:lnTo>
                  <a:pt x="1802" y="584"/>
                </a:lnTo>
                <a:lnTo>
                  <a:pt x="1802" y="586"/>
                </a:lnTo>
                <a:lnTo>
                  <a:pt x="1801" y="584"/>
                </a:lnTo>
                <a:lnTo>
                  <a:pt x="1799" y="584"/>
                </a:lnTo>
                <a:lnTo>
                  <a:pt x="1798" y="584"/>
                </a:lnTo>
                <a:lnTo>
                  <a:pt x="1796" y="584"/>
                </a:lnTo>
                <a:lnTo>
                  <a:pt x="1795" y="586"/>
                </a:lnTo>
                <a:lnTo>
                  <a:pt x="1795" y="587"/>
                </a:lnTo>
                <a:lnTo>
                  <a:pt x="1795" y="589"/>
                </a:lnTo>
                <a:lnTo>
                  <a:pt x="1795" y="590"/>
                </a:lnTo>
                <a:lnTo>
                  <a:pt x="1795" y="592"/>
                </a:lnTo>
                <a:lnTo>
                  <a:pt x="1795" y="593"/>
                </a:lnTo>
                <a:lnTo>
                  <a:pt x="1795" y="595"/>
                </a:lnTo>
                <a:lnTo>
                  <a:pt x="1795" y="597"/>
                </a:lnTo>
                <a:lnTo>
                  <a:pt x="1795" y="598"/>
                </a:lnTo>
                <a:lnTo>
                  <a:pt x="1795" y="600"/>
                </a:lnTo>
                <a:lnTo>
                  <a:pt x="1795" y="601"/>
                </a:lnTo>
                <a:lnTo>
                  <a:pt x="1795" y="603"/>
                </a:lnTo>
                <a:lnTo>
                  <a:pt x="1796" y="603"/>
                </a:lnTo>
                <a:lnTo>
                  <a:pt x="1796" y="604"/>
                </a:lnTo>
                <a:lnTo>
                  <a:pt x="1796" y="606"/>
                </a:lnTo>
                <a:lnTo>
                  <a:pt x="1796" y="607"/>
                </a:lnTo>
                <a:lnTo>
                  <a:pt x="1798" y="607"/>
                </a:lnTo>
                <a:lnTo>
                  <a:pt x="1798" y="609"/>
                </a:lnTo>
                <a:lnTo>
                  <a:pt x="1798" y="610"/>
                </a:lnTo>
                <a:lnTo>
                  <a:pt x="1798" y="612"/>
                </a:lnTo>
                <a:lnTo>
                  <a:pt x="1799" y="613"/>
                </a:lnTo>
                <a:lnTo>
                  <a:pt x="1799" y="615"/>
                </a:lnTo>
                <a:lnTo>
                  <a:pt x="1799" y="616"/>
                </a:lnTo>
                <a:lnTo>
                  <a:pt x="1801" y="616"/>
                </a:lnTo>
                <a:lnTo>
                  <a:pt x="1801" y="618"/>
                </a:lnTo>
                <a:lnTo>
                  <a:pt x="1801" y="619"/>
                </a:lnTo>
                <a:lnTo>
                  <a:pt x="1801" y="621"/>
                </a:lnTo>
                <a:lnTo>
                  <a:pt x="1801" y="622"/>
                </a:lnTo>
                <a:lnTo>
                  <a:pt x="1802" y="622"/>
                </a:lnTo>
                <a:lnTo>
                  <a:pt x="1802" y="624"/>
                </a:lnTo>
                <a:lnTo>
                  <a:pt x="1802" y="625"/>
                </a:lnTo>
                <a:lnTo>
                  <a:pt x="1804" y="627"/>
                </a:lnTo>
                <a:lnTo>
                  <a:pt x="1805" y="628"/>
                </a:lnTo>
                <a:lnTo>
                  <a:pt x="1805" y="630"/>
                </a:lnTo>
                <a:lnTo>
                  <a:pt x="1805" y="631"/>
                </a:lnTo>
                <a:lnTo>
                  <a:pt x="1807" y="631"/>
                </a:lnTo>
                <a:lnTo>
                  <a:pt x="1807" y="633"/>
                </a:lnTo>
                <a:lnTo>
                  <a:pt x="1808" y="634"/>
                </a:lnTo>
                <a:lnTo>
                  <a:pt x="1808" y="636"/>
                </a:lnTo>
                <a:lnTo>
                  <a:pt x="1810" y="637"/>
                </a:lnTo>
                <a:lnTo>
                  <a:pt x="1810" y="639"/>
                </a:lnTo>
                <a:lnTo>
                  <a:pt x="1811" y="639"/>
                </a:lnTo>
                <a:lnTo>
                  <a:pt x="1811" y="640"/>
                </a:lnTo>
                <a:lnTo>
                  <a:pt x="1811" y="642"/>
                </a:lnTo>
                <a:lnTo>
                  <a:pt x="1813" y="642"/>
                </a:lnTo>
                <a:lnTo>
                  <a:pt x="1813" y="643"/>
                </a:lnTo>
                <a:lnTo>
                  <a:pt x="1814" y="645"/>
                </a:lnTo>
                <a:lnTo>
                  <a:pt x="1816" y="648"/>
                </a:lnTo>
                <a:lnTo>
                  <a:pt x="1817" y="650"/>
                </a:lnTo>
                <a:lnTo>
                  <a:pt x="1819" y="650"/>
                </a:lnTo>
                <a:lnTo>
                  <a:pt x="1819" y="653"/>
                </a:lnTo>
                <a:lnTo>
                  <a:pt x="1820" y="653"/>
                </a:lnTo>
                <a:lnTo>
                  <a:pt x="1820" y="654"/>
                </a:lnTo>
                <a:lnTo>
                  <a:pt x="1822" y="654"/>
                </a:lnTo>
                <a:lnTo>
                  <a:pt x="1822" y="656"/>
                </a:lnTo>
                <a:lnTo>
                  <a:pt x="1822" y="657"/>
                </a:lnTo>
                <a:lnTo>
                  <a:pt x="1823" y="659"/>
                </a:lnTo>
                <a:lnTo>
                  <a:pt x="1825" y="660"/>
                </a:lnTo>
                <a:lnTo>
                  <a:pt x="1825" y="662"/>
                </a:lnTo>
                <a:lnTo>
                  <a:pt x="1826" y="662"/>
                </a:lnTo>
                <a:lnTo>
                  <a:pt x="1826" y="663"/>
                </a:lnTo>
                <a:lnTo>
                  <a:pt x="1828" y="665"/>
                </a:lnTo>
                <a:lnTo>
                  <a:pt x="1828" y="666"/>
                </a:lnTo>
                <a:lnTo>
                  <a:pt x="1828" y="668"/>
                </a:lnTo>
                <a:lnTo>
                  <a:pt x="1829" y="668"/>
                </a:lnTo>
                <a:lnTo>
                  <a:pt x="1829" y="669"/>
                </a:lnTo>
                <a:lnTo>
                  <a:pt x="1831" y="669"/>
                </a:lnTo>
                <a:lnTo>
                  <a:pt x="1831" y="671"/>
                </a:lnTo>
                <a:lnTo>
                  <a:pt x="1831" y="672"/>
                </a:lnTo>
                <a:lnTo>
                  <a:pt x="1832" y="672"/>
                </a:lnTo>
                <a:lnTo>
                  <a:pt x="1832" y="674"/>
                </a:lnTo>
                <a:lnTo>
                  <a:pt x="1834" y="674"/>
                </a:lnTo>
                <a:lnTo>
                  <a:pt x="1837" y="678"/>
                </a:lnTo>
                <a:lnTo>
                  <a:pt x="1837" y="680"/>
                </a:lnTo>
                <a:lnTo>
                  <a:pt x="1838" y="680"/>
                </a:lnTo>
                <a:lnTo>
                  <a:pt x="1838" y="681"/>
                </a:lnTo>
                <a:lnTo>
                  <a:pt x="1840" y="683"/>
                </a:lnTo>
                <a:lnTo>
                  <a:pt x="1840" y="684"/>
                </a:lnTo>
                <a:lnTo>
                  <a:pt x="1849" y="684"/>
                </a:lnTo>
                <a:lnTo>
                  <a:pt x="1869" y="683"/>
                </a:lnTo>
                <a:lnTo>
                  <a:pt x="1869" y="684"/>
                </a:lnTo>
                <a:lnTo>
                  <a:pt x="1861" y="684"/>
                </a:lnTo>
                <a:lnTo>
                  <a:pt x="1849" y="686"/>
                </a:lnTo>
                <a:lnTo>
                  <a:pt x="1834" y="686"/>
                </a:lnTo>
                <a:lnTo>
                  <a:pt x="1829" y="686"/>
                </a:lnTo>
                <a:lnTo>
                  <a:pt x="1793" y="689"/>
                </a:lnTo>
                <a:lnTo>
                  <a:pt x="1790" y="681"/>
                </a:lnTo>
                <a:lnTo>
                  <a:pt x="1787" y="677"/>
                </a:lnTo>
                <a:lnTo>
                  <a:pt x="1792" y="675"/>
                </a:lnTo>
                <a:lnTo>
                  <a:pt x="1790" y="672"/>
                </a:lnTo>
                <a:lnTo>
                  <a:pt x="1786" y="671"/>
                </a:lnTo>
                <a:lnTo>
                  <a:pt x="1786" y="669"/>
                </a:lnTo>
                <a:lnTo>
                  <a:pt x="1784" y="669"/>
                </a:lnTo>
                <a:lnTo>
                  <a:pt x="1783" y="662"/>
                </a:lnTo>
                <a:lnTo>
                  <a:pt x="1781" y="662"/>
                </a:lnTo>
                <a:lnTo>
                  <a:pt x="1775" y="665"/>
                </a:lnTo>
                <a:lnTo>
                  <a:pt x="1774" y="665"/>
                </a:lnTo>
                <a:lnTo>
                  <a:pt x="1774" y="663"/>
                </a:lnTo>
                <a:lnTo>
                  <a:pt x="1771" y="660"/>
                </a:lnTo>
                <a:lnTo>
                  <a:pt x="1771" y="657"/>
                </a:lnTo>
                <a:lnTo>
                  <a:pt x="1771" y="656"/>
                </a:lnTo>
                <a:lnTo>
                  <a:pt x="1769" y="654"/>
                </a:lnTo>
                <a:lnTo>
                  <a:pt x="1771" y="654"/>
                </a:lnTo>
                <a:lnTo>
                  <a:pt x="1769" y="654"/>
                </a:lnTo>
                <a:lnTo>
                  <a:pt x="1774" y="651"/>
                </a:lnTo>
                <a:lnTo>
                  <a:pt x="1783" y="625"/>
                </a:lnTo>
                <a:lnTo>
                  <a:pt x="1783" y="622"/>
                </a:lnTo>
                <a:lnTo>
                  <a:pt x="1787" y="604"/>
                </a:lnTo>
                <a:lnTo>
                  <a:pt x="1786" y="603"/>
                </a:lnTo>
                <a:lnTo>
                  <a:pt x="1787" y="601"/>
                </a:lnTo>
                <a:lnTo>
                  <a:pt x="1786" y="601"/>
                </a:lnTo>
                <a:lnTo>
                  <a:pt x="1784" y="600"/>
                </a:lnTo>
                <a:lnTo>
                  <a:pt x="1784" y="601"/>
                </a:lnTo>
                <a:lnTo>
                  <a:pt x="1783" y="601"/>
                </a:lnTo>
                <a:lnTo>
                  <a:pt x="1783" y="600"/>
                </a:lnTo>
                <a:lnTo>
                  <a:pt x="1783" y="601"/>
                </a:lnTo>
                <a:lnTo>
                  <a:pt x="1781" y="601"/>
                </a:lnTo>
                <a:lnTo>
                  <a:pt x="1780" y="603"/>
                </a:lnTo>
                <a:lnTo>
                  <a:pt x="1780" y="604"/>
                </a:lnTo>
                <a:lnTo>
                  <a:pt x="1780" y="606"/>
                </a:lnTo>
                <a:lnTo>
                  <a:pt x="1780" y="607"/>
                </a:lnTo>
                <a:lnTo>
                  <a:pt x="1778" y="607"/>
                </a:lnTo>
                <a:lnTo>
                  <a:pt x="1778" y="609"/>
                </a:lnTo>
                <a:lnTo>
                  <a:pt x="1778" y="610"/>
                </a:lnTo>
                <a:lnTo>
                  <a:pt x="1777" y="610"/>
                </a:lnTo>
                <a:lnTo>
                  <a:pt x="1777" y="612"/>
                </a:lnTo>
                <a:lnTo>
                  <a:pt x="1775" y="612"/>
                </a:lnTo>
                <a:lnTo>
                  <a:pt x="1774" y="618"/>
                </a:lnTo>
                <a:lnTo>
                  <a:pt x="1775" y="618"/>
                </a:lnTo>
                <a:lnTo>
                  <a:pt x="1774" y="619"/>
                </a:lnTo>
                <a:lnTo>
                  <a:pt x="1775" y="619"/>
                </a:lnTo>
                <a:lnTo>
                  <a:pt x="1775" y="621"/>
                </a:lnTo>
                <a:lnTo>
                  <a:pt x="1774" y="625"/>
                </a:lnTo>
                <a:lnTo>
                  <a:pt x="1772" y="630"/>
                </a:lnTo>
                <a:lnTo>
                  <a:pt x="1772" y="631"/>
                </a:lnTo>
                <a:lnTo>
                  <a:pt x="1771" y="634"/>
                </a:lnTo>
                <a:lnTo>
                  <a:pt x="1766" y="646"/>
                </a:lnTo>
                <a:lnTo>
                  <a:pt x="1765" y="645"/>
                </a:lnTo>
                <a:lnTo>
                  <a:pt x="1763" y="646"/>
                </a:lnTo>
                <a:lnTo>
                  <a:pt x="1765" y="648"/>
                </a:lnTo>
                <a:lnTo>
                  <a:pt x="1761" y="648"/>
                </a:lnTo>
                <a:lnTo>
                  <a:pt x="1761" y="650"/>
                </a:lnTo>
                <a:lnTo>
                  <a:pt x="1760" y="650"/>
                </a:lnTo>
                <a:lnTo>
                  <a:pt x="1758" y="653"/>
                </a:lnTo>
                <a:lnTo>
                  <a:pt x="1758" y="654"/>
                </a:lnTo>
                <a:lnTo>
                  <a:pt x="1760" y="654"/>
                </a:lnTo>
                <a:lnTo>
                  <a:pt x="1761" y="654"/>
                </a:lnTo>
                <a:lnTo>
                  <a:pt x="1761" y="656"/>
                </a:lnTo>
                <a:lnTo>
                  <a:pt x="1763" y="656"/>
                </a:lnTo>
                <a:lnTo>
                  <a:pt x="1765" y="659"/>
                </a:lnTo>
                <a:lnTo>
                  <a:pt x="1766" y="662"/>
                </a:lnTo>
                <a:lnTo>
                  <a:pt x="1766" y="663"/>
                </a:lnTo>
                <a:lnTo>
                  <a:pt x="1766" y="665"/>
                </a:lnTo>
                <a:lnTo>
                  <a:pt x="1768" y="665"/>
                </a:lnTo>
                <a:lnTo>
                  <a:pt x="1768" y="666"/>
                </a:lnTo>
                <a:lnTo>
                  <a:pt x="1769" y="666"/>
                </a:lnTo>
                <a:lnTo>
                  <a:pt x="1769" y="668"/>
                </a:lnTo>
                <a:lnTo>
                  <a:pt x="1771" y="669"/>
                </a:lnTo>
                <a:lnTo>
                  <a:pt x="1772" y="669"/>
                </a:lnTo>
                <a:lnTo>
                  <a:pt x="1772" y="671"/>
                </a:lnTo>
                <a:lnTo>
                  <a:pt x="1774" y="672"/>
                </a:lnTo>
                <a:lnTo>
                  <a:pt x="1775" y="672"/>
                </a:lnTo>
                <a:lnTo>
                  <a:pt x="1775" y="674"/>
                </a:lnTo>
                <a:lnTo>
                  <a:pt x="1774" y="677"/>
                </a:lnTo>
                <a:lnTo>
                  <a:pt x="1772" y="680"/>
                </a:lnTo>
                <a:lnTo>
                  <a:pt x="1769" y="687"/>
                </a:lnTo>
                <a:lnTo>
                  <a:pt x="1768" y="690"/>
                </a:lnTo>
                <a:lnTo>
                  <a:pt x="1768" y="692"/>
                </a:lnTo>
                <a:lnTo>
                  <a:pt x="1768" y="693"/>
                </a:lnTo>
                <a:lnTo>
                  <a:pt x="1766" y="695"/>
                </a:lnTo>
                <a:lnTo>
                  <a:pt x="1766" y="696"/>
                </a:lnTo>
                <a:lnTo>
                  <a:pt x="1769" y="701"/>
                </a:lnTo>
                <a:lnTo>
                  <a:pt x="1771" y="701"/>
                </a:lnTo>
                <a:lnTo>
                  <a:pt x="1778" y="699"/>
                </a:lnTo>
                <a:lnTo>
                  <a:pt x="1793" y="698"/>
                </a:lnTo>
                <a:lnTo>
                  <a:pt x="1799" y="698"/>
                </a:lnTo>
                <a:lnTo>
                  <a:pt x="1819" y="695"/>
                </a:lnTo>
                <a:lnTo>
                  <a:pt x="1823" y="695"/>
                </a:lnTo>
                <a:lnTo>
                  <a:pt x="1825" y="695"/>
                </a:lnTo>
                <a:lnTo>
                  <a:pt x="1826" y="695"/>
                </a:lnTo>
                <a:lnTo>
                  <a:pt x="1828" y="695"/>
                </a:lnTo>
                <a:lnTo>
                  <a:pt x="1829" y="695"/>
                </a:lnTo>
                <a:lnTo>
                  <a:pt x="1835" y="695"/>
                </a:lnTo>
                <a:lnTo>
                  <a:pt x="1837" y="695"/>
                </a:lnTo>
                <a:lnTo>
                  <a:pt x="1869" y="693"/>
                </a:lnTo>
                <a:lnTo>
                  <a:pt x="1881" y="692"/>
                </a:lnTo>
                <a:lnTo>
                  <a:pt x="1881" y="693"/>
                </a:lnTo>
                <a:lnTo>
                  <a:pt x="1878" y="693"/>
                </a:lnTo>
                <a:lnTo>
                  <a:pt x="1878" y="734"/>
                </a:lnTo>
                <a:lnTo>
                  <a:pt x="1864" y="734"/>
                </a:lnTo>
                <a:lnTo>
                  <a:pt x="1864" y="760"/>
                </a:lnTo>
                <a:lnTo>
                  <a:pt x="1863" y="766"/>
                </a:lnTo>
                <a:lnTo>
                  <a:pt x="1863" y="769"/>
                </a:lnTo>
                <a:lnTo>
                  <a:pt x="1858" y="771"/>
                </a:lnTo>
                <a:lnTo>
                  <a:pt x="1856" y="772"/>
                </a:lnTo>
                <a:lnTo>
                  <a:pt x="1852" y="772"/>
                </a:lnTo>
                <a:lnTo>
                  <a:pt x="1852" y="771"/>
                </a:lnTo>
                <a:lnTo>
                  <a:pt x="1853" y="771"/>
                </a:lnTo>
                <a:lnTo>
                  <a:pt x="1855" y="771"/>
                </a:lnTo>
                <a:lnTo>
                  <a:pt x="1858" y="769"/>
                </a:lnTo>
                <a:lnTo>
                  <a:pt x="1861" y="766"/>
                </a:lnTo>
                <a:lnTo>
                  <a:pt x="1861" y="763"/>
                </a:lnTo>
                <a:lnTo>
                  <a:pt x="1861" y="760"/>
                </a:lnTo>
                <a:lnTo>
                  <a:pt x="1863" y="734"/>
                </a:lnTo>
                <a:lnTo>
                  <a:pt x="1856" y="734"/>
                </a:lnTo>
                <a:lnTo>
                  <a:pt x="1847" y="734"/>
                </a:lnTo>
                <a:lnTo>
                  <a:pt x="1843" y="734"/>
                </a:lnTo>
                <a:lnTo>
                  <a:pt x="1841" y="734"/>
                </a:lnTo>
                <a:lnTo>
                  <a:pt x="1841" y="736"/>
                </a:lnTo>
                <a:lnTo>
                  <a:pt x="1841" y="737"/>
                </a:lnTo>
                <a:lnTo>
                  <a:pt x="1840" y="737"/>
                </a:lnTo>
                <a:lnTo>
                  <a:pt x="1840" y="739"/>
                </a:lnTo>
                <a:lnTo>
                  <a:pt x="1838" y="739"/>
                </a:lnTo>
                <a:lnTo>
                  <a:pt x="1834" y="740"/>
                </a:lnTo>
                <a:lnTo>
                  <a:pt x="1823" y="742"/>
                </a:lnTo>
                <a:lnTo>
                  <a:pt x="1822" y="742"/>
                </a:lnTo>
                <a:lnTo>
                  <a:pt x="1820" y="743"/>
                </a:lnTo>
                <a:lnTo>
                  <a:pt x="1819" y="745"/>
                </a:lnTo>
                <a:lnTo>
                  <a:pt x="1819" y="746"/>
                </a:lnTo>
                <a:lnTo>
                  <a:pt x="1819" y="754"/>
                </a:lnTo>
                <a:lnTo>
                  <a:pt x="1819" y="759"/>
                </a:lnTo>
                <a:lnTo>
                  <a:pt x="1819" y="765"/>
                </a:lnTo>
                <a:lnTo>
                  <a:pt x="1819" y="769"/>
                </a:lnTo>
                <a:lnTo>
                  <a:pt x="1819" y="777"/>
                </a:lnTo>
                <a:lnTo>
                  <a:pt x="1835" y="778"/>
                </a:lnTo>
                <a:lnTo>
                  <a:pt x="1837" y="775"/>
                </a:lnTo>
                <a:lnTo>
                  <a:pt x="1841" y="769"/>
                </a:lnTo>
                <a:lnTo>
                  <a:pt x="1843" y="766"/>
                </a:lnTo>
                <a:lnTo>
                  <a:pt x="1844" y="765"/>
                </a:lnTo>
                <a:lnTo>
                  <a:pt x="1846" y="763"/>
                </a:lnTo>
                <a:lnTo>
                  <a:pt x="1849" y="763"/>
                </a:lnTo>
                <a:lnTo>
                  <a:pt x="1852" y="762"/>
                </a:lnTo>
                <a:lnTo>
                  <a:pt x="1853" y="762"/>
                </a:lnTo>
                <a:lnTo>
                  <a:pt x="1855" y="762"/>
                </a:lnTo>
                <a:lnTo>
                  <a:pt x="1855" y="763"/>
                </a:lnTo>
                <a:lnTo>
                  <a:pt x="1853" y="763"/>
                </a:lnTo>
                <a:lnTo>
                  <a:pt x="1850" y="763"/>
                </a:lnTo>
                <a:lnTo>
                  <a:pt x="1847" y="765"/>
                </a:lnTo>
                <a:lnTo>
                  <a:pt x="1846" y="766"/>
                </a:lnTo>
                <a:lnTo>
                  <a:pt x="1843" y="769"/>
                </a:lnTo>
                <a:lnTo>
                  <a:pt x="1841" y="772"/>
                </a:lnTo>
                <a:lnTo>
                  <a:pt x="1840" y="774"/>
                </a:lnTo>
                <a:lnTo>
                  <a:pt x="1838" y="777"/>
                </a:lnTo>
                <a:lnTo>
                  <a:pt x="1838" y="778"/>
                </a:lnTo>
                <a:lnTo>
                  <a:pt x="1838" y="780"/>
                </a:lnTo>
                <a:lnTo>
                  <a:pt x="1837" y="781"/>
                </a:lnTo>
                <a:lnTo>
                  <a:pt x="1837" y="787"/>
                </a:lnTo>
                <a:lnTo>
                  <a:pt x="1837" y="789"/>
                </a:lnTo>
                <a:lnTo>
                  <a:pt x="1837" y="790"/>
                </a:lnTo>
                <a:lnTo>
                  <a:pt x="1837" y="792"/>
                </a:lnTo>
                <a:lnTo>
                  <a:pt x="1837" y="793"/>
                </a:lnTo>
                <a:lnTo>
                  <a:pt x="1837" y="795"/>
                </a:lnTo>
                <a:lnTo>
                  <a:pt x="1837" y="801"/>
                </a:lnTo>
                <a:lnTo>
                  <a:pt x="1837" y="810"/>
                </a:lnTo>
                <a:lnTo>
                  <a:pt x="1837" y="815"/>
                </a:lnTo>
                <a:lnTo>
                  <a:pt x="1837" y="816"/>
                </a:lnTo>
                <a:lnTo>
                  <a:pt x="1835" y="815"/>
                </a:lnTo>
                <a:lnTo>
                  <a:pt x="1835" y="813"/>
                </a:lnTo>
                <a:lnTo>
                  <a:pt x="1835" y="807"/>
                </a:lnTo>
                <a:lnTo>
                  <a:pt x="1835" y="804"/>
                </a:lnTo>
                <a:lnTo>
                  <a:pt x="1834" y="805"/>
                </a:lnTo>
                <a:lnTo>
                  <a:pt x="1832" y="807"/>
                </a:lnTo>
                <a:lnTo>
                  <a:pt x="1831" y="807"/>
                </a:lnTo>
                <a:lnTo>
                  <a:pt x="1829" y="807"/>
                </a:lnTo>
                <a:lnTo>
                  <a:pt x="1828" y="809"/>
                </a:lnTo>
                <a:lnTo>
                  <a:pt x="1825" y="809"/>
                </a:lnTo>
                <a:lnTo>
                  <a:pt x="1823" y="810"/>
                </a:lnTo>
                <a:lnTo>
                  <a:pt x="1820" y="815"/>
                </a:lnTo>
                <a:lnTo>
                  <a:pt x="1817" y="818"/>
                </a:lnTo>
                <a:lnTo>
                  <a:pt x="1817" y="819"/>
                </a:lnTo>
                <a:lnTo>
                  <a:pt x="1816" y="821"/>
                </a:lnTo>
                <a:lnTo>
                  <a:pt x="1817" y="825"/>
                </a:lnTo>
                <a:lnTo>
                  <a:pt x="1819" y="830"/>
                </a:lnTo>
                <a:lnTo>
                  <a:pt x="1820" y="833"/>
                </a:lnTo>
                <a:lnTo>
                  <a:pt x="1822" y="837"/>
                </a:lnTo>
                <a:lnTo>
                  <a:pt x="1822" y="840"/>
                </a:lnTo>
                <a:lnTo>
                  <a:pt x="1820" y="840"/>
                </a:lnTo>
                <a:lnTo>
                  <a:pt x="1819" y="842"/>
                </a:lnTo>
                <a:lnTo>
                  <a:pt x="1819" y="843"/>
                </a:lnTo>
                <a:lnTo>
                  <a:pt x="1820" y="845"/>
                </a:lnTo>
                <a:lnTo>
                  <a:pt x="1822" y="846"/>
                </a:lnTo>
                <a:lnTo>
                  <a:pt x="1822" y="848"/>
                </a:lnTo>
                <a:lnTo>
                  <a:pt x="1823" y="849"/>
                </a:lnTo>
                <a:lnTo>
                  <a:pt x="1823" y="851"/>
                </a:lnTo>
                <a:lnTo>
                  <a:pt x="1823" y="852"/>
                </a:lnTo>
                <a:lnTo>
                  <a:pt x="1823" y="854"/>
                </a:lnTo>
                <a:lnTo>
                  <a:pt x="1825" y="854"/>
                </a:lnTo>
                <a:lnTo>
                  <a:pt x="1825" y="855"/>
                </a:lnTo>
                <a:lnTo>
                  <a:pt x="1825" y="858"/>
                </a:lnTo>
                <a:lnTo>
                  <a:pt x="1825" y="860"/>
                </a:lnTo>
                <a:lnTo>
                  <a:pt x="1826" y="860"/>
                </a:lnTo>
                <a:lnTo>
                  <a:pt x="1825" y="862"/>
                </a:lnTo>
                <a:lnTo>
                  <a:pt x="1825" y="863"/>
                </a:lnTo>
                <a:lnTo>
                  <a:pt x="1826" y="865"/>
                </a:lnTo>
                <a:lnTo>
                  <a:pt x="1825" y="866"/>
                </a:lnTo>
                <a:lnTo>
                  <a:pt x="1825" y="868"/>
                </a:lnTo>
                <a:lnTo>
                  <a:pt x="1825" y="869"/>
                </a:lnTo>
                <a:lnTo>
                  <a:pt x="1826" y="869"/>
                </a:lnTo>
                <a:lnTo>
                  <a:pt x="1826" y="871"/>
                </a:lnTo>
                <a:lnTo>
                  <a:pt x="1826" y="872"/>
                </a:lnTo>
                <a:lnTo>
                  <a:pt x="1826" y="874"/>
                </a:lnTo>
                <a:lnTo>
                  <a:pt x="1826" y="875"/>
                </a:lnTo>
                <a:lnTo>
                  <a:pt x="1825" y="875"/>
                </a:lnTo>
                <a:lnTo>
                  <a:pt x="1825" y="877"/>
                </a:lnTo>
                <a:lnTo>
                  <a:pt x="1825" y="878"/>
                </a:lnTo>
                <a:lnTo>
                  <a:pt x="1825" y="880"/>
                </a:lnTo>
                <a:lnTo>
                  <a:pt x="1825" y="881"/>
                </a:lnTo>
                <a:lnTo>
                  <a:pt x="1825" y="883"/>
                </a:lnTo>
                <a:lnTo>
                  <a:pt x="1823" y="884"/>
                </a:lnTo>
                <a:lnTo>
                  <a:pt x="1823" y="886"/>
                </a:lnTo>
                <a:lnTo>
                  <a:pt x="1823" y="887"/>
                </a:lnTo>
                <a:lnTo>
                  <a:pt x="1825" y="887"/>
                </a:lnTo>
                <a:lnTo>
                  <a:pt x="1825" y="889"/>
                </a:lnTo>
                <a:lnTo>
                  <a:pt x="1825" y="890"/>
                </a:lnTo>
                <a:lnTo>
                  <a:pt x="1826" y="892"/>
                </a:lnTo>
                <a:lnTo>
                  <a:pt x="1826" y="893"/>
                </a:lnTo>
                <a:lnTo>
                  <a:pt x="1825" y="893"/>
                </a:lnTo>
                <a:lnTo>
                  <a:pt x="1825" y="895"/>
                </a:lnTo>
                <a:lnTo>
                  <a:pt x="1825" y="896"/>
                </a:lnTo>
                <a:lnTo>
                  <a:pt x="1823" y="898"/>
                </a:lnTo>
                <a:lnTo>
                  <a:pt x="1823" y="899"/>
                </a:lnTo>
                <a:lnTo>
                  <a:pt x="1825" y="899"/>
                </a:lnTo>
                <a:lnTo>
                  <a:pt x="1825" y="901"/>
                </a:lnTo>
                <a:lnTo>
                  <a:pt x="1823" y="901"/>
                </a:lnTo>
                <a:lnTo>
                  <a:pt x="1822" y="901"/>
                </a:lnTo>
                <a:lnTo>
                  <a:pt x="1822" y="902"/>
                </a:lnTo>
                <a:lnTo>
                  <a:pt x="1822" y="904"/>
                </a:lnTo>
                <a:lnTo>
                  <a:pt x="1822" y="905"/>
                </a:lnTo>
                <a:lnTo>
                  <a:pt x="1823" y="905"/>
                </a:lnTo>
                <a:lnTo>
                  <a:pt x="1825" y="905"/>
                </a:lnTo>
                <a:lnTo>
                  <a:pt x="1825" y="907"/>
                </a:lnTo>
                <a:lnTo>
                  <a:pt x="1825" y="908"/>
                </a:lnTo>
                <a:lnTo>
                  <a:pt x="1826" y="908"/>
                </a:lnTo>
                <a:lnTo>
                  <a:pt x="1826" y="910"/>
                </a:lnTo>
                <a:lnTo>
                  <a:pt x="1826" y="911"/>
                </a:lnTo>
                <a:lnTo>
                  <a:pt x="1826" y="913"/>
                </a:lnTo>
                <a:lnTo>
                  <a:pt x="1826" y="915"/>
                </a:lnTo>
                <a:lnTo>
                  <a:pt x="1828" y="915"/>
                </a:lnTo>
                <a:lnTo>
                  <a:pt x="1828" y="916"/>
                </a:lnTo>
                <a:lnTo>
                  <a:pt x="1829" y="918"/>
                </a:lnTo>
                <a:lnTo>
                  <a:pt x="1829" y="919"/>
                </a:lnTo>
                <a:lnTo>
                  <a:pt x="1831" y="921"/>
                </a:lnTo>
                <a:lnTo>
                  <a:pt x="1831" y="922"/>
                </a:lnTo>
                <a:lnTo>
                  <a:pt x="1832" y="922"/>
                </a:lnTo>
                <a:lnTo>
                  <a:pt x="1832" y="924"/>
                </a:lnTo>
                <a:lnTo>
                  <a:pt x="1832" y="925"/>
                </a:lnTo>
                <a:lnTo>
                  <a:pt x="1834" y="925"/>
                </a:lnTo>
                <a:lnTo>
                  <a:pt x="1834" y="927"/>
                </a:lnTo>
                <a:lnTo>
                  <a:pt x="1829" y="927"/>
                </a:lnTo>
                <a:lnTo>
                  <a:pt x="1829" y="928"/>
                </a:lnTo>
                <a:lnTo>
                  <a:pt x="1829" y="930"/>
                </a:lnTo>
                <a:lnTo>
                  <a:pt x="1829" y="931"/>
                </a:lnTo>
                <a:lnTo>
                  <a:pt x="1829" y="933"/>
                </a:lnTo>
                <a:lnTo>
                  <a:pt x="1829" y="934"/>
                </a:lnTo>
                <a:lnTo>
                  <a:pt x="1829" y="936"/>
                </a:lnTo>
                <a:lnTo>
                  <a:pt x="1829" y="942"/>
                </a:lnTo>
                <a:lnTo>
                  <a:pt x="1828" y="943"/>
                </a:lnTo>
                <a:lnTo>
                  <a:pt x="1826" y="943"/>
                </a:lnTo>
                <a:lnTo>
                  <a:pt x="1826" y="945"/>
                </a:lnTo>
                <a:lnTo>
                  <a:pt x="1826" y="946"/>
                </a:lnTo>
                <a:lnTo>
                  <a:pt x="1826" y="948"/>
                </a:lnTo>
                <a:lnTo>
                  <a:pt x="1828" y="948"/>
                </a:lnTo>
                <a:lnTo>
                  <a:pt x="1828" y="949"/>
                </a:lnTo>
                <a:lnTo>
                  <a:pt x="1828" y="951"/>
                </a:lnTo>
                <a:lnTo>
                  <a:pt x="1829" y="951"/>
                </a:lnTo>
                <a:lnTo>
                  <a:pt x="1829" y="952"/>
                </a:lnTo>
                <a:lnTo>
                  <a:pt x="1829" y="954"/>
                </a:lnTo>
                <a:lnTo>
                  <a:pt x="1831" y="954"/>
                </a:lnTo>
                <a:lnTo>
                  <a:pt x="1831" y="955"/>
                </a:lnTo>
                <a:lnTo>
                  <a:pt x="1831" y="957"/>
                </a:lnTo>
                <a:lnTo>
                  <a:pt x="1831" y="958"/>
                </a:lnTo>
                <a:lnTo>
                  <a:pt x="1831" y="960"/>
                </a:lnTo>
                <a:lnTo>
                  <a:pt x="1831" y="961"/>
                </a:lnTo>
                <a:lnTo>
                  <a:pt x="1831" y="963"/>
                </a:lnTo>
                <a:lnTo>
                  <a:pt x="1831" y="964"/>
                </a:lnTo>
                <a:lnTo>
                  <a:pt x="1831" y="966"/>
                </a:lnTo>
                <a:lnTo>
                  <a:pt x="1831" y="968"/>
                </a:lnTo>
                <a:lnTo>
                  <a:pt x="1831" y="969"/>
                </a:lnTo>
                <a:lnTo>
                  <a:pt x="1831" y="971"/>
                </a:lnTo>
                <a:lnTo>
                  <a:pt x="1831" y="972"/>
                </a:lnTo>
                <a:lnTo>
                  <a:pt x="1831" y="974"/>
                </a:lnTo>
                <a:lnTo>
                  <a:pt x="1831" y="975"/>
                </a:lnTo>
                <a:lnTo>
                  <a:pt x="1831" y="977"/>
                </a:lnTo>
                <a:lnTo>
                  <a:pt x="1831" y="978"/>
                </a:lnTo>
                <a:lnTo>
                  <a:pt x="1832" y="978"/>
                </a:lnTo>
                <a:lnTo>
                  <a:pt x="1832" y="980"/>
                </a:lnTo>
                <a:lnTo>
                  <a:pt x="1832" y="981"/>
                </a:lnTo>
                <a:lnTo>
                  <a:pt x="1832" y="983"/>
                </a:lnTo>
                <a:lnTo>
                  <a:pt x="1831" y="983"/>
                </a:lnTo>
                <a:lnTo>
                  <a:pt x="1832" y="983"/>
                </a:lnTo>
                <a:lnTo>
                  <a:pt x="1832" y="984"/>
                </a:lnTo>
                <a:lnTo>
                  <a:pt x="1832" y="986"/>
                </a:lnTo>
                <a:lnTo>
                  <a:pt x="1832" y="987"/>
                </a:lnTo>
                <a:lnTo>
                  <a:pt x="1832" y="989"/>
                </a:lnTo>
                <a:lnTo>
                  <a:pt x="1832" y="990"/>
                </a:lnTo>
                <a:lnTo>
                  <a:pt x="1832" y="992"/>
                </a:lnTo>
                <a:lnTo>
                  <a:pt x="1832" y="993"/>
                </a:lnTo>
                <a:lnTo>
                  <a:pt x="1834" y="995"/>
                </a:lnTo>
                <a:lnTo>
                  <a:pt x="1834" y="996"/>
                </a:lnTo>
                <a:lnTo>
                  <a:pt x="1832" y="996"/>
                </a:lnTo>
                <a:lnTo>
                  <a:pt x="1832" y="998"/>
                </a:lnTo>
                <a:lnTo>
                  <a:pt x="1832" y="999"/>
                </a:lnTo>
                <a:lnTo>
                  <a:pt x="1832" y="1001"/>
                </a:lnTo>
                <a:lnTo>
                  <a:pt x="1832" y="1002"/>
                </a:lnTo>
                <a:lnTo>
                  <a:pt x="1832" y="1004"/>
                </a:lnTo>
                <a:lnTo>
                  <a:pt x="1832" y="1005"/>
                </a:lnTo>
                <a:lnTo>
                  <a:pt x="1832" y="1007"/>
                </a:lnTo>
                <a:lnTo>
                  <a:pt x="1834" y="1007"/>
                </a:lnTo>
                <a:lnTo>
                  <a:pt x="1832" y="1007"/>
                </a:lnTo>
                <a:lnTo>
                  <a:pt x="1831" y="1008"/>
                </a:lnTo>
                <a:lnTo>
                  <a:pt x="1831" y="1010"/>
                </a:lnTo>
                <a:lnTo>
                  <a:pt x="1831" y="1017"/>
                </a:lnTo>
                <a:lnTo>
                  <a:pt x="1831" y="1019"/>
                </a:lnTo>
                <a:lnTo>
                  <a:pt x="1831" y="1021"/>
                </a:lnTo>
                <a:lnTo>
                  <a:pt x="1831" y="1022"/>
                </a:lnTo>
                <a:lnTo>
                  <a:pt x="1831" y="1024"/>
                </a:lnTo>
                <a:lnTo>
                  <a:pt x="1831" y="1025"/>
                </a:lnTo>
                <a:lnTo>
                  <a:pt x="1831" y="1027"/>
                </a:lnTo>
                <a:lnTo>
                  <a:pt x="1831" y="1030"/>
                </a:lnTo>
                <a:lnTo>
                  <a:pt x="1831" y="1031"/>
                </a:lnTo>
                <a:lnTo>
                  <a:pt x="1831" y="1033"/>
                </a:lnTo>
                <a:lnTo>
                  <a:pt x="1831" y="1036"/>
                </a:lnTo>
                <a:lnTo>
                  <a:pt x="1831" y="1037"/>
                </a:lnTo>
                <a:lnTo>
                  <a:pt x="1831" y="1040"/>
                </a:lnTo>
                <a:lnTo>
                  <a:pt x="1831" y="1042"/>
                </a:lnTo>
                <a:lnTo>
                  <a:pt x="1831" y="1043"/>
                </a:lnTo>
                <a:lnTo>
                  <a:pt x="1832" y="1045"/>
                </a:lnTo>
                <a:lnTo>
                  <a:pt x="1832" y="1046"/>
                </a:lnTo>
                <a:lnTo>
                  <a:pt x="1834" y="1048"/>
                </a:lnTo>
                <a:lnTo>
                  <a:pt x="1834" y="1049"/>
                </a:lnTo>
                <a:lnTo>
                  <a:pt x="1835" y="1049"/>
                </a:lnTo>
                <a:lnTo>
                  <a:pt x="1837" y="1049"/>
                </a:lnTo>
                <a:lnTo>
                  <a:pt x="1838" y="1049"/>
                </a:lnTo>
                <a:lnTo>
                  <a:pt x="1838" y="1051"/>
                </a:lnTo>
                <a:lnTo>
                  <a:pt x="1840" y="1051"/>
                </a:lnTo>
                <a:lnTo>
                  <a:pt x="1840" y="1052"/>
                </a:lnTo>
                <a:lnTo>
                  <a:pt x="1840" y="1054"/>
                </a:lnTo>
                <a:lnTo>
                  <a:pt x="1841" y="1054"/>
                </a:lnTo>
                <a:lnTo>
                  <a:pt x="1841" y="1055"/>
                </a:lnTo>
                <a:lnTo>
                  <a:pt x="1840" y="1055"/>
                </a:lnTo>
                <a:lnTo>
                  <a:pt x="1840" y="1054"/>
                </a:lnTo>
                <a:lnTo>
                  <a:pt x="1838" y="1054"/>
                </a:lnTo>
                <a:lnTo>
                  <a:pt x="1838" y="1052"/>
                </a:lnTo>
                <a:lnTo>
                  <a:pt x="1838" y="1051"/>
                </a:lnTo>
                <a:lnTo>
                  <a:pt x="1837" y="1051"/>
                </a:lnTo>
                <a:lnTo>
                  <a:pt x="1835" y="1051"/>
                </a:lnTo>
                <a:lnTo>
                  <a:pt x="1835" y="1052"/>
                </a:lnTo>
                <a:lnTo>
                  <a:pt x="1835" y="1054"/>
                </a:lnTo>
                <a:lnTo>
                  <a:pt x="1834" y="1054"/>
                </a:lnTo>
                <a:lnTo>
                  <a:pt x="1835" y="1054"/>
                </a:lnTo>
                <a:lnTo>
                  <a:pt x="1834" y="1055"/>
                </a:lnTo>
                <a:lnTo>
                  <a:pt x="1835" y="1055"/>
                </a:lnTo>
                <a:lnTo>
                  <a:pt x="1835" y="1057"/>
                </a:lnTo>
                <a:lnTo>
                  <a:pt x="1837" y="1057"/>
                </a:lnTo>
                <a:lnTo>
                  <a:pt x="1837" y="1055"/>
                </a:lnTo>
                <a:lnTo>
                  <a:pt x="1838" y="1055"/>
                </a:lnTo>
                <a:lnTo>
                  <a:pt x="1838" y="1057"/>
                </a:lnTo>
                <a:lnTo>
                  <a:pt x="1838" y="1058"/>
                </a:lnTo>
                <a:lnTo>
                  <a:pt x="1837" y="1060"/>
                </a:lnTo>
                <a:lnTo>
                  <a:pt x="1837" y="1061"/>
                </a:lnTo>
                <a:lnTo>
                  <a:pt x="1835" y="1061"/>
                </a:lnTo>
                <a:lnTo>
                  <a:pt x="1834" y="1061"/>
                </a:lnTo>
                <a:lnTo>
                  <a:pt x="1832" y="1061"/>
                </a:lnTo>
                <a:lnTo>
                  <a:pt x="1831" y="1061"/>
                </a:lnTo>
                <a:lnTo>
                  <a:pt x="1831" y="1063"/>
                </a:lnTo>
                <a:lnTo>
                  <a:pt x="1831" y="1064"/>
                </a:lnTo>
                <a:lnTo>
                  <a:pt x="1831" y="1066"/>
                </a:lnTo>
                <a:lnTo>
                  <a:pt x="1831" y="1067"/>
                </a:lnTo>
                <a:lnTo>
                  <a:pt x="1831" y="1069"/>
                </a:lnTo>
                <a:lnTo>
                  <a:pt x="1831" y="1070"/>
                </a:lnTo>
                <a:lnTo>
                  <a:pt x="1831" y="1072"/>
                </a:lnTo>
                <a:lnTo>
                  <a:pt x="1831" y="1074"/>
                </a:lnTo>
                <a:lnTo>
                  <a:pt x="1831" y="1075"/>
                </a:lnTo>
                <a:lnTo>
                  <a:pt x="1831" y="1077"/>
                </a:lnTo>
                <a:lnTo>
                  <a:pt x="1829" y="1077"/>
                </a:lnTo>
                <a:lnTo>
                  <a:pt x="1829" y="1078"/>
                </a:lnTo>
                <a:lnTo>
                  <a:pt x="1829" y="1080"/>
                </a:lnTo>
                <a:lnTo>
                  <a:pt x="1828" y="1083"/>
                </a:lnTo>
                <a:lnTo>
                  <a:pt x="1826" y="1084"/>
                </a:lnTo>
                <a:lnTo>
                  <a:pt x="1828" y="1089"/>
                </a:lnTo>
                <a:lnTo>
                  <a:pt x="1828" y="1092"/>
                </a:lnTo>
                <a:lnTo>
                  <a:pt x="1828" y="1093"/>
                </a:lnTo>
                <a:lnTo>
                  <a:pt x="1828" y="1095"/>
                </a:lnTo>
                <a:lnTo>
                  <a:pt x="1826" y="1095"/>
                </a:lnTo>
                <a:lnTo>
                  <a:pt x="1826" y="1096"/>
                </a:lnTo>
                <a:lnTo>
                  <a:pt x="1823" y="1096"/>
                </a:lnTo>
                <a:lnTo>
                  <a:pt x="1820" y="1096"/>
                </a:lnTo>
                <a:lnTo>
                  <a:pt x="1819" y="1098"/>
                </a:lnTo>
                <a:lnTo>
                  <a:pt x="1817" y="1099"/>
                </a:lnTo>
                <a:lnTo>
                  <a:pt x="1814" y="1102"/>
                </a:lnTo>
                <a:lnTo>
                  <a:pt x="1814" y="1104"/>
                </a:lnTo>
                <a:lnTo>
                  <a:pt x="1814" y="1105"/>
                </a:lnTo>
                <a:lnTo>
                  <a:pt x="1814" y="1107"/>
                </a:lnTo>
                <a:lnTo>
                  <a:pt x="1814" y="1108"/>
                </a:lnTo>
                <a:lnTo>
                  <a:pt x="1814" y="1110"/>
                </a:lnTo>
                <a:lnTo>
                  <a:pt x="1814" y="1111"/>
                </a:lnTo>
                <a:lnTo>
                  <a:pt x="1814" y="1113"/>
                </a:lnTo>
                <a:lnTo>
                  <a:pt x="1814" y="1114"/>
                </a:lnTo>
                <a:lnTo>
                  <a:pt x="1814" y="1116"/>
                </a:lnTo>
                <a:lnTo>
                  <a:pt x="1814" y="1119"/>
                </a:lnTo>
                <a:lnTo>
                  <a:pt x="1814" y="1120"/>
                </a:lnTo>
                <a:lnTo>
                  <a:pt x="1814" y="1122"/>
                </a:lnTo>
                <a:lnTo>
                  <a:pt x="1754" y="1120"/>
                </a:lnTo>
                <a:lnTo>
                  <a:pt x="1754" y="1116"/>
                </a:lnTo>
                <a:lnTo>
                  <a:pt x="1755" y="1099"/>
                </a:lnTo>
                <a:lnTo>
                  <a:pt x="1739" y="1099"/>
                </a:lnTo>
                <a:lnTo>
                  <a:pt x="1737" y="1099"/>
                </a:lnTo>
                <a:lnTo>
                  <a:pt x="1739" y="1110"/>
                </a:lnTo>
                <a:lnTo>
                  <a:pt x="1739" y="1117"/>
                </a:lnTo>
                <a:lnTo>
                  <a:pt x="1739" y="1122"/>
                </a:lnTo>
                <a:lnTo>
                  <a:pt x="1740" y="1128"/>
                </a:lnTo>
                <a:lnTo>
                  <a:pt x="1740" y="1140"/>
                </a:lnTo>
                <a:lnTo>
                  <a:pt x="1740" y="1143"/>
                </a:lnTo>
                <a:lnTo>
                  <a:pt x="1742" y="1148"/>
                </a:lnTo>
                <a:lnTo>
                  <a:pt x="1742" y="1151"/>
                </a:lnTo>
                <a:lnTo>
                  <a:pt x="1742" y="1161"/>
                </a:lnTo>
                <a:lnTo>
                  <a:pt x="1745" y="1192"/>
                </a:lnTo>
                <a:lnTo>
                  <a:pt x="1755" y="1322"/>
                </a:lnTo>
                <a:lnTo>
                  <a:pt x="1755" y="1323"/>
                </a:lnTo>
                <a:lnTo>
                  <a:pt x="1755" y="1325"/>
                </a:lnTo>
                <a:lnTo>
                  <a:pt x="1755" y="1326"/>
                </a:lnTo>
                <a:lnTo>
                  <a:pt x="1755" y="1328"/>
                </a:lnTo>
                <a:lnTo>
                  <a:pt x="1755" y="1329"/>
                </a:lnTo>
                <a:lnTo>
                  <a:pt x="1757" y="1329"/>
                </a:lnTo>
                <a:lnTo>
                  <a:pt x="1757" y="1331"/>
                </a:lnTo>
                <a:lnTo>
                  <a:pt x="1757" y="1332"/>
                </a:lnTo>
                <a:lnTo>
                  <a:pt x="1757" y="1334"/>
                </a:lnTo>
                <a:lnTo>
                  <a:pt x="1757" y="1335"/>
                </a:lnTo>
                <a:lnTo>
                  <a:pt x="1757" y="1337"/>
                </a:lnTo>
                <a:lnTo>
                  <a:pt x="1757" y="1339"/>
                </a:lnTo>
                <a:lnTo>
                  <a:pt x="1757" y="1340"/>
                </a:lnTo>
                <a:lnTo>
                  <a:pt x="1757" y="1342"/>
                </a:lnTo>
                <a:lnTo>
                  <a:pt x="1751" y="1342"/>
                </a:lnTo>
                <a:lnTo>
                  <a:pt x="1740" y="1342"/>
                </a:lnTo>
                <a:lnTo>
                  <a:pt x="1730" y="1342"/>
                </a:lnTo>
                <a:lnTo>
                  <a:pt x="1725" y="1342"/>
                </a:lnTo>
                <a:lnTo>
                  <a:pt x="1722" y="1342"/>
                </a:lnTo>
                <a:lnTo>
                  <a:pt x="1710" y="1342"/>
                </a:lnTo>
                <a:lnTo>
                  <a:pt x="1709" y="1342"/>
                </a:lnTo>
                <a:lnTo>
                  <a:pt x="1707" y="1342"/>
                </a:lnTo>
                <a:lnTo>
                  <a:pt x="1703" y="1342"/>
                </a:lnTo>
                <a:lnTo>
                  <a:pt x="1691" y="1340"/>
                </a:lnTo>
                <a:lnTo>
                  <a:pt x="1686" y="1340"/>
                </a:lnTo>
                <a:lnTo>
                  <a:pt x="1683" y="1340"/>
                </a:lnTo>
                <a:lnTo>
                  <a:pt x="1676" y="1340"/>
                </a:lnTo>
                <a:lnTo>
                  <a:pt x="1673" y="1340"/>
                </a:lnTo>
                <a:lnTo>
                  <a:pt x="1670" y="1340"/>
                </a:lnTo>
                <a:lnTo>
                  <a:pt x="1662" y="1340"/>
                </a:lnTo>
                <a:lnTo>
                  <a:pt x="1659" y="1340"/>
                </a:lnTo>
                <a:lnTo>
                  <a:pt x="1657" y="1340"/>
                </a:lnTo>
                <a:lnTo>
                  <a:pt x="1656" y="1340"/>
                </a:lnTo>
                <a:lnTo>
                  <a:pt x="1656" y="1342"/>
                </a:lnTo>
                <a:lnTo>
                  <a:pt x="1656" y="1349"/>
                </a:lnTo>
                <a:lnTo>
                  <a:pt x="1651" y="1349"/>
                </a:lnTo>
                <a:lnTo>
                  <a:pt x="1650" y="1342"/>
                </a:lnTo>
                <a:lnTo>
                  <a:pt x="1650" y="1340"/>
                </a:lnTo>
                <a:lnTo>
                  <a:pt x="1648" y="1340"/>
                </a:lnTo>
                <a:lnTo>
                  <a:pt x="1641" y="1340"/>
                </a:lnTo>
                <a:lnTo>
                  <a:pt x="1639" y="1340"/>
                </a:lnTo>
                <a:lnTo>
                  <a:pt x="1618" y="1340"/>
                </a:lnTo>
                <a:lnTo>
                  <a:pt x="1611" y="1340"/>
                </a:lnTo>
                <a:lnTo>
                  <a:pt x="1611" y="1334"/>
                </a:lnTo>
                <a:lnTo>
                  <a:pt x="1611" y="1320"/>
                </a:lnTo>
                <a:lnTo>
                  <a:pt x="1611" y="1316"/>
                </a:lnTo>
                <a:lnTo>
                  <a:pt x="1611" y="1314"/>
                </a:lnTo>
                <a:lnTo>
                  <a:pt x="1615" y="1314"/>
                </a:lnTo>
                <a:lnTo>
                  <a:pt x="1627" y="1314"/>
                </a:lnTo>
                <a:lnTo>
                  <a:pt x="1632" y="1314"/>
                </a:lnTo>
                <a:lnTo>
                  <a:pt x="1636" y="1314"/>
                </a:lnTo>
                <a:lnTo>
                  <a:pt x="1638" y="1314"/>
                </a:lnTo>
                <a:lnTo>
                  <a:pt x="1653" y="1316"/>
                </a:lnTo>
                <a:lnTo>
                  <a:pt x="1659" y="1316"/>
                </a:lnTo>
                <a:lnTo>
                  <a:pt x="1659" y="1313"/>
                </a:lnTo>
                <a:lnTo>
                  <a:pt x="1659" y="1305"/>
                </a:lnTo>
                <a:lnTo>
                  <a:pt x="1659" y="1304"/>
                </a:lnTo>
                <a:lnTo>
                  <a:pt x="1659" y="1301"/>
                </a:lnTo>
                <a:lnTo>
                  <a:pt x="1659" y="1293"/>
                </a:lnTo>
                <a:lnTo>
                  <a:pt x="1659" y="1292"/>
                </a:lnTo>
                <a:lnTo>
                  <a:pt x="1659" y="1290"/>
                </a:lnTo>
                <a:lnTo>
                  <a:pt x="1653" y="1290"/>
                </a:lnTo>
                <a:lnTo>
                  <a:pt x="1642" y="1289"/>
                </a:lnTo>
                <a:lnTo>
                  <a:pt x="1638" y="1289"/>
                </a:lnTo>
                <a:lnTo>
                  <a:pt x="1632" y="1289"/>
                </a:lnTo>
                <a:lnTo>
                  <a:pt x="1627" y="1289"/>
                </a:lnTo>
                <a:lnTo>
                  <a:pt x="1623" y="1289"/>
                </a:lnTo>
                <a:lnTo>
                  <a:pt x="1614" y="1289"/>
                </a:lnTo>
                <a:lnTo>
                  <a:pt x="1609" y="1289"/>
                </a:lnTo>
                <a:lnTo>
                  <a:pt x="1608" y="1289"/>
                </a:lnTo>
                <a:lnTo>
                  <a:pt x="1600" y="1289"/>
                </a:lnTo>
                <a:lnTo>
                  <a:pt x="1600" y="1290"/>
                </a:lnTo>
                <a:lnTo>
                  <a:pt x="1600" y="1295"/>
                </a:lnTo>
                <a:lnTo>
                  <a:pt x="1599" y="1295"/>
                </a:lnTo>
                <a:lnTo>
                  <a:pt x="1596" y="1295"/>
                </a:lnTo>
                <a:lnTo>
                  <a:pt x="1591" y="1295"/>
                </a:lnTo>
                <a:lnTo>
                  <a:pt x="1590" y="1295"/>
                </a:lnTo>
                <a:lnTo>
                  <a:pt x="1590" y="1293"/>
                </a:lnTo>
                <a:lnTo>
                  <a:pt x="1590" y="1290"/>
                </a:lnTo>
                <a:lnTo>
                  <a:pt x="1590" y="1289"/>
                </a:lnTo>
                <a:lnTo>
                  <a:pt x="1585" y="1289"/>
                </a:lnTo>
                <a:lnTo>
                  <a:pt x="1573" y="1289"/>
                </a:lnTo>
                <a:lnTo>
                  <a:pt x="1568" y="1287"/>
                </a:lnTo>
                <a:lnTo>
                  <a:pt x="1561" y="1287"/>
                </a:lnTo>
                <a:lnTo>
                  <a:pt x="1538" y="1287"/>
                </a:lnTo>
                <a:lnTo>
                  <a:pt x="1531" y="1287"/>
                </a:lnTo>
                <a:lnTo>
                  <a:pt x="1531" y="1289"/>
                </a:lnTo>
                <a:lnTo>
                  <a:pt x="1531" y="1292"/>
                </a:lnTo>
                <a:lnTo>
                  <a:pt x="1531" y="1293"/>
                </a:lnTo>
                <a:lnTo>
                  <a:pt x="1531" y="1298"/>
                </a:lnTo>
                <a:lnTo>
                  <a:pt x="1517" y="1298"/>
                </a:lnTo>
                <a:lnTo>
                  <a:pt x="1514" y="1298"/>
                </a:lnTo>
                <a:lnTo>
                  <a:pt x="1514" y="1299"/>
                </a:lnTo>
                <a:lnTo>
                  <a:pt x="1514" y="1304"/>
                </a:lnTo>
                <a:lnTo>
                  <a:pt x="1514" y="1305"/>
                </a:lnTo>
                <a:lnTo>
                  <a:pt x="1514" y="1308"/>
                </a:lnTo>
                <a:lnTo>
                  <a:pt x="1514" y="1310"/>
                </a:lnTo>
                <a:lnTo>
                  <a:pt x="1514" y="1311"/>
                </a:lnTo>
                <a:lnTo>
                  <a:pt x="1514" y="1314"/>
                </a:lnTo>
                <a:lnTo>
                  <a:pt x="1514" y="1316"/>
                </a:lnTo>
                <a:lnTo>
                  <a:pt x="1514" y="1319"/>
                </a:lnTo>
                <a:lnTo>
                  <a:pt x="1514" y="1320"/>
                </a:lnTo>
                <a:lnTo>
                  <a:pt x="1514" y="1323"/>
                </a:lnTo>
                <a:lnTo>
                  <a:pt x="1513" y="1323"/>
                </a:lnTo>
                <a:lnTo>
                  <a:pt x="1511" y="1323"/>
                </a:lnTo>
                <a:lnTo>
                  <a:pt x="1505" y="1322"/>
                </a:lnTo>
                <a:lnTo>
                  <a:pt x="1504" y="1322"/>
                </a:lnTo>
                <a:lnTo>
                  <a:pt x="1501" y="1322"/>
                </a:lnTo>
                <a:lnTo>
                  <a:pt x="1492" y="1322"/>
                </a:lnTo>
                <a:lnTo>
                  <a:pt x="1490" y="1322"/>
                </a:lnTo>
                <a:lnTo>
                  <a:pt x="1487" y="1322"/>
                </a:lnTo>
                <a:lnTo>
                  <a:pt x="1487" y="1329"/>
                </a:lnTo>
                <a:lnTo>
                  <a:pt x="1487" y="1346"/>
                </a:lnTo>
                <a:lnTo>
                  <a:pt x="1478" y="1346"/>
                </a:lnTo>
                <a:lnTo>
                  <a:pt x="1478" y="1354"/>
                </a:lnTo>
                <a:lnTo>
                  <a:pt x="1487" y="1354"/>
                </a:lnTo>
                <a:lnTo>
                  <a:pt x="1489" y="1358"/>
                </a:lnTo>
                <a:lnTo>
                  <a:pt x="1476" y="1358"/>
                </a:lnTo>
                <a:lnTo>
                  <a:pt x="1473" y="1358"/>
                </a:lnTo>
                <a:lnTo>
                  <a:pt x="1463" y="1358"/>
                </a:lnTo>
                <a:lnTo>
                  <a:pt x="1463" y="1357"/>
                </a:lnTo>
                <a:lnTo>
                  <a:pt x="1463" y="1345"/>
                </a:lnTo>
                <a:lnTo>
                  <a:pt x="1463" y="1342"/>
                </a:lnTo>
                <a:lnTo>
                  <a:pt x="1463" y="1339"/>
                </a:lnTo>
                <a:lnTo>
                  <a:pt x="1463" y="1337"/>
                </a:lnTo>
                <a:lnTo>
                  <a:pt x="1463" y="1331"/>
                </a:lnTo>
                <a:lnTo>
                  <a:pt x="1463" y="1328"/>
                </a:lnTo>
                <a:lnTo>
                  <a:pt x="1463" y="1326"/>
                </a:lnTo>
                <a:lnTo>
                  <a:pt x="1463" y="1325"/>
                </a:lnTo>
                <a:lnTo>
                  <a:pt x="1463" y="1323"/>
                </a:lnTo>
                <a:lnTo>
                  <a:pt x="1463" y="1320"/>
                </a:lnTo>
                <a:lnTo>
                  <a:pt x="1463" y="1313"/>
                </a:lnTo>
                <a:lnTo>
                  <a:pt x="1463" y="1311"/>
                </a:lnTo>
                <a:lnTo>
                  <a:pt x="1451" y="1310"/>
                </a:lnTo>
                <a:lnTo>
                  <a:pt x="1449" y="1311"/>
                </a:lnTo>
                <a:lnTo>
                  <a:pt x="1449" y="1310"/>
                </a:lnTo>
                <a:lnTo>
                  <a:pt x="1449" y="1290"/>
                </a:lnTo>
                <a:lnTo>
                  <a:pt x="1461" y="1290"/>
                </a:lnTo>
                <a:lnTo>
                  <a:pt x="1463" y="1290"/>
                </a:lnTo>
                <a:lnTo>
                  <a:pt x="1463" y="1292"/>
                </a:lnTo>
                <a:lnTo>
                  <a:pt x="1464" y="1293"/>
                </a:lnTo>
                <a:lnTo>
                  <a:pt x="1467" y="1295"/>
                </a:lnTo>
                <a:lnTo>
                  <a:pt x="1467" y="1292"/>
                </a:lnTo>
                <a:lnTo>
                  <a:pt x="1467" y="1287"/>
                </a:lnTo>
                <a:lnTo>
                  <a:pt x="1467" y="1286"/>
                </a:lnTo>
                <a:lnTo>
                  <a:pt x="1466" y="1286"/>
                </a:lnTo>
                <a:lnTo>
                  <a:pt x="1464" y="1286"/>
                </a:lnTo>
                <a:lnTo>
                  <a:pt x="1463" y="1286"/>
                </a:lnTo>
                <a:lnTo>
                  <a:pt x="1460" y="1286"/>
                </a:lnTo>
                <a:lnTo>
                  <a:pt x="1454" y="1286"/>
                </a:lnTo>
                <a:lnTo>
                  <a:pt x="1452" y="1286"/>
                </a:lnTo>
                <a:lnTo>
                  <a:pt x="1449" y="1286"/>
                </a:lnTo>
                <a:lnTo>
                  <a:pt x="1446" y="1284"/>
                </a:lnTo>
                <a:lnTo>
                  <a:pt x="1446" y="1272"/>
                </a:lnTo>
                <a:lnTo>
                  <a:pt x="1446" y="1266"/>
                </a:lnTo>
                <a:lnTo>
                  <a:pt x="1413" y="1266"/>
                </a:lnTo>
                <a:lnTo>
                  <a:pt x="1413" y="1267"/>
                </a:lnTo>
                <a:lnTo>
                  <a:pt x="1413" y="1269"/>
                </a:lnTo>
                <a:lnTo>
                  <a:pt x="1413" y="1270"/>
                </a:lnTo>
                <a:lnTo>
                  <a:pt x="1413" y="1272"/>
                </a:lnTo>
                <a:lnTo>
                  <a:pt x="1415" y="1272"/>
                </a:lnTo>
                <a:lnTo>
                  <a:pt x="1440" y="1272"/>
                </a:lnTo>
                <a:lnTo>
                  <a:pt x="1446" y="1272"/>
                </a:lnTo>
                <a:lnTo>
                  <a:pt x="1445" y="1284"/>
                </a:lnTo>
                <a:lnTo>
                  <a:pt x="1442" y="1284"/>
                </a:lnTo>
                <a:lnTo>
                  <a:pt x="1440" y="1284"/>
                </a:lnTo>
                <a:lnTo>
                  <a:pt x="1439" y="1284"/>
                </a:lnTo>
                <a:lnTo>
                  <a:pt x="1437" y="1284"/>
                </a:lnTo>
                <a:lnTo>
                  <a:pt x="1436" y="1284"/>
                </a:lnTo>
                <a:lnTo>
                  <a:pt x="1436" y="1292"/>
                </a:lnTo>
                <a:lnTo>
                  <a:pt x="1434" y="1292"/>
                </a:lnTo>
                <a:lnTo>
                  <a:pt x="1436" y="1299"/>
                </a:lnTo>
                <a:lnTo>
                  <a:pt x="1428" y="1299"/>
                </a:lnTo>
                <a:lnTo>
                  <a:pt x="1427" y="1299"/>
                </a:lnTo>
                <a:lnTo>
                  <a:pt x="1415" y="1299"/>
                </a:lnTo>
                <a:lnTo>
                  <a:pt x="1415" y="1302"/>
                </a:lnTo>
                <a:lnTo>
                  <a:pt x="1415" y="1304"/>
                </a:lnTo>
                <a:lnTo>
                  <a:pt x="1413" y="1304"/>
                </a:lnTo>
                <a:lnTo>
                  <a:pt x="1403" y="1304"/>
                </a:lnTo>
                <a:lnTo>
                  <a:pt x="1403" y="1307"/>
                </a:lnTo>
                <a:lnTo>
                  <a:pt x="1403" y="1310"/>
                </a:lnTo>
                <a:lnTo>
                  <a:pt x="1398" y="1310"/>
                </a:lnTo>
                <a:lnTo>
                  <a:pt x="1394" y="1310"/>
                </a:lnTo>
                <a:lnTo>
                  <a:pt x="1380" y="1308"/>
                </a:lnTo>
                <a:lnTo>
                  <a:pt x="1377" y="1308"/>
                </a:lnTo>
                <a:lnTo>
                  <a:pt x="1375" y="1308"/>
                </a:lnTo>
                <a:lnTo>
                  <a:pt x="1372" y="1308"/>
                </a:lnTo>
                <a:lnTo>
                  <a:pt x="1369" y="1308"/>
                </a:lnTo>
                <a:lnTo>
                  <a:pt x="1366" y="1308"/>
                </a:lnTo>
                <a:lnTo>
                  <a:pt x="1362" y="1308"/>
                </a:lnTo>
                <a:lnTo>
                  <a:pt x="1354" y="1308"/>
                </a:lnTo>
                <a:lnTo>
                  <a:pt x="1354" y="1302"/>
                </a:lnTo>
                <a:lnTo>
                  <a:pt x="1354" y="1298"/>
                </a:lnTo>
                <a:lnTo>
                  <a:pt x="1354" y="1295"/>
                </a:lnTo>
                <a:lnTo>
                  <a:pt x="1354" y="1292"/>
                </a:lnTo>
                <a:lnTo>
                  <a:pt x="1354" y="1289"/>
                </a:lnTo>
                <a:lnTo>
                  <a:pt x="1354" y="1286"/>
                </a:lnTo>
                <a:lnTo>
                  <a:pt x="1354" y="1284"/>
                </a:lnTo>
                <a:lnTo>
                  <a:pt x="1351" y="1282"/>
                </a:lnTo>
                <a:lnTo>
                  <a:pt x="1348" y="1282"/>
                </a:lnTo>
                <a:lnTo>
                  <a:pt x="1345" y="1282"/>
                </a:lnTo>
                <a:lnTo>
                  <a:pt x="1342" y="1282"/>
                </a:lnTo>
                <a:lnTo>
                  <a:pt x="1339" y="1282"/>
                </a:lnTo>
                <a:lnTo>
                  <a:pt x="1336" y="1282"/>
                </a:lnTo>
                <a:lnTo>
                  <a:pt x="1333" y="1282"/>
                </a:lnTo>
                <a:lnTo>
                  <a:pt x="1330" y="1282"/>
                </a:lnTo>
                <a:lnTo>
                  <a:pt x="1327" y="1282"/>
                </a:lnTo>
                <a:lnTo>
                  <a:pt x="1324" y="1282"/>
                </a:lnTo>
                <a:lnTo>
                  <a:pt x="1321" y="1282"/>
                </a:lnTo>
                <a:lnTo>
                  <a:pt x="1318" y="1282"/>
                </a:lnTo>
                <a:lnTo>
                  <a:pt x="1315" y="1282"/>
                </a:lnTo>
                <a:lnTo>
                  <a:pt x="1314" y="1282"/>
                </a:lnTo>
                <a:lnTo>
                  <a:pt x="1311" y="1282"/>
                </a:lnTo>
                <a:lnTo>
                  <a:pt x="1308" y="1282"/>
                </a:lnTo>
                <a:lnTo>
                  <a:pt x="1305" y="1282"/>
                </a:lnTo>
                <a:lnTo>
                  <a:pt x="1302" y="1282"/>
                </a:lnTo>
                <a:lnTo>
                  <a:pt x="1299" y="1282"/>
                </a:lnTo>
                <a:lnTo>
                  <a:pt x="1297" y="1282"/>
                </a:lnTo>
                <a:lnTo>
                  <a:pt x="1296" y="1282"/>
                </a:lnTo>
                <a:lnTo>
                  <a:pt x="1294" y="1282"/>
                </a:lnTo>
                <a:lnTo>
                  <a:pt x="1294" y="1276"/>
                </a:lnTo>
                <a:lnTo>
                  <a:pt x="1294" y="1275"/>
                </a:lnTo>
                <a:lnTo>
                  <a:pt x="1294" y="1270"/>
                </a:lnTo>
                <a:lnTo>
                  <a:pt x="1297" y="1270"/>
                </a:lnTo>
                <a:lnTo>
                  <a:pt x="1300" y="1270"/>
                </a:lnTo>
                <a:lnTo>
                  <a:pt x="1302" y="1270"/>
                </a:lnTo>
                <a:lnTo>
                  <a:pt x="1305" y="1270"/>
                </a:lnTo>
                <a:lnTo>
                  <a:pt x="1308" y="1270"/>
                </a:lnTo>
                <a:lnTo>
                  <a:pt x="1311" y="1270"/>
                </a:lnTo>
                <a:lnTo>
                  <a:pt x="1315" y="1270"/>
                </a:lnTo>
                <a:lnTo>
                  <a:pt x="1315" y="1269"/>
                </a:lnTo>
                <a:lnTo>
                  <a:pt x="1315" y="1267"/>
                </a:lnTo>
                <a:lnTo>
                  <a:pt x="1309" y="1267"/>
                </a:lnTo>
                <a:lnTo>
                  <a:pt x="1309" y="1264"/>
                </a:lnTo>
                <a:lnTo>
                  <a:pt x="1309" y="1261"/>
                </a:lnTo>
                <a:lnTo>
                  <a:pt x="1309" y="1257"/>
                </a:lnTo>
                <a:lnTo>
                  <a:pt x="1309" y="1252"/>
                </a:lnTo>
                <a:lnTo>
                  <a:pt x="1308" y="1252"/>
                </a:lnTo>
                <a:lnTo>
                  <a:pt x="1306" y="1252"/>
                </a:lnTo>
                <a:lnTo>
                  <a:pt x="1303" y="1252"/>
                </a:lnTo>
                <a:lnTo>
                  <a:pt x="1303" y="1246"/>
                </a:lnTo>
                <a:lnTo>
                  <a:pt x="1309" y="1246"/>
                </a:lnTo>
                <a:lnTo>
                  <a:pt x="1312" y="1246"/>
                </a:lnTo>
                <a:lnTo>
                  <a:pt x="1314" y="1246"/>
                </a:lnTo>
                <a:lnTo>
                  <a:pt x="1314" y="1234"/>
                </a:lnTo>
                <a:lnTo>
                  <a:pt x="1317" y="1234"/>
                </a:lnTo>
                <a:lnTo>
                  <a:pt x="1320" y="1234"/>
                </a:lnTo>
                <a:lnTo>
                  <a:pt x="1320" y="1229"/>
                </a:lnTo>
                <a:lnTo>
                  <a:pt x="1320" y="1228"/>
                </a:lnTo>
                <a:lnTo>
                  <a:pt x="1321" y="1228"/>
                </a:lnTo>
                <a:lnTo>
                  <a:pt x="1332" y="1228"/>
                </a:lnTo>
                <a:lnTo>
                  <a:pt x="1332" y="1217"/>
                </a:lnTo>
                <a:lnTo>
                  <a:pt x="1332" y="1216"/>
                </a:lnTo>
                <a:lnTo>
                  <a:pt x="1336" y="1216"/>
                </a:lnTo>
                <a:lnTo>
                  <a:pt x="1338" y="1216"/>
                </a:lnTo>
                <a:lnTo>
                  <a:pt x="1339" y="1216"/>
                </a:lnTo>
                <a:lnTo>
                  <a:pt x="1344" y="1216"/>
                </a:lnTo>
                <a:lnTo>
                  <a:pt x="1344" y="1217"/>
                </a:lnTo>
                <a:lnTo>
                  <a:pt x="1344" y="1220"/>
                </a:lnTo>
                <a:lnTo>
                  <a:pt x="1345" y="1220"/>
                </a:lnTo>
                <a:lnTo>
                  <a:pt x="1347" y="1222"/>
                </a:lnTo>
                <a:lnTo>
                  <a:pt x="1348" y="1222"/>
                </a:lnTo>
                <a:lnTo>
                  <a:pt x="1350" y="1222"/>
                </a:lnTo>
                <a:lnTo>
                  <a:pt x="1350" y="1223"/>
                </a:lnTo>
                <a:lnTo>
                  <a:pt x="1350" y="1231"/>
                </a:lnTo>
                <a:lnTo>
                  <a:pt x="1350" y="1234"/>
                </a:lnTo>
                <a:lnTo>
                  <a:pt x="1351" y="1234"/>
                </a:lnTo>
                <a:lnTo>
                  <a:pt x="1354" y="1234"/>
                </a:lnTo>
                <a:lnTo>
                  <a:pt x="1360" y="1234"/>
                </a:lnTo>
                <a:lnTo>
                  <a:pt x="1362" y="1234"/>
                </a:lnTo>
                <a:lnTo>
                  <a:pt x="1363" y="1234"/>
                </a:lnTo>
                <a:lnTo>
                  <a:pt x="1369" y="1234"/>
                </a:lnTo>
                <a:lnTo>
                  <a:pt x="1371" y="1234"/>
                </a:lnTo>
                <a:lnTo>
                  <a:pt x="1375" y="1234"/>
                </a:lnTo>
                <a:lnTo>
                  <a:pt x="1380" y="1234"/>
                </a:lnTo>
                <a:lnTo>
                  <a:pt x="1388" y="1234"/>
                </a:lnTo>
                <a:lnTo>
                  <a:pt x="1401" y="1234"/>
                </a:lnTo>
                <a:lnTo>
                  <a:pt x="1407" y="1234"/>
                </a:lnTo>
                <a:lnTo>
                  <a:pt x="1412" y="1234"/>
                </a:lnTo>
                <a:lnTo>
                  <a:pt x="1412" y="1233"/>
                </a:lnTo>
                <a:lnTo>
                  <a:pt x="1412" y="1229"/>
                </a:lnTo>
                <a:lnTo>
                  <a:pt x="1412" y="1228"/>
                </a:lnTo>
                <a:lnTo>
                  <a:pt x="1412" y="1226"/>
                </a:lnTo>
                <a:lnTo>
                  <a:pt x="1412" y="1219"/>
                </a:lnTo>
                <a:lnTo>
                  <a:pt x="1412" y="1216"/>
                </a:lnTo>
                <a:lnTo>
                  <a:pt x="1412" y="1210"/>
                </a:lnTo>
                <a:lnTo>
                  <a:pt x="1410" y="1192"/>
                </a:lnTo>
                <a:lnTo>
                  <a:pt x="1410" y="1186"/>
                </a:lnTo>
                <a:lnTo>
                  <a:pt x="1410" y="1181"/>
                </a:lnTo>
                <a:lnTo>
                  <a:pt x="1410" y="1166"/>
                </a:lnTo>
                <a:lnTo>
                  <a:pt x="1410" y="1161"/>
                </a:lnTo>
                <a:lnTo>
                  <a:pt x="1410" y="1160"/>
                </a:lnTo>
                <a:lnTo>
                  <a:pt x="1410" y="1154"/>
                </a:lnTo>
                <a:lnTo>
                  <a:pt x="1410" y="1152"/>
                </a:lnTo>
                <a:lnTo>
                  <a:pt x="1409" y="1149"/>
                </a:lnTo>
                <a:lnTo>
                  <a:pt x="1375" y="1155"/>
                </a:lnTo>
                <a:lnTo>
                  <a:pt x="1360" y="1158"/>
                </a:lnTo>
                <a:lnTo>
                  <a:pt x="1360" y="1136"/>
                </a:lnTo>
                <a:lnTo>
                  <a:pt x="1357" y="1136"/>
                </a:lnTo>
                <a:lnTo>
                  <a:pt x="1354" y="1136"/>
                </a:lnTo>
                <a:lnTo>
                  <a:pt x="1353" y="1136"/>
                </a:lnTo>
                <a:lnTo>
                  <a:pt x="1350" y="1136"/>
                </a:lnTo>
                <a:lnTo>
                  <a:pt x="1348" y="1136"/>
                </a:lnTo>
                <a:lnTo>
                  <a:pt x="1347" y="1136"/>
                </a:lnTo>
                <a:lnTo>
                  <a:pt x="1345" y="1136"/>
                </a:lnTo>
                <a:lnTo>
                  <a:pt x="1344" y="1136"/>
                </a:lnTo>
                <a:lnTo>
                  <a:pt x="1342" y="1136"/>
                </a:lnTo>
                <a:lnTo>
                  <a:pt x="1341" y="1136"/>
                </a:lnTo>
                <a:lnTo>
                  <a:pt x="1339" y="1136"/>
                </a:lnTo>
                <a:lnTo>
                  <a:pt x="1338" y="1136"/>
                </a:lnTo>
                <a:lnTo>
                  <a:pt x="1336" y="1136"/>
                </a:lnTo>
                <a:lnTo>
                  <a:pt x="1335" y="1136"/>
                </a:lnTo>
                <a:lnTo>
                  <a:pt x="1333" y="1136"/>
                </a:lnTo>
                <a:lnTo>
                  <a:pt x="1332" y="1136"/>
                </a:lnTo>
                <a:lnTo>
                  <a:pt x="1330" y="1136"/>
                </a:lnTo>
                <a:lnTo>
                  <a:pt x="1329" y="1136"/>
                </a:lnTo>
                <a:lnTo>
                  <a:pt x="1327" y="1136"/>
                </a:lnTo>
                <a:lnTo>
                  <a:pt x="1326" y="1136"/>
                </a:lnTo>
                <a:lnTo>
                  <a:pt x="1324" y="1136"/>
                </a:lnTo>
                <a:lnTo>
                  <a:pt x="1323" y="1136"/>
                </a:lnTo>
                <a:lnTo>
                  <a:pt x="1320" y="1136"/>
                </a:lnTo>
                <a:lnTo>
                  <a:pt x="1320" y="1133"/>
                </a:lnTo>
                <a:lnTo>
                  <a:pt x="1318" y="1133"/>
                </a:lnTo>
                <a:lnTo>
                  <a:pt x="1317" y="1133"/>
                </a:lnTo>
                <a:lnTo>
                  <a:pt x="1312" y="1133"/>
                </a:lnTo>
                <a:lnTo>
                  <a:pt x="1312" y="1134"/>
                </a:lnTo>
                <a:lnTo>
                  <a:pt x="1312" y="1139"/>
                </a:lnTo>
                <a:lnTo>
                  <a:pt x="1312" y="1140"/>
                </a:lnTo>
                <a:lnTo>
                  <a:pt x="1312" y="1142"/>
                </a:lnTo>
                <a:lnTo>
                  <a:pt x="1311" y="1142"/>
                </a:lnTo>
                <a:lnTo>
                  <a:pt x="1303" y="1142"/>
                </a:lnTo>
                <a:lnTo>
                  <a:pt x="1302" y="1142"/>
                </a:lnTo>
                <a:lnTo>
                  <a:pt x="1299" y="1142"/>
                </a:lnTo>
                <a:lnTo>
                  <a:pt x="1297" y="1142"/>
                </a:lnTo>
                <a:lnTo>
                  <a:pt x="1293" y="1142"/>
                </a:lnTo>
                <a:lnTo>
                  <a:pt x="1291" y="1142"/>
                </a:lnTo>
                <a:lnTo>
                  <a:pt x="1291" y="1140"/>
                </a:lnTo>
                <a:lnTo>
                  <a:pt x="1291" y="1137"/>
                </a:lnTo>
                <a:lnTo>
                  <a:pt x="1296" y="1137"/>
                </a:lnTo>
                <a:lnTo>
                  <a:pt x="1296" y="1136"/>
                </a:lnTo>
                <a:lnTo>
                  <a:pt x="1296" y="1134"/>
                </a:lnTo>
                <a:lnTo>
                  <a:pt x="1296" y="1133"/>
                </a:lnTo>
                <a:lnTo>
                  <a:pt x="1296" y="1131"/>
                </a:lnTo>
                <a:lnTo>
                  <a:pt x="1296" y="1130"/>
                </a:lnTo>
                <a:lnTo>
                  <a:pt x="1296" y="1128"/>
                </a:lnTo>
                <a:lnTo>
                  <a:pt x="1296" y="1125"/>
                </a:lnTo>
                <a:lnTo>
                  <a:pt x="1296" y="1122"/>
                </a:lnTo>
                <a:lnTo>
                  <a:pt x="1296" y="1120"/>
                </a:lnTo>
                <a:lnTo>
                  <a:pt x="1296" y="1119"/>
                </a:lnTo>
                <a:lnTo>
                  <a:pt x="1294" y="1116"/>
                </a:lnTo>
                <a:lnTo>
                  <a:pt x="1294" y="1114"/>
                </a:lnTo>
                <a:lnTo>
                  <a:pt x="1294" y="1113"/>
                </a:lnTo>
                <a:lnTo>
                  <a:pt x="1294" y="1111"/>
                </a:lnTo>
                <a:lnTo>
                  <a:pt x="1294" y="1110"/>
                </a:lnTo>
                <a:lnTo>
                  <a:pt x="1293" y="1110"/>
                </a:lnTo>
                <a:lnTo>
                  <a:pt x="1289" y="1110"/>
                </a:lnTo>
                <a:lnTo>
                  <a:pt x="1283" y="1110"/>
                </a:lnTo>
                <a:lnTo>
                  <a:pt x="1283" y="1116"/>
                </a:lnTo>
                <a:lnTo>
                  <a:pt x="1277" y="1116"/>
                </a:lnTo>
                <a:lnTo>
                  <a:pt x="1276" y="1116"/>
                </a:lnTo>
                <a:lnTo>
                  <a:pt x="1276" y="1114"/>
                </a:lnTo>
                <a:lnTo>
                  <a:pt x="1276" y="1111"/>
                </a:lnTo>
                <a:lnTo>
                  <a:pt x="1276" y="1110"/>
                </a:lnTo>
                <a:lnTo>
                  <a:pt x="1270" y="1110"/>
                </a:lnTo>
                <a:lnTo>
                  <a:pt x="1270" y="1104"/>
                </a:lnTo>
                <a:lnTo>
                  <a:pt x="1270" y="1095"/>
                </a:lnTo>
                <a:lnTo>
                  <a:pt x="1270" y="1092"/>
                </a:lnTo>
                <a:lnTo>
                  <a:pt x="1270" y="1089"/>
                </a:lnTo>
                <a:lnTo>
                  <a:pt x="1270" y="1087"/>
                </a:lnTo>
                <a:lnTo>
                  <a:pt x="1270" y="1086"/>
                </a:lnTo>
                <a:lnTo>
                  <a:pt x="1273" y="1086"/>
                </a:lnTo>
                <a:lnTo>
                  <a:pt x="1273" y="1084"/>
                </a:lnTo>
                <a:lnTo>
                  <a:pt x="1273" y="1066"/>
                </a:lnTo>
                <a:lnTo>
                  <a:pt x="1273" y="1063"/>
                </a:lnTo>
                <a:lnTo>
                  <a:pt x="1279" y="1063"/>
                </a:lnTo>
                <a:lnTo>
                  <a:pt x="1282" y="1063"/>
                </a:lnTo>
                <a:lnTo>
                  <a:pt x="1282" y="1037"/>
                </a:lnTo>
                <a:lnTo>
                  <a:pt x="1288" y="1037"/>
                </a:lnTo>
                <a:lnTo>
                  <a:pt x="1299" y="1037"/>
                </a:lnTo>
                <a:lnTo>
                  <a:pt x="1305" y="1037"/>
                </a:lnTo>
                <a:lnTo>
                  <a:pt x="1305" y="1034"/>
                </a:lnTo>
                <a:lnTo>
                  <a:pt x="1311" y="1034"/>
                </a:lnTo>
                <a:lnTo>
                  <a:pt x="1311" y="1036"/>
                </a:lnTo>
                <a:lnTo>
                  <a:pt x="1311" y="1037"/>
                </a:lnTo>
                <a:lnTo>
                  <a:pt x="1315" y="1036"/>
                </a:lnTo>
                <a:lnTo>
                  <a:pt x="1317" y="1036"/>
                </a:lnTo>
                <a:lnTo>
                  <a:pt x="1317" y="1037"/>
                </a:lnTo>
                <a:lnTo>
                  <a:pt x="1324" y="1037"/>
                </a:lnTo>
                <a:lnTo>
                  <a:pt x="1326" y="1037"/>
                </a:lnTo>
                <a:lnTo>
                  <a:pt x="1330" y="1037"/>
                </a:lnTo>
                <a:lnTo>
                  <a:pt x="1335" y="1037"/>
                </a:lnTo>
                <a:lnTo>
                  <a:pt x="1338" y="1037"/>
                </a:lnTo>
                <a:lnTo>
                  <a:pt x="1339" y="1037"/>
                </a:lnTo>
                <a:lnTo>
                  <a:pt x="1341" y="1037"/>
                </a:lnTo>
                <a:lnTo>
                  <a:pt x="1345" y="1037"/>
                </a:lnTo>
                <a:lnTo>
                  <a:pt x="1351" y="1037"/>
                </a:lnTo>
                <a:lnTo>
                  <a:pt x="1353" y="1037"/>
                </a:lnTo>
                <a:lnTo>
                  <a:pt x="1357" y="1037"/>
                </a:lnTo>
                <a:lnTo>
                  <a:pt x="1359" y="1037"/>
                </a:lnTo>
                <a:lnTo>
                  <a:pt x="1359" y="1036"/>
                </a:lnTo>
                <a:lnTo>
                  <a:pt x="1359" y="1021"/>
                </a:lnTo>
                <a:lnTo>
                  <a:pt x="1359" y="1013"/>
                </a:lnTo>
                <a:lnTo>
                  <a:pt x="1359" y="999"/>
                </a:lnTo>
                <a:lnTo>
                  <a:pt x="1357" y="990"/>
                </a:lnTo>
                <a:lnTo>
                  <a:pt x="1359" y="989"/>
                </a:lnTo>
                <a:lnTo>
                  <a:pt x="1357" y="989"/>
                </a:lnTo>
                <a:lnTo>
                  <a:pt x="1351" y="989"/>
                </a:lnTo>
                <a:lnTo>
                  <a:pt x="1350" y="989"/>
                </a:lnTo>
                <a:lnTo>
                  <a:pt x="1347" y="989"/>
                </a:lnTo>
                <a:lnTo>
                  <a:pt x="1345" y="989"/>
                </a:lnTo>
                <a:lnTo>
                  <a:pt x="1345" y="980"/>
                </a:lnTo>
                <a:lnTo>
                  <a:pt x="1345" y="975"/>
                </a:lnTo>
                <a:lnTo>
                  <a:pt x="1345" y="974"/>
                </a:lnTo>
                <a:lnTo>
                  <a:pt x="1345" y="971"/>
                </a:lnTo>
                <a:lnTo>
                  <a:pt x="1342" y="971"/>
                </a:lnTo>
                <a:lnTo>
                  <a:pt x="1342" y="968"/>
                </a:lnTo>
                <a:lnTo>
                  <a:pt x="1342" y="966"/>
                </a:lnTo>
                <a:lnTo>
                  <a:pt x="1339" y="966"/>
                </a:lnTo>
                <a:lnTo>
                  <a:pt x="1339" y="964"/>
                </a:lnTo>
                <a:lnTo>
                  <a:pt x="1333" y="964"/>
                </a:lnTo>
                <a:lnTo>
                  <a:pt x="1333" y="963"/>
                </a:lnTo>
                <a:lnTo>
                  <a:pt x="1332" y="963"/>
                </a:lnTo>
                <a:lnTo>
                  <a:pt x="1329" y="963"/>
                </a:lnTo>
                <a:lnTo>
                  <a:pt x="1329" y="964"/>
                </a:lnTo>
                <a:lnTo>
                  <a:pt x="1329" y="968"/>
                </a:lnTo>
                <a:lnTo>
                  <a:pt x="1326" y="968"/>
                </a:lnTo>
                <a:lnTo>
                  <a:pt x="1320" y="968"/>
                </a:lnTo>
                <a:lnTo>
                  <a:pt x="1320" y="963"/>
                </a:lnTo>
                <a:lnTo>
                  <a:pt x="1315" y="963"/>
                </a:lnTo>
                <a:lnTo>
                  <a:pt x="1315" y="969"/>
                </a:lnTo>
                <a:lnTo>
                  <a:pt x="1315" y="974"/>
                </a:lnTo>
                <a:lnTo>
                  <a:pt x="1326" y="974"/>
                </a:lnTo>
                <a:lnTo>
                  <a:pt x="1332" y="974"/>
                </a:lnTo>
                <a:lnTo>
                  <a:pt x="1333" y="974"/>
                </a:lnTo>
                <a:lnTo>
                  <a:pt x="1335" y="974"/>
                </a:lnTo>
                <a:lnTo>
                  <a:pt x="1335" y="977"/>
                </a:lnTo>
                <a:lnTo>
                  <a:pt x="1335" y="978"/>
                </a:lnTo>
                <a:lnTo>
                  <a:pt x="1333" y="978"/>
                </a:lnTo>
                <a:lnTo>
                  <a:pt x="1327" y="978"/>
                </a:lnTo>
                <a:lnTo>
                  <a:pt x="1327" y="980"/>
                </a:lnTo>
                <a:lnTo>
                  <a:pt x="1324" y="980"/>
                </a:lnTo>
                <a:lnTo>
                  <a:pt x="1314" y="980"/>
                </a:lnTo>
                <a:lnTo>
                  <a:pt x="1309" y="980"/>
                </a:lnTo>
                <a:lnTo>
                  <a:pt x="1309" y="987"/>
                </a:lnTo>
                <a:lnTo>
                  <a:pt x="1305" y="987"/>
                </a:lnTo>
                <a:lnTo>
                  <a:pt x="1293" y="987"/>
                </a:lnTo>
                <a:lnTo>
                  <a:pt x="1288" y="987"/>
                </a:lnTo>
                <a:lnTo>
                  <a:pt x="1285" y="987"/>
                </a:lnTo>
                <a:lnTo>
                  <a:pt x="1277" y="987"/>
                </a:lnTo>
                <a:lnTo>
                  <a:pt x="1279" y="986"/>
                </a:lnTo>
                <a:lnTo>
                  <a:pt x="1280" y="984"/>
                </a:lnTo>
                <a:lnTo>
                  <a:pt x="1285" y="981"/>
                </a:lnTo>
                <a:lnTo>
                  <a:pt x="1294" y="975"/>
                </a:lnTo>
                <a:lnTo>
                  <a:pt x="1303" y="969"/>
                </a:lnTo>
                <a:lnTo>
                  <a:pt x="1309" y="964"/>
                </a:lnTo>
                <a:lnTo>
                  <a:pt x="1309" y="963"/>
                </a:lnTo>
                <a:lnTo>
                  <a:pt x="1309" y="961"/>
                </a:lnTo>
                <a:lnTo>
                  <a:pt x="1308" y="961"/>
                </a:lnTo>
                <a:lnTo>
                  <a:pt x="1305" y="958"/>
                </a:lnTo>
                <a:lnTo>
                  <a:pt x="1303" y="958"/>
                </a:lnTo>
                <a:lnTo>
                  <a:pt x="1297" y="958"/>
                </a:lnTo>
                <a:lnTo>
                  <a:pt x="1288" y="958"/>
                </a:lnTo>
                <a:lnTo>
                  <a:pt x="1285" y="958"/>
                </a:lnTo>
                <a:lnTo>
                  <a:pt x="1273" y="958"/>
                </a:lnTo>
                <a:lnTo>
                  <a:pt x="1271" y="958"/>
                </a:lnTo>
                <a:lnTo>
                  <a:pt x="1271" y="954"/>
                </a:lnTo>
                <a:lnTo>
                  <a:pt x="1271" y="945"/>
                </a:lnTo>
                <a:lnTo>
                  <a:pt x="1273" y="945"/>
                </a:lnTo>
                <a:lnTo>
                  <a:pt x="1277" y="945"/>
                </a:lnTo>
                <a:lnTo>
                  <a:pt x="1277" y="937"/>
                </a:lnTo>
                <a:lnTo>
                  <a:pt x="1273" y="937"/>
                </a:lnTo>
                <a:lnTo>
                  <a:pt x="1273" y="939"/>
                </a:lnTo>
                <a:lnTo>
                  <a:pt x="1270" y="939"/>
                </a:lnTo>
                <a:lnTo>
                  <a:pt x="1268" y="939"/>
                </a:lnTo>
                <a:lnTo>
                  <a:pt x="1259" y="939"/>
                </a:lnTo>
                <a:lnTo>
                  <a:pt x="1259" y="937"/>
                </a:lnTo>
                <a:lnTo>
                  <a:pt x="1258" y="937"/>
                </a:lnTo>
                <a:lnTo>
                  <a:pt x="1255" y="937"/>
                </a:lnTo>
                <a:lnTo>
                  <a:pt x="1246" y="937"/>
                </a:lnTo>
                <a:lnTo>
                  <a:pt x="1211" y="937"/>
                </a:lnTo>
                <a:lnTo>
                  <a:pt x="1211" y="939"/>
                </a:lnTo>
                <a:lnTo>
                  <a:pt x="1211" y="942"/>
                </a:lnTo>
                <a:lnTo>
                  <a:pt x="1211" y="945"/>
                </a:lnTo>
                <a:lnTo>
                  <a:pt x="1211" y="948"/>
                </a:lnTo>
                <a:lnTo>
                  <a:pt x="1211" y="957"/>
                </a:lnTo>
                <a:lnTo>
                  <a:pt x="1211" y="960"/>
                </a:lnTo>
                <a:lnTo>
                  <a:pt x="1223" y="960"/>
                </a:lnTo>
                <a:lnTo>
                  <a:pt x="1223" y="961"/>
                </a:lnTo>
                <a:lnTo>
                  <a:pt x="1223" y="986"/>
                </a:lnTo>
                <a:lnTo>
                  <a:pt x="1223" y="987"/>
                </a:lnTo>
                <a:lnTo>
                  <a:pt x="1225" y="987"/>
                </a:lnTo>
                <a:lnTo>
                  <a:pt x="1237" y="989"/>
                </a:lnTo>
                <a:lnTo>
                  <a:pt x="1261" y="989"/>
                </a:lnTo>
                <a:lnTo>
                  <a:pt x="1265" y="990"/>
                </a:lnTo>
                <a:lnTo>
                  <a:pt x="1268" y="990"/>
                </a:lnTo>
                <a:lnTo>
                  <a:pt x="1265" y="992"/>
                </a:lnTo>
                <a:lnTo>
                  <a:pt x="1264" y="992"/>
                </a:lnTo>
                <a:lnTo>
                  <a:pt x="1261" y="995"/>
                </a:lnTo>
                <a:lnTo>
                  <a:pt x="1259" y="996"/>
                </a:lnTo>
                <a:lnTo>
                  <a:pt x="1176" y="1054"/>
                </a:lnTo>
                <a:lnTo>
                  <a:pt x="1172" y="1057"/>
                </a:lnTo>
                <a:lnTo>
                  <a:pt x="1172" y="1058"/>
                </a:lnTo>
                <a:lnTo>
                  <a:pt x="1173" y="1083"/>
                </a:lnTo>
                <a:lnTo>
                  <a:pt x="1181" y="1083"/>
                </a:lnTo>
                <a:lnTo>
                  <a:pt x="1190" y="1084"/>
                </a:lnTo>
                <a:lnTo>
                  <a:pt x="1196" y="1084"/>
                </a:lnTo>
                <a:lnTo>
                  <a:pt x="1205" y="1084"/>
                </a:lnTo>
                <a:lnTo>
                  <a:pt x="1213" y="1084"/>
                </a:lnTo>
                <a:lnTo>
                  <a:pt x="1214" y="1084"/>
                </a:lnTo>
                <a:lnTo>
                  <a:pt x="1214" y="1086"/>
                </a:lnTo>
                <a:lnTo>
                  <a:pt x="1214" y="1093"/>
                </a:lnTo>
                <a:lnTo>
                  <a:pt x="1214" y="1102"/>
                </a:lnTo>
                <a:lnTo>
                  <a:pt x="1205" y="1104"/>
                </a:lnTo>
                <a:lnTo>
                  <a:pt x="1205" y="1107"/>
                </a:lnTo>
                <a:lnTo>
                  <a:pt x="1205" y="1108"/>
                </a:lnTo>
                <a:lnTo>
                  <a:pt x="1204" y="1108"/>
                </a:lnTo>
                <a:lnTo>
                  <a:pt x="1199" y="1108"/>
                </a:lnTo>
                <a:lnTo>
                  <a:pt x="1197" y="1108"/>
                </a:lnTo>
                <a:lnTo>
                  <a:pt x="1197" y="1110"/>
                </a:lnTo>
                <a:lnTo>
                  <a:pt x="1197" y="1113"/>
                </a:lnTo>
                <a:lnTo>
                  <a:pt x="1197" y="1116"/>
                </a:lnTo>
                <a:lnTo>
                  <a:pt x="1194" y="1116"/>
                </a:lnTo>
                <a:lnTo>
                  <a:pt x="1193" y="1116"/>
                </a:lnTo>
                <a:lnTo>
                  <a:pt x="1167" y="1113"/>
                </a:lnTo>
                <a:lnTo>
                  <a:pt x="1164" y="1113"/>
                </a:lnTo>
                <a:lnTo>
                  <a:pt x="1166" y="1116"/>
                </a:lnTo>
                <a:lnTo>
                  <a:pt x="1166" y="1119"/>
                </a:lnTo>
                <a:lnTo>
                  <a:pt x="1166" y="1120"/>
                </a:lnTo>
                <a:lnTo>
                  <a:pt x="1166" y="1122"/>
                </a:lnTo>
                <a:lnTo>
                  <a:pt x="1166" y="1127"/>
                </a:lnTo>
                <a:lnTo>
                  <a:pt x="1167" y="1127"/>
                </a:lnTo>
                <a:lnTo>
                  <a:pt x="1170" y="1127"/>
                </a:lnTo>
                <a:lnTo>
                  <a:pt x="1172" y="1127"/>
                </a:lnTo>
                <a:lnTo>
                  <a:pt x="1173" y="1127"/>
                </a:lnTo>
                <a:lnTo>
                  <a:pt x="1175" y="1127"/>
                </a:lnTo>
                <a:lnTo>
                  <a:pt x="1176" y="1127"/>
                </a:lnTo>
                <a:lnTo>
                  <a:pt x="1179" y="1127"/>
                </a:lnTo>
                <a:lnTo>
                  <a:pt x="1184" y="1127"/>
                </a:lnTo>
                <a:lnTo>
                  <a:pt x="1188" y="1127"/>
                </a:lnTo>
                <a:lnTo>
                  <a:pt x="1191" y="1127"/>
                </a:lnTo>
                <a:lnTo>
                  <a:pt x="1191" y="1128"/>
                </a:lnTo>
                <a:lnTo>
                  <a:pt x="1194" y="1128"/>
                </a:lnTo>
                <a:lnTo>
                  <a:pt x="1197" y="1128"/>
                </a:lnTo>
                <a:lnTo>
                  <a:pt x="1201" y="1128"/>
                </a:lnTo>
                <a:lnTo>
                  <a:pt x="1201" y="1133"/>
                </a:lnTo>
                <a:lnTo>
                  <a:pt x="1202" y="1133"/>
                </a:lnTo>
                <a:lnTo>
                  <a:pt x="1205" y="1134"/>
                </a:lnTo>
                <a:lnTo>
                  <a:pt x="1214" y="1134"/>
                </a:lnTo>
                <a:lnTo>
                  <a:pt x="1214" y="1142"/>
                </a:lnTo>
                <a:lnTo>
                  <a:pt x="1214" y="1149"/>
                </a:lnTo>
                <a:lnTo>
                  <a:pt x="1214" y="1152"/>
                </a:lnTo>
                <a:lnTo>
                  <a:pt x="1214" y="1161"/>
                </a:lnTo>
                <a:lnTo>
                  <a:pt x="1214" y="1164"/>
                </a:lnTo>
                <a:lnTo>
                  <a:pt x="1214" y="1169"/>
                </a:lnTo>
                <a:lnTo>
                  <a:pt x="1216" y="1172"/>
                </a:lnTo>
                <a:lnTo>
                  <a:pt x="1216" y="1175"/>
                </a:lnTo>
                <a:lnTo>
                  <a:pt x="1216" y="1180"/>
                </a:lnTo>
                <a:lnTo>
                  <a:pt x="1216" y="1183"/>
                </a:lnTo>
                <a:lnTo>
                  <a:pt x="1213" y="1183"/>
                </a:lnTo>
                <a:lnTo>
                  <a:pt x="1208" y="1183"/>
                </a:lnTo>
                <a:lnTo>
                  <a:pt x="1207" y="1183"/>
                </a:lnTo>
                <a:lnTo>
                  <a:pt x="1205" y="1183"/>
                </a:lnTo>
                <a:lnTo>
                  <a:pt x="1205" y="1169"/>
                </a:lnTo>
                <a:lnTo>
                  <a:pt x="1205" y="1163"/>
                </a:lnTo>
                <a:lnTo>
                  <a:pt x="1201" y="1161"/>
                </a:lnTo>
                <a:lnTo>
                  <a:pt x="1197" y="1161"/>
                </a:lnTo>
                <a:lnTo>
                  <a:pt x="1196" y="1161"/>
                </a:lnTo>
                <a:lnTo>
                  <a:pt x="1194" y="1161"/>
                </a:lnTo>
                <a:lnTo>
                  <a:pt x="1193" y="1161"/>
                </a:lnTo>
                <a:lnTo>
                  <a:pt x="1191" y="1161"/>
                </a:lnTo>
                <a:lnTo>
                  <a:pt x="1190" y="1161"/>
                </a:lnTo>
                <a:lnTo>
                  <a:pt x="1188" y="1161"/>
                </a:lnTo>
                <a:lnTo>
                  <a:pt x="1185" y="1161"/>
                </a:lnTo>
                <a:lnTo>
                  <a:pt x="1184" y="1161"/>
                </a:lnTo>
                <a:lnTo>
                  <a:pt x="1181" y="1161"/>
                </a:lnTo>
                <a:lnTo>
                  <a:pt x="1179" y="1161"/>
                </a:lnTo>
                <a:lnTo>
                  <a:pt x="1173" y="1161"/>
                </a:lnTo>
                <a:lnTo>
                  <a:pt x="1166" y="1161"/>
                </a:lnTo>
                <a:lnTo>
                  <a:pt x="1166" y="1160"/>
                </a:lnTo>
                <a:lnTo>
                  <a:pt x="1166" y="1157"/>
                </a:lnTo>
                <a:lnTo>
                  <a:pt x="1166" y="1155"/>
                </a:lnTo>
                <a:lnTo>
                  <a:pt x="1166" y="1152"/>
                </a:lnTo>
                <a:lnTo>
                  <a:pt x="1166" y="1146"/>
                </a:lnTo>
                <a:lnTo>
                  <a:pt x="1166" y="1143"/>
                </a:lnTo>
                <a:lnTo>
                  <a:pt x="1166" y="1142"/>
                </a:lnTo>
                <a:lnTo>
                  <a:pt x="1166" y="1136"/>
                </a:lnTo>
                <a:lnTo>
                  <a:pt x="1166" y="1134"/>
                </a:lnTo>
                <a:lnTo>
                  <a:pt x="1166" y="1133"/>
                </a:lnTo>
                <a:lnTo>
                  <a:pt x="1160" y="1131"/>
                </a:lnTo>
                <a:lnTo>
                  <a:pt x="1157" y="1131"/>
                </a:lnTo>
                <a:lnTo>
                  <a:pt x="1154" y="1131"/>
                </a:lnTo>
                <a:lnTo>
                  <a:pt x="1148" y="1131"/>
                </a:lnTo>
                <a:lnTo>
                  <a:pt x="1145" y="1131"/>
                </a:lnTo>
                <a:lnTo>
                  <a:pt x="1142" y="1131"/>
                </a:lnTo>
                <a:lnTo>
                  <a:pt x="1136" y="1131"/>
                </a:lnTo>
                <a:lnTo>
                  <a:pt x="1133" y="1131"/>
                </a:lnTo>
                <a:lnTo>
                  <a:pt x="1128" y="1131"/>
                </a:lnTo>
                <a:lnTo>
                  <a:pt x="1127" y="1131"/>
                </a:lnTo>
                <a:lnTo>
                  <a:pt x="1122" y="1131"/>
                </a:lnTo>
                <a:lnTo>
                  <a:pt x="1121" y="1131"/>
                </a:lnTo>
                <a:lnTo>
                  <a:pt x="1118" y="1130"/>
                </a:lnTo>
                <a:lnTo>
                  <a:pt x="1116" y="1130"/>
                </a:lnTo>
                <a:lnTo>
                  <a:pt x="1113" y="1130"/>
                </a:lnTo>
                <a:lnTo>
                  <a:pt x="1107" y="1130"/>
                </a:lnTo>
                <a:lnTo>
                  <a:pt x="1104" y="1130"/>
                </a:lnTo>
                <a:lnTo>
                  <a:pt x="1096" y="1130"/>
                </a:lnTo>
                <a:lnTo>
                  <a:pt x="1074" y="1128"/>
                </a:lnTo>
                <a:lnTo>
                  <a:pt x="1056" y="1128"/>
                </a:lnTo>
                <a:lnTo>
                  <a:pt x="1054" y="1128"/>
                </a:lnTo>
                <a:lnTo>
                  <a:pt x="1059" y="1114"/>
                </a:lnTo>
                <a:lnTo>
                  <a:pt x="1060" y="1107"/>
                </a:lnTo>
                <a:lnTo>
                  <a:pt x="1060" y="1104"/>
                </a:lnTo>
                <a:lnTo>
                  <a:pt x="1063" y="1095"/>
                </a:lnTo>
                <a:lnTo>
                  <a:pt x="1062" y="1095"/>
                </a:lnTo>
                <a:lnTo>
                  <a:pt x="1059" y="1095"/>
                </a:lnTo>
                <a:lnTo>
                  <a:pt x="1047" y="1095"/>
                </a:lnTo>
                <a:lnTo>
                  <a:pt x="1047" y="1098"/>
                </a:lnTo>
                <a:lnTo>
                  <a:pt x="1047" y="1101"/>
                </a:lnTo>
                <a:lnTo>
                  <a:pt x="1039" y="1104"/>
                </a:lnTo>
                <a:lnTo>
                  <a:pt x="1030" y="1107"/>
                </a:lnTo>
                <a:lnTo>
                  <a:pt x="1030" y="1110"/>
                </a:lnTo>
                <a:lnTo>
                  <a:pt x="1033" y="1116"/>
                </a:lnTo>
                <a:lnTo>
                  <a:pt x="1032" y="1116"/>
                </a:lnTo>
                <a:lnTo>
                  <a:pt x="1021" y="1120"/>
                </a:lnTo>
                <a:lnTo>
                  <a:pt x="1020" y="1120"/>
                </a:lnTo>
                <a:lnTo>
                  <a:pt x="1018" y="1120"/>
                </a:lnTo>
                <a:lnTo>
                  <a:pt x="997" y="1130"/>
                </a:lnTo>
                <a:lnTo>
                  <a:pt x="985" y="1134"/>
                </a:lnTo>
                <a:lnTo>
                  <a:pt x="986" y="1099"/>
                </a:lnTo>
                <a:lnTo>
                  <a:pt x="986" y="1080"/>
                </a:lnTo>
                <a:lnTo>
                  <a:pt x="986" y="1078"/>
                </a:lnTo>
                <a:lnTo>
                  <a:pt x="986" y="1069"/>
                </a:lnTo>
                <a:lnTo>
                  <a:pt x="986" y="1039"/>
                </a:lnTo>
                <a:lnTo>
                  <a:pt x="986" y="1030"/>
                </a:lnTo>
                <a:lnTo>
                  <a:pt x="986" y="1016"/>
                </a:lnTo>
                <a:lnTo>
                  <a:pt x="994" y="1016"/>
                </a:lnTo>
                <a:lnTo>
                  <a:pt x="1017" y="1016"/>
                </a:lnTo>
                <a:lnTo>
                  <a:pt x="1018" y="1060"/>
                </a:lnTo>
                <a:lnTo>
                  <a:pt x="1024" y="1060"/>
                </a:lnTo>
                <a:lnTo>
                  <a:pt x="1042" y="1060"/>
                </a:lnTo>
                <a:lnTo>
                  <a:pt x="1042" y="1074"/>
                </a:lnTo>
                <a:lnTo>
                  <a:pt x="1065" y="1074"/>
                </a:lnTo>
                <a:lnTo>
                  <a:pt x="1068" y="1074"/>
                </a:lnTo>
                <a:lnTo>
                  <a:pt x="1087" y="1074"/>
                </a:lnTo>
                <a:lnTo>
                  <a:pt x="1090" y="1063"/>
                </a:lnTo>
                <a:lnTo>
                  <a:pt x="1090" y="1057"/>
                </a:lnTo>
                <a:lnTo>
                  <a:pt x="1074" y="1057"/>
                </a:lnTo>
                <a:lnTo>
                  <a:pt x="1074" y="1054"/>
                </a:lnTo>
                <a:lnTo>
                  <a:pt x="1075" y="1051"/>
                </a:lnTo>
                <a:lnTo>
                  <a:pt x="1092" y="1051"/>
                </a:lnTo>
                <a:lnTo>
                  <a:pt x="1093" y="1049"/>
                </a:lnTo>
                <a:lnTo>
                  <a:pt x="1093" y="1045"/>
                </a:lnTo>
                <a:lnTo>
                  <a:pt x="1095" y="1040"/>
                </a:lnTo>
                <a:lnTo>
                  <a:pt x="1095" y="1037"/>
                </a:lnTo>
                <a:lnTo>
                  <a:pt x="1077" y="1036"/>
                </a:lnTo>
                <a:lnTo>
                  <a:pt x="1074" y="1036"/>
                </a:lnTo>
                <a:lnTo>
                  <a:pt x="1074" y="1042"/>
                </a:lnTo>
                <a:lnTo>
                  <a:pt x="1072" y="1045"/>
                </a:lnTo>
                <a:lnTo>
                  <a:pt x="1072" y="1046"/>
                </a:lnTo>
                <a:lnTo>
                  <a:pt x="1071" y="1049"/>
                </a:lnTo>
                <a:lnTo>
                  <a:pt x="1071" y="1051"/>
                </a:lnTo>
                <a:lnTo>
                  <a:pt x="1071" y="1052"/>
                </a:lnTo>
                <a:lnTo>
                  <a:pt x="1071" y="1054"/>
                </a:lnTo>
                <a:lnTo>
                  <a:pt x="1069" y="1054"/>
                </a:lnTo>
                <a:lnTo>
                  <a:pt x="1068" y="1054"/>
                </a:lnTo>
                <a:lnTo>
                  <a:pt x="1065" y="1054"/>
                </a:lnTo>
                <a:lnTo>
                  <a:pt x="1063" y="1054"/>
                </a:lnTo>
                <a:lnTo>
                  <a:pt x="1063" y="1052"/>
                </a:lnTo>
                <a:lnTo>
                  <a:pt x="1062" y="1048"/>
                </a:lnTo>
                <a:lnTo>
                  <a:pt x="1062" y="1046"/>
                </a:lnTo>
                <a:lnTo>
                  <a:pt x="1062" y="1045"/>
                </a:lnTo>
                <a:lnTo>
                  <a:pt x="1062" y="1042"/>
                </a:lnTo>
                <a:lnTo>
                  <a:pt x="1062" y="1040"/>
                </a:lnTo>
                <a:lnTo>
                  <a:pt x="1062" y="1039"/>
                </a:lnTo>
                <a:lnTo>
                  <a:pt x="1063" y="1037"/>
                </a:lnTo>
                <a:lnTo>
                  <a:pt x="1063" y="1036"/>
                </a:lnTo>
                <a:lnTo>
                  <a:pt x="1063" y="1034"/>
                </a:lnTo>
                <a:lnTo>
                  <a:pt x="1054" y="1034"/>
                </a:lnTo>
                <a:lnTo>
                  <a:pt x="1054" y="1042"/>
                </a:lnTo>
                <a:lnTo>
                  <a:pt x="1048" y="1040"/>
                </a:lnTo>
                <a:lnTo>
                  <a:pt x="1047" y="1040"/>
                </a:lnTo>
                <a:lnTo>
                  <a:pt x="1045" y="1040"/>
                </a:lnTo>
                <a:lnTo>
                  <a:pt x="1042" y="1040"/>
                </a:lnTo>
                <a:lnTo>
                  <a:pt x="1042" y="1049"/>
                </a:lnTo>
                <a:lnTo>
                  <a:pt x="1039" y="1049"/>
                </a:lnTo>
                <a:lnTo>
                  <a:pt x="1035" y="1049"/>
                </a:lnTo>
                <a:lnTo>
                  <a:pt x="1033" y="1049"/>
                </a:lnTo>
                <a:lnTo>
                  <a:pt x="1035" y="1039"/>
                </a:lnTo>
                <a:lnTo>
                  <a:pt x="1042" y="1040"/>
                </a:lnTo>
                <a:lnTo>
                  <a:pt x="1042" y="1039"/>
                </a:lnTo>
                <a:lnTo>
                  <a:pt x="1042" y="1037"/>
                </a:lnTo>
                <a:lnTo>
                  <a:pt x="1042" y="1030"/>
                </a:lnTo>
                <a:lnTo>
                  <a:pt x="1044" y="1028"/>
                </a:lnTo>
                <a:lnTo>
                  <a:pt x="1044" y="1027"/>
                </a:lnTo>
                <a:lnTo>
                  <a:pt x="1042" y="1027"/>
                </a:lnTo>
                <a:lnTo>
                  <a:pt x="1042" y="1025"/>
                </a:lnTo>
                <a:lnTo>
                  <a:pt x="1042" y="1021"/>
                </a:lnTo>
                <a:lnTo>
                  <a:pt x="1042" y="1019"/>
                </a:lnTo>
                <a:lnTo>
                  <a:pt x="1042" y="1017"/>
                </a:lnTo>
                <a:lnTo>
                  <a:pt x="1041" y="1017"/>
                </a:lnTo>
                <a:lnTo>
                  <a:pt x="1038" y="1017"/>
                </a:lnTo>
                <a:lnTo>
                  <a:pt x="1036" y="1016"/>
                </a:lnTo>
                <a:lnTo>
                  <a:pt x="1035" y="1016"/>
                </a:lnTo>
                <a:lnTo>
                  <a:pt x="1035" y="995"/>
                </a:lnTo>
                <a:lnTo>
                  <a:pt x="1035" y="986"/>
                </a:lnTo>
                <a:lnTo>
                  <a:pt x="1041" y="984"/>
                </a:lnTo>
                <a:lnTo>
                  <a:pt x="1042" y="984"/>
                </a:lnTo>
                <a:lnTo>
                  <a:pt x="1044" y="984"/>
                </a:lnTo>
                <a:lnTo>
                  <a:pt x="1050" y="984"/>
                </a:lnTo>
                <a:lnTo>
                  <a:pt x="1059" y="984"/>
                </a:lnTo>
                <a:lnTo>
                  <a:pt x="1059" y="993"/>
                </a:lnTo>
                <a:lnTo>
                  <a:pt x="1059" y="1017"/>
                </a:lnTo>
                <a:lnTo>
                  <a:pt x="1060" y="1017"/>
                </a:lnTo>
                <a:lnTo>
                  <a:pt x="1068" y="1017"/>
                </a:lnTo>
                <a:lnTo>
                  <a:pt x="1068" y="1013"/>
                </a:lnTo>
                <a:lnTo>
                  <a:pt x="1068" y="1002"/>
                </a:lnTo>
                <a:lnTo>
                  <a:pt x="1066" y="1001"/>
                </a:lnTo>
                <a:lnTo>
                  <a:pt x="1066" y="999"/>
                </a:lnTo>
                <a:lnTo>
                  <a:pt x="1066" y="996"/>
                </a:lnTo>
                <a:lnTo>
                  <a:pt x="1066" y="995"/>
                </a:lnTo>
                <a:lnTo>
                  <a:pt x="1068" y="995"/>
                </a:lnTo>
                <a:lnTo>
                  <a:pt x="1083" y="995"/>
                </a:lnTo>
                <a:lnTo>
                  <a:pt x="1084" y="995"/>
                </a:lnTo>
                <a:lnTo>
                  <a:pt x="1087" y="983"/>
                </a:lnTo>
                <a:lnTo>
                  <a:pt x="1089" y="983"/>
                </a:lnTo>
                <a:lnTo>
                  <a:pt x="1089" y="980"/>
                </a:lnTo>
                <a:lnTo>
                  <a:pt x="1089" y="977"/>
                </a:lnTo>
                <a:lnTo>
                  <a:pt x="1087" y="977"/>
                </a:lnTo>
                <a:lnTo>
                  <a:pt x="1086" y="977"/>
                </a:lnTo>
                <a:lnTo>
                  <a:pt x="1068" y="977"/>
                </a:lnTo>
                <a:lnTo>
                  <a:pt x="1056" y="977"/>
                </a:lnTo>
                <a:lnTo>
                  <a:pt x="1042" y="977"/>
                </a:lnTo>
                <a:lnTo>
                  <a:pt x="1039" y="977"/>
                </a:lnTo>
                <a:lnTo>
                  <a:pt x="1030" y="977"/>
                </a:lnTo>
                <a:lnTo>
                  <a:pt x="1026" y="977"/>
                </a:lnTo>
                <a:lnTo>
                  <a:pt x="1023" y="977"/>
                </a:lnTo>
                <a:lnTo>
                  <a:pt x="1017" y="977"/>
                </a:lnTo>
                <a:lnTo>
                  <a:pt x="1009" y="977"/>
                </a:lnTo>
                <a:lnTo>
                  <a:pt x="1001" y="977"/>
                </a:lnTo>
                <a:lnTo>
                  <a:pt x="998" y="977"/>
                </a:lnTo>
                <a:lnTo>
                  <a:pt x="997" y="977"/>
                </a:lnTo>
                <a:lnTo>
                  <a:pt x="994" y="977"/>
                </a:lnTo>
                <a:lnTo>
                  <a:pt x="989" y="977"/>
                </a:lnTo>
                <a:lnTo>
                  <a:pt x="986" y="977"/>
                </a:lnTo>
                <a:lnTo>
                  <a:pt x="985" y="977"/>
                </a:lnTo>
                <a:lnTo>
                  <a:pt x="982" y="977"/>
                </a:lnTo>
                <a:lnTo>
                  <a:pt x="962" y="975"/>
                </a:lnTo>
                <a:lnTo>
                  <a:pt x="953" y="972"/>
                </a:lnTo>
                <a:lnTo>
                  <a:pt x="950" y="971"/>
                </a:lnTo>
                <a:lnTo>
                  <a:pt x="950" y="969"/>
                </a:lnTo>
                <a:lnTo>
                  <a:pt x="950" y="968"/>
                </a:lnTo>
                <a:lnTo>
                  <a:pt x="949" y="969"/>
                </a:lnTo>
                <a:lnTo>
                  <a:pt x="947" y="969"/>
                </a:lnTo>
                <a:lnTo>
                  <a:pt x="931" y="972"/>
                </a:lnTo>
                <a:lnTo>
                  <a:pt x="929" y="974"/>
                </a:lnTo>
                <a:lnTo>
                  <a:pt x="925" y="974"/>
                </a:lnTo>
                <a:lnTo>
                  <a:pt x="919" y="974"/>
                </a:lnTo>
                <a:lnTo>
                  <a:pt x="919" y="975"/>
                </a:lnTo>
                <a:lnTo>
                  <a:pt x="914" y="975"/>
                </a:lnTo>
                <a:lnTo>
                  <a:pt x="908" y="975"/>
                </a:lnTo>
                <a:lnTo>
                  <a:pt x="908" y="974"/>
                </a:lnTo>
                <a:lnTo>
                  <a:pt x="900" y="974"/>
                </a:lnTo>
                <a:lnTo>
                  <a:pt x="888" y="974"/>
                </a:lnTo>
                <a:lnTo>
                  <a:pt x="887" y="974"/>
                </a:lnTo>
                <a:lnTo>
                  <a:pt x="882" y="977"/>
                </a:lnTo>
                <a:lnTo>
                  <a:pt x="876" y="977"/>
                </a:lnTo>
                <a:lnTo>
                  <a:pt x="870" y="977"/>
                </a:lnTo>
                <a:lnTo>
                  <a:pt x="864" y="978"/>
                </a:lnTo>
                <a:lnTo>
                  <a:pt x="858" y="978"/>
                </a:lnTo>
                <a:lnTo>
                  <a:pt x="854" y="978"/>
                </a:lnTo>
                <a:lnTo>
                  <a:pt x="848" y="978"/>
                </a:lnTo>
                <a:lnTo>
                  <a:pt x="846" y="978"/>
                </a:lnTo>
                <a:lnTo>
                  <a:pt x="846" y="975"/>
                </a:lnTo>
                <a:lnTo>
                  <a:pt x="845" y="901"/>
                </a:lnTo>
                <a:lnTo>
                  <a:pt x="845" y="898"/>
                </a:lnTo>
                <a:lnTo>
                  <a:pt x="845" y="889"/>
                </a:lnTo>
                <a:lnTo>
                  <a:pt x="845" y="886"/>
                </a:lnTo>
                <a:lnTo>
                  <a:pt x="845" y="884"/>
                </a:lnTo>
                <a:lnTo>
                  <a:pt x="845" y="883"/>
                </a:lnTo>
                <a:lnTo>
                  <a:pt x="820" y="883"/>
                </a:lnTo>
                <a:lnTo>
                  <a:pt x="805" y="883"/>
                </a:lnTo>
                <a:lnTo>
                  <a:pt x="805" y="880"/>
                </a:lnTo>
                <a:lnTo>
                  <a:pt x="799" y="880"/>
                </a:lnTo>
                <a:lnTo>
                  <a:pt x="793" y="880"/>
                </a:lnTo>
                <a:lnTo>
                  <a:pt x="790" y="880"/>
                </a:lnTo>
                <a:lnTo>
                  <a:pt x="787" y="880"/>
                </a:lnTo>
                <a:lnTo>
                  <a:pt x="784" y="880"/>
                </a:lnTo>
                <a:lnTo>
                  <a:pt x="781" y="880"/>
                </a:lnTo>
                <a:lnTo>
                  <a:pt x="778" y="880"/>
                </a:lnTo>
                <a:lnTo>
                  <a:pt x="778" y="881"/>
                </a:lnTo>
                <a:lnTo>
                  <a:pt x="777" y="881"/>
                </a:lnTo>
                <a:lnTo>
                  <a:pt x="771" y="881"/>
                </a:lnTo>
                <a:lnTo>
                  <a:pt x="771" y="886"/>
                </a:lnTo>
                <a:lnTo>
                  <a:pt x="772" y="928"/>
                </a:lnTo>
                <a:lnTo>
                  <a:pt x="772" y="945"/>
                </a:lnTo>
                <a:lnTo>
                  <a:pt x="772" y="948"/>
                </a:lnTo>
                <a:lnTo>
                  <a:pt x="772" y="949"/>
                </a:lnTo>
                <a:lnTo>
                  <a:pt x="772" y="951"/>
                </a:lnTo>
                <a:lnTo>
                  <a:pt x="772" y="952"/>
                </a:lnTo>
                <a:lnTo>
                  <a:pt x="772" y="955"/>
                </a:lnTo>
                <a:lnTo>
                  <a:pt x="772" y="957"/>
                </a:lnTo>
                <a:lnTo>
                  <a:pt x="772" y="958"/>
                </a:lnTo>
                <a:lnTo>
                  <a:pt x="772" y="964"/>
                </a:lnTo>
                <a:lnTo>
                  <a:pt x="772" y="968"/>
                </a:lnTo>
                <a:lnTo>
                  <a:pt x="772" y="969"/>
                </a:lnTo>
                <a:lnTo>
                  <a:pt x="772" y="971"/>
                </a:lnTo>
                <a:lnTo>
                  <a:pt x="772" y="977"/>
                </a:lnTo>
                <a:lnTo>
                  <a:pt x="772" y="978"/>
                </a:lnTo>
                <a:lnTo>
                  <a:pt x="768" y="978"/>
                </a:lnTo>
                <a:lnTo>
                  <a:pt x="751" y="978"/>
                </a:lnTo>
                <a:lnTo>
                  <a:pt x="750" y="978"/>
                </a:lnTo>
                <a:lnTo>
                  <a:pt x="748" y="978"/>
                </a:lnTo>
                <a:lnTo>
                  <a:pt x="744" y="978"/>
                </a:lnTo>
                <a:lnTo>
                  <a:pt x="741" y="978"/>
                </a:lnTo>
                <a:lnTo>
                  <a:pt x="718" y="977"/>
                </a:lnTo>
                <a:lnTo>
                  <a:pt x="709" y="977"/>
                </a:lnTo>
                <a:lnTo>
                  <a:pt x="694" y="975"/>
                </a:lnTo>
                <a:lnTo>
                  <a:pt x="676" y="974"/>
                </a:lnTo>
                <a:lnTo>
                  <a:pt x="674" y="974"/>
                </a:lnTo>
                <a:lnTo>
                  <a:pt x="640" y="972"/>
                </a:lnTo>
                <a:lnTo>
                  <a:pt x="637" y="972"/>
                </a:lnTo>
                <a:lnTo>
                  <a:pt x="632" y="969"/>
                </a:lnTo>
                <a:lnTo>
                  <a:pt x="629" y="968"/>
                </a:lnTo>
                <a:lnTo>
                  <a:pt x="626" y="968"/>
                </a:lnTo>
                <a:lnTo>
                  <a:pt x="626" y="971"/>
                </a:lnTo>
                <a:lnTo>
                  <a:pt x="624" y="971"/>
                </a:lnTo>
                <a:lnTo>
                  <a:pt x="621" y="971"/>
                </a:lnTo>
                <a:lnTo>
                  <a:pt x="608" y="971"/>
                </a:lnTo>
                <a:lnTo>
                  <a:pt x="605" y="971"/>
                </a:lnTo>
                <a:lnTo>
                  <a:pt x="596" y="971"/>
                </a:lnTo>
                <a:lnTo>
                  <a:pt x="590" y="971"/>
                </a:lnTo>
                <a:lnTo>
                  <a:pt x="581" y="971"/>
                </a:lnTo>
                <a:lnTo>
                  <a:pt x="576" y="971"/>
                </a:lnTo>
                <a:lnTo>
                  <a:pt x="563" y="971"/>
                </a:lnTo>
                <a:lnTo>
                  <a:pt x="560" y="971"/>
                </a:lnTo>
                <a:lnTo>
                  <a:pt x="546" y="969"/>
                </a:lnTo>
                <a:lnTo>
                  <a:pt x="543" y="969"/>
                </a:lnTo>
                <a:lnTo>
                  <a:pt x="540" y="969"/>
                </a:lnTo>
                <a:lnTo>
                  <a:pt x="540" y="964"/>
                </a:lnTo>
                <a:lnTo>
                  <a:pt x="540" y="960"/>
                </a:lnTo>
                <a:lnTo>
                  <a:pt x="537" y="960"/>
                </a:lnTo>
                <a:lnTo>
                  <a:pt x="529" y="960"/>
                </a:lnTo>
                <a:lnTo>
                  <a:pt x="531" y="969"/>
                </a:lnTo>
                <a:lnTo>
                  <a:pt x="528" y="969"/>
                </a:lnTo>
                <a:lnTo>
                  <a:pt x="526" y="969"/>
                </a:lnTo>
                <a:lnTo>
                  <a:pt x="525" y="969"/>
                </a:lnTo>
                <a:lnTo>
                  <a:pt x="505" y="969"/>
                </a:lnTo>
                <a:lnTo>
                  <a:pt x="493" y="969"/>
                </a:lnTo>
                <a:lnTo>
                  <a:pt x="492" y="969"/>
                </a:lnTo>
                <a:lnTo>
                  <a:pt x="484" y="969"/>
                </a:lnTo>
                <a:lnTo>
                  <a:pt x="478" y="969"/>
                </a:lnTo>
                <a:lnTo>
                  <a:pt x="469" y="969"/>
                </a:lnTo>
                <a:lnTo>
                  <a:pt x="468" y="969"/>
                </a:lnTo>
                <a:lnTo>
                  <a:pt x="465" y="969"/>
                </a:lnTo>
                <a:lnTo>
                  <a:pt x="451" y="969"/>
                </a:lnTo>
                <a:lnTo>
                  <a:pt x="448" y="969"/>
                </a:lnTo>
                <a:lnTo>
                  <a:pt x="445" y="969"/>
                </a:lnTo>
                <a:lnTo>
                  <a:pt x="442" y="969"/>
                </a:lnTo>
                <a:lnTo>
                  <a:pt x="442" y="971"/>
                </a:lnTo>
                <a:lnTo>
                  <a:pt x="442" y="974"/>
                </a:lnTo>
                <a:lnTo>
                  <a:pt x="442" y="977"/>
                </a:lnTo>
                <a:lnTo>
                  <a:pt x="440" y="977"/>
                </a:lnTo>
                <a:lnTo>
                  <a:pt x="439" y="977"/>
                </a:lnTo>
                <a:lnTo>
                  <a:pt x="434" y="977"/>
                </a:lnTo>
                <a:lnTo>
                  <a:pt x="433" y="977"/>
                </a:lnTo>
                <a:lnTo>
                  <a:pt x="427" y="977"/>
                </a:lnTo>
                <a:lnTo>
                  <a:pt x="419" y="977"/>
                </a:lnTo>
                <a:lnTo>
                  <a:pt x="418" y="977"/>
                </a:lnTo>
                <a:lnTo>
                  <a:pt x="418" y="975"/>
                </a:lnTo>
                <a:lnTo>
                  <a:pt x="406" y="975"/>
                </a:lnTo>
                <a:lnTo>
                  <a:pt x="373" y="975"/>
                </a:lnTo>
                <a:lnTo>
                  <a:pt x="362" y="975"/>
                </a:lnTo>
                <a:lnTo>
                  <a:pt x="356" y="975"/>
                </a:lnTo>
                <a:lnTo>
                  <a:pt x="355" y="975"/>
                </a:lnTo>
                <a:lnTo>
                  <a:pt x="355" y="974"/>
                </a:lnTo>
                <a:lnTo>
                  <a:pt x="355" y="971"/>
                </a:lnTo>
                <a:lnTo>
                  <a:pt x="355" y="945"/>
                </a:lnTo>
                <a:lnTo>
                  <a:pt x="355" y="940"/>
                </a:lnTo>
                <a:lnTo>
                  <a:pt x="338" y="940"/>
                </a:lnTo>
                <a:lnTo>
                  <a:pt x="323" y="940"/>
                </a:lnTo>
                <a:lnTo>
                  <a:pt x="323" y="971"/>
                </a:lnTo>
                <a:lnTo>
                  <a:pt x="324" y="972"/>
                </a:lnTo>
                <a:lnTo>
                  <a:pt x="324" y="974"/>
                </a:lnTo>
                <a:lnTo>
                  <a:pt x="323" y="977"/>
                </a:lnTo>
                <a:lnTo>
                  <a:pt x="321" y="977"/>
                </a:lnTo>
                <a:lnTo>
                  <a:pt x="318" y="977"/>
                </a:lnTo>
                <a:lnTo>
                  <a:pt x="315" y="977"/>
                </a:lnTo>
                <a:lnTo>
                  <a:pt x="311" y="977"/>
                </a:lnTo>
                <a:lnTo>
                  <a:pt x="311" y="974"/>
                </a:lnTo>
                <a:lnTo>
                  <a:pt x="311" y="972"/>
                </a:lnTo>
                <a:lnTo>
                  <a:pt x="311" y="971"/>
                </a:lnTo>
                <a:lnTo>
                  <a:pt x="311" y="968"/>
                </a:lnTo>
                <a:lnTo>
                  <a:pt x="311" y="954"/>
                </a:lnTo>
                <a:lnTo>
                  <a:pt x="311" y="946"/>
                </a:lnTo>
                <a:lnTo>
                  <a:pt x="311" y="943"/>
                </a:lnTo>
                <a:lnTo>
                  <a:pt x="302" y="943"/>
                </a:lnTo>
                <a:lnTo>
                  <a:pt x="302" y="954"/>
                </a:lnTo>
                <a:lnTo>
                  <a:pt x="302" y="960"/>
                </a:lnTo>
                <a:lnTo>
                  <a:pt x="300" y="968"/>
                </a:lnTo>
                <a:lnTo>
                  <a:pt x="300" y="972"/>
                </a:lnTo>
                <a:lnTo>
                  <a:pt x="300" y="974"/>
                </a:lnTo>
                <a:lnTo>
                  <a:pt x="300" y="977"/>
                </a:lnTo>
                <a:lnTo>
                  <a:pt x="300" y="974"/>
                </a:lnTo>
                <a:lnTo>
                  <a:pt x="300" y="972"/>
                </a:lnTo>
                <a:lnTo>
                  <a:pt x="300" y="945"/>
                </a:lnTo>
                <a:lnTo>
                  <a:pt x="299" y="945"/>
                </a:lnTo>
                <a:lnTo>
                  <a:pt x="296" y="945"/>
                </a:lnTo>
                <a:lnTo>
                  <a:pt x="247" y="943"/>
                </a:lnTo>
                <a:lnTo>
                  <a:pt x="247" y="952"/>
                </a:lnTo>
                <a:lnTo>
                  <a:pt x="247" y="971"/>
                </a:lnTo>
                <a:lnTo>
                  <a:pt x="247" y="972"/>
                </a:lnTo>
                <a:lnTo>
                  <a:pt x="247" y="974"/>
                </a:lnTo>
                <a:lnTo>
                  <a:pt x="247" y="975"/>
                </a:lnTo>
                <a:lnTo>
                  <a:pt x="247" y="977"/>
                </a:lnTo>
                <a:lnTo>
                  <a:pt x="247" y="980"/>
                </a:lnTo>
                <a:lnTo>
                  <a:pt x="243" y="978"/>
                </a:lnTo>
                <a:lnTo>
                  <a:pt x="226" y="978"/>
                </a:lnTo>
                <a:lnTo>
                  <a:pt x="223" y="980"/>
                </a:lnTo>
                <a:lnTo>
                  <a:pt x="219" y="980"/>
                </a:lnTo>
                <a:lnTo>
                  <a:pt x="201" y="980"/>
                </a:lnTo>
                <a:lnTo>
                  <a:pt x="201" y="977"/>
                </a:lnTo>
                <a:lnTo>
                  <a:pt x="201" y="975"/>
                </a:lnTo>
                <a:lnTo>
                  <a:pt x="201" y="974"/>
                </a:lnTo>
                <a:lnTo>
                  <a:pt x="201" y="954"/>
                </a:lnTo>
                <a:lnTo>
                  <a:pt x="183" y="952"/>
                </a:lnTo>
                <a:lnTo>
                  <a:pt x="174" y="952"/>
                </a:lnTo>
                <a:lnTo>
                  <a:pt x="174" y="972"/>
                </a:lnTo>
                <a:lnTo>
                  <a:pt x="174" y="974"/>
                </a:lnTo>
                <a:lnTo>
                  <a:pt x="174" y="975"/>
                </a:lnTo>
                <a:lnTo>
                  <a:pt x="174" y="977"/>
                </a:lnTo>
                <a:lnTo>
                  <a:pt x="174" y="978"/>
                </a:lnTo>
                <a:lnTo>
                  <a:pt x="155" y="978"/>
                </a:lnTo>
                <a:lnTo>
                  <a:pt x="152" y="978"/>
                </a:lnTo>
                <a:lnTo>
                  <a:pt x="151" y="978"/>
                </a:lnTo>
                <a:lnTo>
                  <a:pt x="148" y="978"/>
                </a:lnTo>
                <a:lnTo>
                  <a:pt x="145" y="980"/>
                </a:lnTo>
                <a:lnTo>
                  <a:pt x="142" y="980"/>
                </a:lnTo>
                <a:lnTo>
                  <a:pt x="119" y="980"/>
                </a:lnTo>
                <a:lnTo>
                  <a:pt x="113" y="978"/>
                </a:lnTo>
                <a:lnTo>
                  <a:pt x="101" y="978"/>
                </a:lnTo>
                <a:lnTo>
                  <a:pt x="70" y="977"/>
                </a:lnTo>
                <a:lnTo>
                  <a:pt x="53" y="978"/>
                </a:lnTo>
                <a:lnTo>
                  <a:pt x="53" y="975"/>
                </a:lnTo>
                <a:lnTo>
                  <a:pt x="53" y="972"/>
                </a:lnTo>
                <a:lnTo>
                  <a:pt x="53" y="954"/>
                </a:lnTo>
                <a:lnTo>
                  <a:pt x="33" y="954"/>
                </a:lnTo>
                <a:lnTo>
                  <a:pt x="33" y="957"/>
                </a:lnTo>
                <a:lnTo>
                  <a:pt x="23" y="957"/>
                </a:lnTo>
                <a:lnTo>
                  <a:pt x="23" y="960"/>
                </a:lnTo>
                <a:lnTo>
                  <a:pt x="23" y="971"/>
                </a:lnTo>
                <a:lnTo>
                  <a:pt x="23" y="974"/>
                </a:lnTo>
                <a:lnTo>
                  <a:pt x="23" y="977"/>
                </a:lnTo>
                <a:lnTo>
                  <a:pt x="21" y="977"/>
                </a:lnTo>
                <a:lnTo>
                  <a:pt x="21" y="975"/>
                </a:lnTo>
                <a:lnTo>
                  <a:pt x="21" y="974"/>
                </a:lnTo>
                <a:lnTo>
                  <a:pt x="21" y="972"/>
                </a:lnTo>
                <a:lnTo>
                  <a:pt x="21" y="971"/>
                </a:lnTo>
                <a:lnTo>
                  <a:pt x="21" y="960"/>
                </a:lnTo>
                <a:lnTo>
                  <a:pt x="18" y="960"/>
                </a:lnTo>
                <a:lnTo>
                  <a:pt x="14" y="960"/>
                </a:lnTo>
                <a:lnTo>
                  <a:pt x="12" y="960"/>
                </a:lnTo>
                <a:lnTo>
                  <a:pt x="12" y="948"/>
                </a:lnTo>
                <a:lnTo>
                  <a:pt x="12" y="946"/>
                </a:lnTo>
                <a:lnTo>
                  <a:pt x="12" y="943"/>
                </a:lnTo>
                <a:lnTo>
                  <a:pt x="12" y="940"/>
                </a:lnTo>
                <a:lnTo>
                  <a:pt x="3" y="940"/>
                </a:lnTo>
                <a:lnTo>
                  <a:pt x="2" y="940"/>
                </a:lnTo>
                <a:lnTo>
                  <a:pt x="2" y="934"/>
                </a:lnTo>
                <a:lnTo>
                  <a:pt x="0" y="878"/>
                </a:lnTo>
                <a:lnTo>
                  <a:pt x="0" y="872"/>
                </a:lnTo>
                <a:close/>
                <a:moveTo>
                  <a:pt x="341" y="492"/>
                </a:moveTo>
                <a:lnTo>
                  <a:pt x="359" y="492"/>
                </a:lnTo>
                <a:lnTo>
                  <a:pt x="362" y="492"/>
                </a:lnTo>
                <a:lnTo>
                  <a:pt x="373" y="492"/>
                </a:lnTo>
                <a:lnTo>
                  <a:pt x="373" y="477"/>
                </a:lnTo>
                <a:lnTo>
                  <a:pt x="367" y="477"/>
                </a:lnTo>
                <a:lnTo>
                  <a:pt x="352" y="477"/>
                </a:lnTo>
                <a:lnTo>
                  <a:pt x="341" y="477"/>
                </a:lnTo>
                <a:lnTo>
                  <a:pt x="341" y="492"/>
                </a:lnTo>
                <a:close/>
                <a:moveTo>
                  <a:pt x="342" y="598"/>
                </a:moveTo>
                <a:lnTo>
                  <a:pt x="342" y="636"/>
                </a:lnTo>
                <a:lnTo>
                  <a:pt x="342" y="657"/>
                </a:lnTo>
                <a:lnTo>
                  <a:pt x="342" y="662"/>
                </a:lnTo>
                <a:lnTo>
                  <a:pt x="342" y="666"/>
                </a:lnTo>
                <a:lnTo>
                  <a:pt x="342" y="672"/>
                </a:lnTo>
                <a:lnTo>
                  <a:pt x="342" y="686"/>
                </a:lnTo>
                <a:lnTo>
                  <a:pt x="342" y="693"/>
                </a:lnTo>
                <a:lnTo>
                  <a:pt x="342" y="696"/>
                </a:lnTo>
                <a:lnTo>
                  <a:pt x="383" y="696"/>
                </a:lnTo>
                <a:lnTo>
                  <a:pt x="383" y="687"/>
                </a:lnTo>
                <a:lnTo>
                  <a:pt x="383" y="672"/>
                </a:lnTo>
                <a:lnTo>
                  <a:pt x="400" y="674"/>
                </a:lnTo>
                <a:lnTo>
                  <a:pt x="401" y="674"/>
                </a:lnTo>
                <a:lnTo>
                  <a:pt x="413" y="674"/>
                </a:lnTo>
                <a:lnTo>
                  <a:pt x="413" y="677"/>
                </a:lnTo>
                <a:lnTo>
                  <a:pt x="415" y="677"/>
                </a:lnTo>
                <a:lnTo>
                  <a:pt x="415" y="686"/>
                </a:lnTo>
                <a:lnTo>
                  <a:pt x="430" y="686"/>
                </a:lnTo>
                <a:lnTo>
                  <a:pt x="430" y="696"/>
                </a:lnTo>
                <a:lnTo>
                  <a:pt x="430" y="709"/>
                </a:lnTo>
                <a:lnTo>
                  <a:pt x="430" y="765"/>
                </a:lnTo>
                <a:lnTo>
                  <a:pt x="428" y="766"/>
                </a:lnTo>
                <a:lnTo>
                  <a:pt x="428" y="763"/>
                </a:lnTo>
                <a:lnTo>
                  <a:pt x="421" y="763"/>
                </a:lnTo>
                <a:lnTo>
                  <a:pt x="421" y="771"/>
                </a:lnTo>
                <a:lnTo>
                  <a:pt x="424" y="771"/>
                </a:lnTo>
                <a:lnTo>
                  <a:pt x="433" y="771"/>
                </a:lnTo>
                <a:lnTo>
                  <a:pt x="436" y="771"/>
                </a:lnTo>
                <a:lnTo>
                  <a:pt x="437" y="771"/>
                </a:lnTo>
                <a:lnTo>
                  <a:pt x="439" y="771"/>
                </a:lnTo>
                <a:lnTo>
                  <a:pt x="439" y="810"/>
                </a:lnTo>
                <a:lnTo>
                  <a:pt x="443" y="810"/>
                </a:lnTo>
                <a:lnTo>
                  <a:pt x="462" y="810"/>
                </a:lnTo>
                <a:lnTo>
                  <a:pt x="475" y="810"/>
                </a:lnTo>
                <a:lnTo>
                  <a:pt x="477" y="818"/>
                </a:lnTo>
                <a:lnTo>
                  <a:pt x="477" y="824"/>
                </a:lnTo>
                <a:lnTo>
                  <a:pt x="487" y="824"/>
                </a:lnTo>
                <a:lnTo>
                  <a:pt x="489" y="824"/>
                </a:lnTo>
                <a:lnTo>
                  <a:pt x="487" y="774"/>
                </a:lnTo>
                <a:lnTo>
                  <a:pt x="498" y="774"/>
                </a:lnTo>
                <a:lnTo>
                  <a:pt x="510" y="774"/>
                </a:lnTo>
                <a:lnTo>
                  <a:pt x="532" y="774"/>
                </a:lnTo>
                <a:lnTo>
                  <a:pt x="540" y="774"/>
                </a:lnTo>
                <a:lnTo>
                  <a:pt x="557" y="774"/>
                </a:lnTo>
                <a:lnTo>
                  <a:pt x="557" y="790"/>
                </a:lnTo>
                <a:lnTo>
                  <a:pt x="560" y="790"/>
                </a:lnTo>
                <a:lnTo>
                  <a:pt x="563" y="790"/>
                </a:lnTo>
                <a:lnTo>
                  <a:pt x="563" y="774"/>
                </a:lnTo>
                <a:lnTo>
                  <a:pt x="563" y="772"/>
                </a:lnTo>
                <a:lnTo>
                  <a:pt x="561" y="772"/>
                </a:lnTo>
                <a:lnTo>
                  <a:pt x="558" y="772"/>
                </a:lnTo>
                <a:lnTo>
                  <a:pt x="557" y="772"/>
                </a:lnTo>
                <a:lnTo>
                  <a:pt x="545" y="772"/>
                </a:lnTo>
                <a:lnTo>
                  <a:pt x="540" y="772"/>
                </a:lnTo>
                <a:lnTo>
                  <a:pt x="534" y="772"/>
                </a:lnTo>
                <a:lnTo>
                  <a:pt x="516" y="772"/>
                </a:lnTo>
                <a:lnTo>
                  <a:pt x="510" y="772"/>
                </a:lnTo>
                <a:lnTo>
                  <a:pt x="508" y="772"/>
                </a:lnTo>
                <a:lnTo>
                  <a:pt x="502" y="772"/>
                </a:lnTo>
                <a:lnTo>
                  <a:pt x="501" y="772"/>
                </a:lnTo>
                <a:lnTo>
                  <a:pt x="499" y="772"/>
                </a:lnTo>
                <a:lnTo>
                  <a:pt x="498" y="772"/>
                </a:lnTo>
                <a:lnTo>
                  <a:pt x="496" y="772"/>
                </a:lnTo>
                <a:lnTo>
                  <a:pt x="490" y="772"/>
                </a:lnTo>
                <a:lnTo>
                  <a:pt x="489" y="772"/>
                </a:lnTo>
                <a:lnTo>
                  <a:pt x="487" y="772"/>
                </a:lnTo>
                <a:lnTo>
                  <a:pt x="486" y="772"/>
                </a:lnTo>
                <a:lnTo>
                  <a:pt x="484" y="772"/>
                </a:lnTo>
                <a:lnTo>
                  <a:pt x="483" y="772"/>
                </a:lnTo>
                <a:lnTo>
                  <a:pt x="481" y="772"/>
                </a:lnTo>
                <a:lnTo>
                  <a:pt x="478" y="772"/>
                </a:lnTo>
                <a:lnTo>
                  <a:pt x="471" y="772"/>
                </a:lnTo>
                <a:lnTo>
                  <a:pt x="469" y="772"/>
                </a:lnTo>
                <a:lnTo>
                  <a:pt x="466" y="772"/>
                </a:lnTo>
                <a:lnTo>
                  <a:pt x="465" y="772"/>
                </a:lnTo>
                <a:lnTo>
                  <a:pt x="462" y="772"/>
                </a:lnTo>
                <a:lnTo>
                  <a:pt x="462" y="766"/>
                </a:lnTo>
                <a:lnTo>
                  <a:pt x="462" y="749"/>
                </a:lnTo>
                <a:lnTo>
                  <a:pt x="462" y="740"/>
                </a:lnTo>
                <a:lnTo>
                  <a:pt x="447" y="739"/>
                </a:lnTo>
                <a:lnTo>
                  <a:pt x="447" y="734"/>
                </a:lnTo>
                <a:lnTo>
                  <a:pt x="447" y="722"/>
                </a:lnTo>
                <a:lnTo>
                  <a:pt x="447" y="721"/>
                </a:lnTo>
                <a:lnTo>
                  <a:pt x="447" y="701"/>
                </a:lnTo>
                <a:lnTo>
                  <a:pt x="456" y="684"/>
                </a:lnTo>
                <a:lnTo>
                  <a:pt x="457" y="683"/>
                </a:lnTo>
                <a:lnTo>
                  <a:pt x="457" y="681"/>
                </a:lnTo>
                <a:lnTo>
                  <a:pt x="457" y="680"/>
                </a:lnTo>
                <a:lnTo>
                  <a:pt x="459" y="678"/>
                </a:lnTo>
                <a:lnTo>
                  <a:pt x="459" y="677"/>
                </a:lnTo>
                <a:lnTo>
                  <a:pt x="459" y="674"/>
                </a:lnTo>
                <a:lnTo>
                  <a:pt x="463" y="674"/>
                </a:lnTo>
                <a:lnTo>
                  <a:pt x="468" y="674"/>
                </a:lnTo>
                <a:lnTo>
                  <a:pt x="472" y="674"/>
                </a:lnTo>
                <a:lnTo>
                  <a:pt x="472" y="671"/>
                </a:lnTo>
                <a:lnTo>
                  <a:pt x="466" y="671"/>
                </a:lnTo>
                <a:lnTo>
                  <a:pt x="463" y="669"/>
                </a:lnTo>
                <a:lnTo>
                  <a:pt x="463" y="668"/>
                </a:lnTo>
                <a:lnTo>
                  <a:pt x="462" y="666"/>
                </a:lnTo>
                <a:lnTo>
                  <a:pt x="460" y="665"/>
                </a:lnTo>
                <a:lnTo>
                  <a:pt x="459" y="665"/>
                </a:lnTo>
                <a:lnTo>
                  <a:pt x="459" y="663"/>
                </a:lnTo>
                <a:lnTo>
                  <a:pt x="459" y="662"/>
                </a:lnTo>
                <a:lnTo>
                  <a:pt x="459" y="660"/>
                </a:lnTo>
                <a:lnTo>
                  <a:pt x="459" y="659"/>
                </a:lnTo>
                <a:lnTo>
                  <a:pt x="459" y="657"/>
                </a:lnTo>
                <a:lnTo>
                  <a:pt x="460" y="656"/>
                </a:lnTo>
                <a:lnTo>
                  <a:pt x="460" y="654"/>
                </a:lnTo>
                <a:lnTo>
                  <a:pt x="462" y="653"/>
                </a:lnTo>
                <a:lnTo>
                  <a:pt x="463" y="651"/>
                </a:lnTo>
                <a:lnTo>
                  <a:pt x="465" y="650"/>
                </a:lnTo>
                <a:lnTo>
                  <a:pt x="465" y="648"/>
                </a:lnTo>
                <a:lnTo>
                  <a:pt x="466" y="646"/>
                </a:lnTo>
                <a:lnTo>
                  <a:pt x="466" y="645"/>
                </a:lnTo>
                <a:lnTo>
                  <a:pt x="468" y="643"/>
                </a:lnTo>
                <a:lnTo>
                  <a:pt x="468" y="642"/>
                </a:lnTo>
                <a:lnTo>
                  <a:pt x="468" y="640"/>
                </a:lnTo>
                <a:lnTo>
                  <a:pt x="466" y="639"/>
                </a:lnTo>
                <a:lnTo>
                  <a:pt x="466" y="637"/>
                </a:lnTo>
                <a:lnTo>
                  <a:pt x="465" y="636"/>
                </a:lnTo>
                <a:lnTo>
                  <a:pt x="465" y="634"/>
                </a:lnTo>
                <a:lnTo>
                  <a:pt x="465" y="633"/>
                </a:lnTo>
                <a:lnTo>
                  <a:pt x="466" y="633"/>
                </a:lnTo>
                <a:lnTo>
                  <a:pt x="466" y="631"/>
                </a:lnTo>
                <a:lnTo>
                  <a:pt x="465" y="631"/>
                </a:lnTo>
                <a:lnTo>
                  <a:pt x="465" y="630"/>
                </a:lnTo>
                <a:lnTo>
                  <a:pt x="465" y="628"/>
                </a:lnTo>
                <a:lnTo>
                  <a:pt x="465" y="627"/>
                </a:lnTo>
                <a:lnTo>
                  <a:pt x="463" y="627"/>
                </a:lnTo>
                <a:lnTo>
                  <a:pt x="463" y="625"/>
                </a:lnTo>
                <a:lnTo>
                  <a:pt x="463" y="622"/>
                </a:lnTo>
                <a:lnTo>
                  <a:pt x="462" y="621"/>
                </a:lnTo>
                <a:lnTo>
                  <a:pt x="460" y="619"/>
                </a:lnTo>
                <a:lnTo>
                  <a:pt x="459" y="618"/>
                </a:lnTo>
                <a:lnTo>
                  <a:pt x="459" y="616"/>
                </a:lnTo>
                <a:lnTo>
                  <a:pt x="459" y="615"/>
                </a:lnTo>
                <a:lnTo>
                  <a:pt x="459" y="613"/>
                </a:lnTo>
                <a:lnTo>
                  <a:pt x="460" y="612"/>
                </a:lnTo>
                <a:lnTo>
                  <a:pt x="460" y="610"/>
                </a:lnTo>
                <a:lnTo>
                  <a:pt x="462" y="610"/>
                </a:lnTo>
                <a:lnTo>
                  <a:pt x="462" y="609"/>
                </a:lnTo>
                <a:lnTo>
                  <a:pt x="463" y="609"/>
                </a:lnTo>
                <a:lnTo>
                  <a:pt x="463" y="610"/>
                </a:lnTo>
                <a:lnTo>
                  <a:pt x="465" y="610"/>
                </a:lnTo>
                <a:lnTo>
                  <a:pt x="466" y="610"/>
                </a:lnTo>
                <a:lnTo>
                  <a:pt x="466" y="612"/>
                </a:lnTo>
                <a:lnTo>
                  <a:pt x="468" y="612"/>
                </a:lnTo>
                <a:lnTo>
                  <a:pt x="469" y="612"/>
                </a:lnTo>
                <a:lnTo>
                  <a:pt x="469" y="613"/>
                </a:lnTo>
                <a:lnTo>
                  <a:pt x="471" y="613"/>
                </a:lnTo>
                <a:lnTo>
                  <a:pt x="472" y="613"/>
                </a:lnTo>
                <a:lnTo>
                  <a:pt x="474" y="613"/>
                </a:lnTo>
                <a:lnTo>
                  <a:pt x="475" y="613"/>
                </a:lnTo>
                <a:lnTo>
                  <a:pt x="477" y="613"/>
                </a:lnTo>
                <a:lnTo>
                  <a:pt x="478" y="613"/>
                </a:lnTo>
                <a:lnTo>
                  <a:pt x="480" y="613"/>
                </a:lnTo>
                <a:lnTo>
                  <a:pt x="481" y="613"/>
                </a:lnTo>
                <a:lnTo>
                  <a:pt x="483" y="613"/>
                </a:lnTo>
                <a:lnTo>
                  <a:pt x="484" y="613"/>
                </a:lnTo>
                <a:lnTo>
                  <a:pt x="486" y="613"/>
                </a:lnTo>
                <a:lnTo>
                  <a:pt x="487" y="613"/>
                </a:lnTo>
                <a:lnTo>
                  <a:pt x="487" y="612"/>
                </a:lnTo>
                <a:lnTo>
                  <a:pt x="489" y="612"/>
                </a:lnTo>
                <a:lnTo>
                  <a:pt x="490" y="610"/>
                </a:lnTo>
                <a:lnTo>
                  <a:pt x="492" y="609"/>
                </a:lnTo>
                <a:lnTo>
                  <a:pt x="492" y="607"/>
                </a:lnTo>
                <a:lnTo>
                  <a:pt x="492" y="606"/>
                </a:lnTo>
                <a:lnTo>
                  <a:pt x="492" y="604"/>
                </a:lnTo>
                <a:lnTo>
                  <a:pt x="492" y="603"/>
                </a:lnTo>
                <a:lnTo>
                  <a:pt x="492" y="601"/>
                </a:lnTo>
                <a:lnTo>
                  <a:pt x="492" y="600"/>
                </a:lnTo>
                <a:lnTo>
                  <a:pt x="492" y="598"/>
                </a:lnTo>
                <a:lnTo>
                  <a:pt x="490" y="595"/>
                </a:lnTo>
                <a:lnTo>
                  <a:pt x="490" y="592"/>
                </a:lnTo>
                <a:lnTo>
                  <a:pt x="490" y="590"/>
                </a:lnTo>
                <a:lnTo>
                  <a:pt x="490" y="589"/>
                </a:lnTo>
                <a:lnTo>
                  <a:pt x="492" y="587"/>
                </a:lnTo>
                <a:lnTo>
                  <a:pt x="492" y="586"/>
                </a:lnTo>
                <a:lnTo>
                  <a:pt x="492" y="584"/>
                </a:lnTo>
                <a:lnTo>
                  <a:pt x="493" y="583"/>
                </a:lnTo>
                <a:lnTo>
                  <a:pt x="495" y="581"/>
                </a:lnTo>
                <a:lnTo>
                  <a:pt x="496" y="580"/>
                </a:lnTo>
                <a:lnTo>
                  <a:pt x="496" y="578"/>
                </a:lnTo>
                <a:lnTo>
                  <a:pt x="498" y="578"/>
                </a:lnTo>
                <a:lnTo>
                  <a:pt x="498" y="577"/>
                </a:lnTo>
                <a:lnTo>
                  <a:pt x="498" y="575"/>
                </a:lnTo>
                <a:lnTo>
                  <a:pt x="448" y="575"/>
                </a:lnTo>
                <a:lnTo>
                  <a:pt x="443" y="575"/>
                </a:lnTo>
                <a:lnTo>
                  <a:pt x="440" y="575"/>
                </a:lnTo>
                <a:lnTo>
                  <a:pt x="439" y="575"/>
                </a:lnTo>
                <a:lnTo>
                  <a:pt x="436" y="575"/>
                </a:lnTo>
                <a:lnTo>
                  <a:pt x="436" y="569"/>
                </a:lnTo>
                <a:lnTo>
                  <a:pt x="437" y="560"/>
                </a:lnTo>
                <a:lnTo>
                  <a:pt x="439" y="554"/>
                </a:lnTo>
                <a:lnTo>
                  <a:pt x="439" y="551"/>
                </a:lnTo>
                <a:lnTo>
                  <a:pt x="439" y="542"/>
                </a:lnTo>
                <a:lnTo>
                  <a:pt x="439" y="533"/>
                </a:lnTo>
                <a:lnTo>
                  <a:pt x="440" y="522"/>
                </a:lnTo>
                <a:lnTo>
                  <a:pt x="439" y="512"/>
                </a:lnTo>
                <a:lnTo>
                  <a:pt x="439" y="504"/>
                </a:lnTo>
                <a:lnTo>
                  <a:pt x="439" y="486"/>
                </a:lnTo>
                <a:lnTo>
                  <a:pt x="434" y="481"/>
                </a:lnTo>
                <a:lnTo>
                  <a:pt x="431" y="478"/>
                </a:lnTo>
                <a:lnTo>
                  <a:pt x="428" y="478"/>
                </a:lnTo>
                <a:lnTo>
                  <a:pt x="425" y="478"/>
                </a:lnTo>
                <a:lnTo>
                  <a:pt x="421" y="478"/>
                </a:lnTo>
                <a:lnTo>
                  <a:pt x="413" y="478"/>
                </a:lnTo>
                <a:lnTo>
                  <a:pt x="413" y="497"/>
                </a:lnTo>
                <a:lnTo>
                  <a:pt x="413" y="501"/>
                </a:lnTo>
                <a:lnTo>
                  <a:pt x="413" y="506"/>
                </a:lnTo>
                <a:lnTo>
                  <a:pt x="413" y="513"/>
                </a:lnTo>
                <a:lnTo>
                  <a:pt x="413" y="525"/>
                </a:lnTo>
                <a:lnTo>
                  <a:pt x="437" y="527"/>
                </a:lnTo>
                <a:lnTo>
                  <a:pt x="437" y="528"/>
                </a:lnTo>
                <a:lnTo>
                  <a:pt x="436" y="548"/>
                </a:lnTo>
                <a:lnTo>
                  <a:pt x="437" y="548"/>
                </a:lnTo>
                <a:lnTo>
                  <a:pt x="436" y="554"/>
                </a:lnTo>
                <a:lnTo>
                  <a:pt x="433" y="575"/>
                </a:lnTo>
                <a:lnTo>
                  <a:pt x="413" y="575"/>
                </a:lnTo>
                <a:lnTo>
                  <a:pt x="389" y="575"/>
                </a:lnTo>
                <a:lnTo>
                  <a:pt x="389" y="587"/>
                </a:lnTo>
                <a:lnTo>
                  <a:pt x="342" y="586"/>
                </a:lnTo>
                <a:lnTo>
                  <a:pt x="342" y="598"/>
                </a:lnTo>
                <a:close/>
                <a:moveTo>
                  <a:pt x="344" y="772"/>
                </a:moveTo>
                <a:lnTo>
                  <a:pt x="344" y="798"/>
                </a:lnTo>
                <a:lnTo>
                  <a:pt x="355" y="798"/>
                </a:lnTo>
                <a:lnTo>
                  <a:pt x="355" y="771"/>
                </a:lnTo>
                <a:lnTo>
                  <a:pt x="353" y="771"/>
                </a:lnTo>
                <a:lnTo>
                  <a:pt x="344" y="771"/>
                </a:lnTo>
                <a:lnTo>
                  <a:pt x="344" y="772"/>
                </a:lnTo>
                <a:close/>
                <a:moveTo>
                  <a:pt x="385" y="771"/>
                </a:moveTo>
                <a:lnTo>
                  <a:pt x="386" y="771"/>
                </a:lnTo>
                <a:lnTo>
                  <a:pt x="386" y="772"/>
                </a:lnTo>
                <a:lnTo>
                  <a:pt x="386" y="781"/>
                </a:lnTo>
                <a:lnTo>
                  <a:pt x="386" y="793"/>
                </a:lnTo>
                <a:lnTo>
                  <a:pt x="391" y="793"/>
                </a:lnTo>
                <a:lnTo>
                  <a:pt x="394" y="793"/>
                </a:lnTo>
                <a:lnTo>
                  <a:pt x="392" y="771"/>
                </a:lnTo>
                <a:lnTo>
                  <a:pt x="400" y="771"/>
                </a:lnTo>
                <a:lnTo>
                  <a:pt x="406" y="771"/>
                </a:lnTo>
                <a:lnTo>
                  <a:pt x="406" y="742"/>
                </a:lnTo>
                <a:lnTo>
                  <a:pt x="406" y="740"/>
                </a:lnTo>
                <a:lnTo>
                  <a:pt x="385" y="740"/>
                </a:lnTo>
                <a:lnTo>
                  <a:pt x="385" y="771"/>
                </a:lnTo>
                <a:close/>
                <a:moveTo>
                  <a:pt x="474" y="494"/>
                </a:moveTo>
                <a:lnTo>
                  <a:pt x="483" y="494"/>
                </a:lnTo>
                <a:lnTo>
                  <a:pt x="483" y="491"/>
                </a:lnTo>
                <a:lnTo>
                  <a:pt x="484" y="491"/>
                </a:lnTo>
                <a:lnTo>
                  <a:pt x="486" y="492"/>
                </a:lnTo>
                <a:lnTo>
                  <a:pt x="489" y="492"/>
                </a:lnTo>
                <a:lnTo>
                  <a:pt x="489" y="478"/>
                </a:lnTo>
                <a:lnTo>
                  <a:pt x="484" y="478"/>
                </a:lnTo>
                <a:lnTo>
                  <a:pt x="481" y="478"/>
                </a:lnTo>
                <a:lnTo>
                  <a:pt x="474" y="478"/>
                </a:lnTo>
                <a:lnTo>
                  <a:pt x="474" y="494"/>
                </a:lnTo>
                <a:close/>
                <a:moveTo>
                  <a:pt x="502" y="492"/>
                </a:moveTo>
                <a:lnTo>
                  <a:pt x="507" y="492"/>
                </a:lnTo>
                <a:lnTo>
                  <a:pt x="505" y="477"/>
                </a:lnTo>
                <a:lnTo>
                  <a:pt x="502" y="477"/>
                </a:lnTo>
                <a:lnTo>
                  <a:pt x="502" y="492"/>
                </a:lnTo>
                <a:close/>
                <a:moveTo>
                  <a:pt x="519" y="524"/>
                </a:moveTo>
                <a:lnTo>
                  <a:pt x="520" y="522"/>
                </a:lnTo>
                <a:lnTo>
                  <a:pt x="522" y="522"/>
                </a:lnTo>
                <a:lnTo>
                  <a:pt x="522" y="521"/>
                </a:lnTo>
                <a:lnTo>
                  <a:pt x="523" y="521"/>
                </a:lnTo>
                <a:lnTo>
                  <a:pt x="525" y="519"/>
                </a:lnTo>
                <a:lnTo>
                  <a:pt x="526" y="519"/>
                </a:lnTo>
                <a:lnTo>
                  <a:pt x="528" y="519"/>
                </a:lnTo>
                <a:lnTo>
                  <a:pt x="529" y="519"/>
                </a:lnTo>
                <a:lnTo>
                  <a:pt x="531" y="518"/>
                </a:lnTo>
                <a:lnTo>
                  <a:pt x="532" y="518"/>
                </a:lnTo>
                <a:lnTo>
                  <a:pt x="532" y="516"/>
                </a:lnTo>
                <a:lnTo>
                  <a:pt x="534" y="516"/>
                </a:lnTo>
                <a:lnTo>
                  <a:pt x="534" y="515"/>
                </a:lnTo>
                <a:lnTo>
                  <a:pt x="535" y="513"/>
                </a:lnTo>
                <a:lnTo>
                  <a:pt x="537" y="512"/>
                </a:lnTo>
                <a:lnTo>
                  <a:pt x="538" y="510"/>
                </a:lnTo>
                <a:lnTo>
                  <a:pt x="538" y="509"/>
                </a:lnTo>
                <a:lnTo>
                  <a:pt x="538" y="507"/>
                </a:lnTo>
                <a:lnTo>
                  <a:pt x="540" y="507"/>
                </a:lnTo>
                <a:lnTo>
                  <a:pt x="540" y="506"/>
                </a:lnTo>
                <a:lnTo>
                  <a:pt x="540" y="504"/>
                </a:lnTo>
                <a:lnTo>
                  <a:pt x="538" y="503"/>
                </a:lnTo>
                <a:lnTo>
                  <a:pt x="538" y="501"/>
                </a:lnTo>
                <a:lnTo>
                  <a:pt x="538" y="500"/>
                </a:lnTo>
                <a:lnTo>
                  <a:pt x="540" y="500"/>
                </a:lnTo>
                <a:lnTo>
                  <a:pt x="540" y="498"/>
                </a:lnTo>
                <a:lnTo>
                  <a:pt x="540" y="497"/>
                </a:lnTo>
                <a:lnTo>
                  <a:pt x="542" y="495"/>
                </a:lnTo>
                <a:lnTo>
                  <a:pt x="543" y="494"/>
                </a:lnTo>
                <a:lnTo>
                  <a:pt x="545" y="491"/>
                </a:lnTo>
                <a:lnTo>
                  <a:pt x="546" y="491"/>
                </a:lnTo>
                <a:lnTo>
                  <a:pt x="548" y="489"/>
                </a:lnTo>
                <a:lnTo>
                  <a:pt x="548" y="487"/>
                </a:lnTo>
                <a:lnTo>
                  <a:pt x="548" y="486"/>
                </a:lnTo>
                <a:lnTo>
                  <a:pt x="548" y="484"/>
                </a:lnTo>
                <a:lnTo>
                  <a:pt x="548" y="483"/>
                </a:lnTo>
                <a:lnTo>
                  <a:pt x="546" y="483"/>
                </a:lnTo>
                <a:lnTo>
                  <a:pt x="546" y="481"/>
                </a:lnTo>
                <a:lnTo>
                  <a:pt x="545" y="481"/>
                </a:lnTo>
                <a:lnTo>
                  <a:pt x="545" y="480"/>
                </a:lnTo>
                <a:lnTo>
                  <a:pt x="543" y="480"/>
                </a:lnTo>
                <a:lnTo>
                  <a:pt x="542" y="478"/>
                </a:lnTo>
                <a:lnTo>
                  <a:pt x="542" y="477"/>
                </a:lnTo>
                <a:lnTo>
                  <a:pt x="526" y="477"/>
                </a:lnTo>
                <a:lnTo>
                  <a:pt x="517" y="477"/>
                </a:lnTo>
                <a:lnTo>
                  <a:pt x="519" y="524"/>
                </a:lnTo>
                <a:close/>
                <a:moveTo>
                  <a:pt x="563" y="489"/>
                </a:moveTo>
                <a:lnTo>
                  <a:pt x="567" y="489"/>
                </a:lnTo>
                <a:lnTo>
                  <a:pt x="567" y="475"/>
                </a:lnTo>
                <a:lnTo>
                  <a:pt x="563" y="477"/>
                </a:lnTo>
                <a:lnTo>
                  <a:pt x="563" y="489"/>
                </a:lnTo>
                <a:close/>
                <a:moveTo>
                  <a:pt x="570" y="790"/>
                </a:moveTo>
                <a:lnTo>
                  <a:pt x="606" y="790"/>
                </a:lnTo>
                <a:lnTo>
                  <a:pt x="606" y="798"/>
                </a:lnTo>
                <a:lnTo>
                  <a:pt x="608" y="828"/>
                </a:lnTo>
                <a:lnTo>
                  <a:pt x="621" y="828"/>
                </a:lnTo>
                <a:lnTo>
                  <a:pt x="621" y="824"/>
                </a:lnTo>
                <a:lnTo>
                  <a:pt x="621" y="798"/>
                </a:lnTo>
                <a:lnTo>
                  <a:pt x="621" y="793"/>
                </a:lnTo>
                <a:lnTo>
                  <a:pt x="620" y="781"/>
                </a:lnTo>
                <a:lnTo>
                  <a:pt x="621" y="781"/>
                </a:lnTo>
                <a:lnTo>
                  <a:pt x="688" y="783"/>
                </a:lnTo>
                <a:lnTo>
                  <a:pt x="688" y="787"/>
                </a:lnTo>
                <a:lnTo>
                  <a:pt x="688" y="793"/>
                </a:lnTo>
                <a:lnTo>
                  <a:pt x="688" y="796"/>
                </a:lnTo>
                <a:lnTo>
                  <a:pt x="689" y="796"/>
                </a:lnTo>
                <a:lnTo>
                  <a:pt x="691" y="796"/>
                </a:lnTo>
                <a:lnTo>
                  <a:pt x="703" y="796"/>
                </a:lnTo>
                <a:lnTo>
                  <a:pt x="703" y="783"/>
                </a:lnTo>
                <a:lnTo>
                  <a:pt x="713" y="783"/>
                </a:lnTo>
                <a:lnTo>
                  <a:pt x="715" y="787"/>
                </a:lnTo>
                <a:lnTo>
                  <a:pt x="718" y="789"/>
                </a:lnTo>
                <a:lnTo>
                  <a:pt x="718" y="777"/>
                </a:lnTo>
                <a:lnTo>
                  <a:pt x="718" y="775"/>
                </a:lnTo>
                <a:lnTo>
                  <a:pt x="706" y="775"/>
                </a:lnTo>
                <a:lnTo>
                  <a:pt x="641" y="774"/>
                </a:lnTo>
                <a:lnTo>
                  <a:pt x="620" y="774"/>
                </a:lnTo>
                <a:lnTo>
                  <a:pt x="608" y="774"/>
                </a:lnTo>
                <a:lnTo>
                  <a:pt x="573" y="774"/>
                </a:lnTo>
                <a:lnTo>
                  <a:pt x="570" y="774"/>
                </a:lnTo>
                <a:lnTo>
                  <a:pt x="570" y="790"/>
                </a:lnTo>
                <a:close/>
                <a:moveTo>
                  <a:pt x="689" y="492"/>
                </a:moveTo>
                <a:lnTo>
                  <a:pt x="689" y="498"/>
                </a:lnTo>
                <a:lnTo>
                  <a:pt x="694" y="498"/>
                </a:lnTo>
                <a:lnTo>
                  <a:pt x="694" y="486"/>
                </a:lnTo>
                <a:lnTo>
                  <a:pt x="697" y="486"/>
                </a:lnTo>
                <a:lnTo>
                  <a:pt x="697" y="478"/>
                </a:lnTo>
                <a:lnTo>
                  <a:pt x="694" y="478"/>
                </a:lnTo>
                <a:lnTo>
                  <a:pt x="691" y="478"/>
                </a:lnTo>
                <a:lnTo>
                  <a:pt x="689" y="478"/>
                </a:lnTo>
                <a:lnTo>
                  <a:pt x="689" y="492"/>
                </a:lnTo>
                <a:close/>
                <a:moveTo>
                  <a:pt x="724" y="777"/>
                </a:moveTo>
                <a:lnTo>
                  <a:pt x="725" y="777"/>
                </a:lnTo>
                <a:lnTo>
                  <a:pt x="727" y="777"/>
                </a:lnTo>
                <a:lnTo>
                  <a:pt x="738" y="777"/>
                </a:lnTo>
                <a:lnTo>
                  <a:pt x="739" y="777"/>
                </a:lnTo>
                <a:lnTo>
                  <a:pt x="762" y="777"/>
                </a:lnTo>
                <a:lnTo>
                  <a:pt x="775" y="777"/>
                </a:lnTo>
                <a:lnTo>
                  <a:pt x="775" y="780"/>
                </a:lnTo>
                <a:lnTo>
                  <a:pt x="775" y="786"/>
                </a:lnTo>
                <a:lnTo>
                  <a:pt x="775" y="799"/>
                </a:lnTo>
                <a:lnTo>
                  <a:pt x="775" y="805"/>
                </a:lnTo>
                <a:lnTo>
                  <a:pt x="777" y="805"/>
                </a:lnTo>
                <a:lnTo>
                  <a:pt x="777" y="807"/>
                </a:lnTo>
                <a:lnTo>
                  <a:pt x="799" y="807"/>
                </a:lnTo>
                <a:lnTo>
                  <a:pt x="799" y="810"/>
                </a:lnTo>
                <a:lnTo>
                  <a:pt x="801" y="810"/>
                </a:lnTo>
                <a:lnTo>
                  <a:pt x="816" y="810"/>
                </a:lnTo>
                <a:lnTo>
                  <a:pt x="816" y="807"/>
                </a:lnTo>
                <a:lnTo>
                  <a:pt x="816" y="799"/>
                </a:lnTo>
                <a:lnTo>
                  <a:pt x="816" y="795"/>
                </a:lnTo>
                <a:lnTo>
                  <a:pt x="816" y="789"/>
                </a:lnTo>
                <a:lnTo>
                  <a:pt x="816" y="784"/>
                </a:lnTo>
                <a:lnTo>
                  <a:pt x="816" y="778"/>
                </a:lnTo>
                <a:lnTo>
                  <a:pt x="814" y="778"/>
                </a:lnTo>
                <a:lnTo>
                  <a:pt x="814" y="777"/>
                </a:lnTo>
                <a:lnTo>
                  <a:pt x="808" y="777"/>
                </a:lnTo>
                <a:lnTo>
                  <a:pt x="784" y="777"/>
                </a:lnTo>
                <a:lnTo>
                  <a:pt x="777" y="775"/>
                </a:lnTo>
                <a:lnTo>
                  <a:pt x="775" y="775"/>
                </a:lnTo>
                <a:lnTo>
                  <a:pt x="768" y="775"/>
                </a:lnTo>
                <a:lnTo>
                  <a:pt x="762" y="775"/>
                </a:lnTo>
                <a:lnTo>
                  <a:pt x="745" y="775"/>
                </a:lnTo>
                <a:lnTo>
                  <a:pt x="739" y="775"/>
                </a:lnTo>
                <a:lnTo>
                  <a:pt x="738" y="775"/>
                </a:lnTo>
                <a:lnTo>
                  <a:pt x="735" y="775"/>
                </a:lnTo>
                <a:lnTo>
                  <a:pt x="729" y="775"/>
                </a:lnTo>
                <a:lnTo>
                  <a:pt x="727" y="775"/>
                </a:lnTo>
                <a:lnTo>
                  <a:pt x="725" y="775"/>
                </a:lnTo>
                <a:lnTo>
                  <a:pt x="724" y="775"/>
                </a:lnTo>
                <a:lnTo>
                  <a:pt x="724" y="777"/>
                </a:lnTo>
                <a:close/>
                <a:moveTo>
                  <a:pt x="777" y="821"/>
                </a:moveTo>
                <a:lnTo>
                  <a:pt x="777" y="827"/>
                </a:lnTo>
                <a:lnTo>
                  <a:pt x="777" y="834"/>
                </a:lnTo>
                <a:lnTo>
                  <a:pt x="777" y="842"/>
                </a:lnTo>
                <a:lnTo>
                  <a:pt x="778" y="842"/>
                </a:lnTo>
                <a:lnTo>
                  <a:pt x="792" y="842"/>
                </a:lnTo>
                <a:lnTo>
                  <a:pt x="799" y="842"/>
                </a:lnTo>
                <a:lnTo>
                  <a:pt x="817" y="843"/>
                </a:lnTo>
                <a:lnTo>
                  <a:pt x="819" y="843"/>
                </a:lnTo>
                <a:lnTo>
                  <a:pt x="819" y="842"/>
                </a:lnTo>
                <a:lnTo>
                  <a:pt x="819" y="839"/>
                </a:lnTo>
                <a:lnTo>
                  <a:pt x="819" y="836"/>
                </a:lnTo>
                <a:lnTo>
                  <a:pt x="819" y="834"/>
                </a:lnTo>
                <a:lnTo>
                  <a:pt x="817" y="828"/>
                </a:lnTo>
                <a:lnTo>
                  <a:pt x="817" y="824"/>
                </a:lnTo>
                <a:lnTo>
                  <a:pt x="817" y="821"/>
                </a:lnTo>
                <a:lnTo>
                  <a:pt x="817" y="819"/>
                </a:lnTo>
                <a:lnTo>
                  <a:pt x="817" y="815"/>
                </a:lnTo>
                <a:lnTo>
                  <a:pt x="816" y="815"/>
                </a:lnTo>
                <a:lnTo>
                  <a:pt x="801" y="813"/>
                </a:lnTo>
                <a:lnTo>
                  <a:pt x="775" y="813"/>
                </a:lnTo>
                <a:lnTo>
                  <a:pt x="777" y="821"/>
                </a:lnTo>
                <a:close/>
                <a:moveTo>
                  <a:pt x="814" y="687"/>
                </a:moveTo>
                <a:lnTo>
                  <a:pt x="816" y="687"/>
                </a:lnTo>
                <a:lnTo>
                  <a:pt x="816" y="699"/>
                </a:lnTo>
                <a:lnTo>
                  <a:pt x="816" y="713"/>
                </a:lnTo>
                <a:lnTo>
                  <a:pt x="816" y="721"/>
                </a:lnTo>
                <a:lnTo>
                  <a:pt x="858" y="721"/>
                </a:lnTo>
                <a:lnTo>
                  <a:pt x="857" y="693"/>
                </a:lnTo>
                <a:lnTo>
                  <a:pt x="857" y="684"/>
                </a:lnTo>
                <a:lnTo>
                  <a:pt x="849" y="683"/>
                </a:lnTo>
                <a:lnTo>
                  <a:pt x="848" y="683"/>
                </a:lnTo>
                <a:lnTo>
                  <a:pt x="842" y="683"/>
                </a:lnTo>
                <a:lnTo>
                  <a:pt x="842" y="692"/>
                </a:lnTo>
                <a:lnTo>
                  <a:pt x="837" y="692"/>
                </a:lnTo>
                <a:lnTo>
                  <a:pt x="834" y="692"/>
                </a:lnTo>
                <a:lnTo>
                  <a:pt x="834" y="683"/>
                </a:lnTo>
                <a:lnTo>
                  <a:pt x="833" y="683"/>
                </a:lnTo>
                <a:lnTo>
                  <a:pt x="833" y="680"/>
                </a:lnTo>
                <a:lnTo>
                  <a:pt x="831" y="680"/>
                </a:lnTo>
                <a:lnTo>
                  <a:pt x="819" y="680"/>
                </a:lnTo>
                <a:lnTo>
                  <a:pt x="814" y="678"/>
                </a:lnTo>
                <a:lnTo>
                  <a:pt x="814" y="687"/>
                </a:lnTo>
                <a:close/>
                <a:moveTo>
                  <a:pt x="817" y="734"/>
                </a:moveTo>
                <a:lnTo>
                  <a:pt x="824" y="734"/>
                </a:lnTo>
                <a:lnTo>
                  <a:pt x="824" y="737"/>
                </a:lnTo>
                <a:lnTo>
                  <a:pt x="817" y="737"/>
                </a:lnTo>
                <a:lnTo>
                  <a:pt x="817" y="742"/>
                </a:lnTo>
                <a:lnTo>
                  <a:pt x="817" y="746"/>
                </a:lnTo>
                <a:lnTo>
                  <a:pt x="827" y="746"/>
                </a:lnTo>
                <a:lnTo>
                  <a:pt x="827" y="742"/>
                </a:lnTo>
                <a:lnTo>
                  <a:pt x="858" y="742"/>
                </a:lnTo>
                <a:lnTo>
                  <a:pt x="858" y="736"/>
                </a:lnTo>
                <a:lnTo>
                  <a:pt x="858" y="728"/>
                </a:lnTo>
                <a:lnTo>
                  <a:pt x="817" y="728"/>
                </a:lnTo>
                <a:lnTo>
                  <a:pt x="817" y="734"/>
                </a:lnTo>
                <a:close/>
                <a:moveTo>
                  <a:pt x="819" y="834"/>
                </a:moveTo>
                <a:lnTo>
                  <a:pt x="828" y="834"/>
                </a:lnTo>
                <a:lnTo>
                  <a:pt x="828" y="828"/>
                </a:lnTo>
                <a:lnTo>
                  <a:pt x="819" y="828"/>
                </a:lnTo>
                <a:lnTo>
                  <a:pt x="819" y="834"/>
                </a:lnTo>
                <a:close/>
                <a:moveTo>
                  <a:pt x="914" y="687"/>
                </a:moveTo>
                <a:lnTo>
                  <a:pt x="914" y="777"/>
                </a:lnTo>
                <a:lnTo>
                  <a:pt x="914" y="778"/>
                </a:lnTo>
                <a:lnTo>
                  <a:pt x="928" y="778"/>
                </a:lnTo>
                <a:lnTo>
                  <a:pt x="932" y="778"/>
                </a:lnTo>
                <a:lnTo>
                  <a:pt x="971" y="780"/>
                </a:lnTo>
                <a:lnTo>
                  <a:pt x="983" y="780"/>
                </a:lnTo>
                <a:lnTo>
                  <a:pt x="983" y="777"/>
                </a:lnTo>
                <a:lnTo>
                  <a:pt x="985" y="777"/>
                </a:lnTo>
                <a:lnTo>
                  <a:pt x="986" y="777"/>
                </a:lnTo>
                <a:lnTo>
                  <a:pt x="988" y="740"/>
                </a:lnTo>
                <a:lnTo>
                  <a:pt x="988" y="730"/>
                </a:lnTo>
                <a:lnTo>
                  <a:pt x="988" y="724"/>
                </a:lnTo>
                <a:lnTo>
                  <a:pt x="988" y="718"/>
                </a:lnTo>
                <a:lnTo>
                  <a:pt x="989" y="712"/>
                </a:lnTo>
                <a:lnTo>
                  <a:pt x="989" y="706"/>
                </a:lnTo>
                <a:lnTo>
                  <a:pt x="992" y="687"/>
                </a:lnTo>
                <a:lnTo>
                  <a:pt x="991" y="687"/>
                </a:lnTo>
                <a:lnTo>
                  <a:pt x="986" y="687"/>
                </a:lnTo>
                <a:lnTo>
                  <a:pt x="985" y="687"/>
                </a:lnTo>
                <a:lnTo>
                  <a:pt x="971" y="687"/>
                </a:lnTo>
                <a:lnTo>
                  <a:pt x="967" y="687"/>
                </a:lnTo>
                <a:lnTo>
                  <a:pt x="964" y="687"/>
                </a:lnTo>
                <a:lnTo>
                  <a:pt x="956" y="687"/>
                </a:lnTo>
                <a:lnTo>
                  <a:pt x="950" y="687"/>
                </a:lnTo>
                <a:lnTo>
                  <a:pt x="944" y="687"/>
                </a:lnTo>
                <a:lnTo>
                  <a:pt x="943" y="687"/>
                </a:lnTo>
                <a:lnTo>
                  <a:pt x="941" y="687"/>
                </a:lnTo>
                <a:lnTo>
                  <a:pt x="935" y="687"/>
                </a:lnTo>
                <a:lnTo>
                  <a:pt x="928" y="687"/>
                </a:lnTo>
                <a:lnTo>
                  <a:pt x="922" y="686"/>
                </a:lnTo>
                <a:lnTo>
                  <a:pt x="914" y="686"/>
                </a:lnTo>
                <a:lnTo>
                  <a:pt x="914" y="687"/>
                </a:lnTo>
                <a:close/>
                <a:moveTo>
                  <a:pt x="995" y="793"/>
                </a:moveTo>
                <a:lnTo>
                  <a:pt x="1003" y="793"/>
                </a:lnTo>
                <a:lnTo>
                  <a:pt x="1004" y="831"/>
                </a:lnTo>
                <a:lnTo>
                  <a:pt x="1012" y="831"/>
                </a:lnTo>
                <a:lnTo>
                  <a:pt x="1027" y="831"/>
                </a:lnTo>
                <a:lnTo>
                  <a:pt x="1033" y="833"/>
                </a:lnTo>
                <a:lnTo>
                  <a:pt x="1039" y="833"/>
                </a:lnTo>
                <a:lnTo>
                  <a:pt x="1045" y="833"/>
                </a:lnTo>
                <a:lnTo>
                  <a:pt x="1053" y="833"/>
                </a:lnTo>
                <a:lnTo>
                  <a:pt x="1059" y="833"/>
                </a:lnTo>
                <a:lnTo>
                  <a:pt x="1065" y="833"/>
                </a:lnTo>
                <a:lnTo>
                  <a:pt x="1063" y="793"/>
                </a:lnTo>
                <a:lnTo>
                  <a:pt x="1063" y="783"/>
                </a:lnTo>
                <a:lnTo>
                  <a:pt x="1057" y="783"/>
                </a:lnTo>
                <a:lnTo>
                  <a:pt x="1051" y="783"/>
                </a:lnTo>
                <a:lnTo>
                  <a:pt x="1044" y="783"/>
                </a:lnTo>
                <a:lnTo>
                  <a:pt x="1041" y="783"/>
                </a:lnTo>
                <a:lnTo>
                  <a:pt x="1038" y="781"/>
                </a:lnTo>
                <a:lnTo>
                  <a:pt x="1032" y="781"/>
                </a:lnTo>
                <a:lnTo>
                  <a:pt x="1030" y="781"/>
                </a:lnTo>
                <a:lnTo>
                  <a:pt x="1029" y="781"/>
                </a:lnTo>
                <a:lnTo>
                  <a:pt x="1027" y="781"/>
                </a:lnTo>
                <a:lnTo>
                  <a:pt x="1015" y="781"/>
                </a:lnTo>
                <a:lnTo>
                  <a:pt x="1011" y="781"/>
                </a:lnTo>
                <a:lnTo>
                  <a:pt x="1006" y="781"/>
                </a:lnTo>
                <a:lnTo>
                  <a:pt x="1003" y="781"/>
                </a:lnTo>
                <a:lnTo>
                  <a:pt x="998" y="781"/>
                </a:lnTo>
                <a:lnTo>
                  <a:pt x="995" y="781"/>
                </a:lnTo>
                <a:lnTo>
                  <a:pt x="995" y="793"/>
                </a:lnTo>
                <a:close/>
                <a:moveTo>
                  <a:pt x="1090" y="783"/>
                </a:moveTo>
                <a:lnTo>
                  <a:pt x="1090" y="812"/>
                </a:lnTo>
                <a:lnTo>
                  <a:pt x="1109" y="812"/>
                </a:lnTo>
                <a:lnTo>
                  <a:pt x="1110" y="812"/>
                </a:lnTo>
                <a:lnTo>
                  <a:pt x="1110" y="804"/>
                </a:lnTo>
                <a:lnTo>
                  <a:pt x="1109" y="804"/>
                </a:lnTo>
                <a:lnTo>
                  <a:pt x="1107" y="804"/>
                </a:lnTo>
                <a:lnTo>
                  <a:pt x="1106" y="796"/>
                </a:lnTo>
                <a:lnTo>
                  <a:pt x="1109" y="796"/>
                </a:lnTo>
                <a:lnTo>
                  <a:pt x="1110" y="796"/>
                </a:lnTo>
                <a:lnTo>
                  <a:pt x="1110" y="795"/>
                </a:lnTo>
                <a:lnTo>
                  <a:pt x="1110" y="790"/>
                </a:lnTo>
                <a:lnTo>
                  <a:pt x="1110" y="784"/>
                </a:lnTo>
                <a:lnTo>
                  <a:pt x="1109" y="784"/>
                </a:lnTo>
                <a:lnTo>
                  <a:pt x="1107" y="784"/>
                </a:lnTo>
                <a:lnTo>
                  <a:pt x="1106" y="784"/>
                </a:lnTo>
                <a:lnTo>
                  <a:pt x="1102" y="784"/>
                </a:lnTo>
                <a:lnTo>
                  <a:pt x="1099" y="784"/>
                </a:lnTo>
                <a:lnTo>
                  <a:pt x="1090" y="783"/>
                </a:lnTo>
                <a:close/>
                <a:moveTo>
                  <a:pt x="1090" y="748"/>
                </a:moveTo>
                <a:lnTo>
                  <a:pt x="1095" y="748"/>
                </a:lnTo>
                <a:lnTo>
                  <a:pt x="1110" y="749"/>
                </a:lnTo>
                <a:lnTo>
                  <a:pt x="1110" y="748"/>
                </a:lnTo>
                <a:lnTo>
                  <a:pt x="1110" y="743"/>
                </a:lnTo>
                <a:lnTo>
                  <a:pt x="1110" y="731"/>
                </a:lnTo>
                <a:lnTo>
                  <a:pt x="1109" y="731"/>
                </a:lnTo>
                <a:lnTo>
                  <a:pt x="1107" y="731"/>
                </a:lnTo>
                <a:lnTo>
                  <a:pt x="1095" y="731"/>
                </a:lnTo>
                <a:lnTo>
                  <a:pt x="1092" y="731"/>
                </a:lnTo>
                <a:lnTo>
                  <a:pt x="1092" y="733"/>
                </a:lnTo>
                <a:lnTo>
                  <a:pt x="1092" y="737"/>
                </a:lnTo>
                <a:lnTo>
                  <a:pt x="1092" y="740"/>
                </a:lnTo>
                <a:lnTo>
                  <a:pt x="1092" y="743"/>
                </a:lnTo>
                <a:lnTo>
                  <a:pt x="1090" y="748"/>
                </a:lnTo>
                <a:close/>
                <a:moveTo>
                  <a:pt x="1099" y="780"/>
                </a:moveTo>
                <a:lnTo>
                  <a:pt x="1104" y="780"/>
                </a:lnTo>
                <a:lnTo>
                  <a:pt x="1109" y="780"/>
                </a:lnTo>
                <a:lnTo>
                  <a:pt x="1110" y="780"/>
                </a:lnTo>
                <a:lnTo>
                  <a:pt x="1113" y="780"/>
                </a:lnTo>
                <a:lnTo>
                  <a:pt x="1119" y="780"/>
                </a:lnTo>
                <a:lnTo>
                  <a:pt x="1121" y="780"/>
                </a:lnTo>
                <a:lnTo>
                  <a:pt x="1122" y="780"/>
                </a:lnTo>
                <a:lnTo>
                  <a:pt x="1122" y="778"/>
                </a:lnTo>
                <a:lnTo>
                  <a:pt x="1122" y="774"/>
                </a:lnTo>
                <a:lnTo>
                  <a:pt x="1127" y="774"/>
                </a:lnTo>
                <a:lnTo>
                  <a:pt x="1128" y="774"/>
                </a:lnTo>
                <a:lnTo>
                  <a:pt x="1128" y="771"/>
                </a:lnTo>
                <a:lnTo>
                  <a:pt x="1134" y="771"/>
                </a:lnTo>
                <a:lnTo>
                  <a:pt x="1134" y="769"/>
                </a:lnTo>
                <a:lnTo>
                  <a:pt x="1134" y="768"/>
                </a:lnTo>
                <a:lnTo>
                  <a:pt x="1134" y="762"/>
                </a:lnTo>
                <a:lnTo>
                  <a:pt x="1124" y="762"/>
                </a:lnTo>
                <a:lnTo>
                  <a:pt x="1122" y="762"/>
                </a:lnTo>
                <a:lnTo>
                  <a:pt x="1122" y="765"/>
                </a:lnTo>
                <a:lnTo>
                  <a:pt x="1121" y="765"/>
                </a:lnTo>
                <a:lnTo>
                  <a:pt x="1104" y="765"/>
                </a:lnTo>
                <a:lnTo>
                  <a:pt x="1101" y="765"/>
                </a:lnTo>
                <a:lnTo>
                  <a:pt x="1099" y="780"/>
                </a:lnTo>
                <a:close/>
                <a:moveTo>
                  <a:pt x="1109" y="828"/>
                </a:moveTo>
                <a:lnTo>
                  <a:pt x="1109" y="830"/>
                </a:lnTo>
                <a:lnTo>
                  <a:pt x="1109" y="828"/>
                </a:lnTo>
                <a:lnTo>
                  <a:pt x="1112" y="828"/>
                </a:lnTo>
                <a:lnTo>
                  <a:pt x="1113" y="828"/>
                </a:lnTo>
                <a:lnTo>
                  <a:pt x="1119" y="830"/>
                </a:lnTo>
                <a:lnTo>
                  <a:pt x="1119" y="833"/>
                </a:lnTo>
                <a:lnTo>
                  <a:pt x="1119" y="836"/>
                </a:lnTo>
                <a:lnTo>
                  <a:pt x="1119" y="839"/>
                </a:lnTo>
                <a:lnTo>
                  <a:pt x="1116" y="839"/>
                </a:lnTo>
                <a:lnTo>
                  <a:pt x="1112" y="837"/>
                </a:lnTo>
                <a:lnTo>
                  <a:pt x="1110" y="845"/>
                </a:lnTo>
                <a:lnTo>
                  <a:pt x="1110" y="846"/>
                </a:lnTo>
                <a:lnTo>
                  <a:pt x="1115" y="846"/>
                </a:lnTo>
                <a:lnTo>
                  <a:pt x="1116" y="846"/>
                </a:lnTo>
                <a:lnTo>
                  <a:pt x="1116" y="848"/>
                </a:lnTo>
                <a:lnTo>
                  <a:pt x="1116" y="851"/>
                </a:lnTo>
                <a:lnTo>
                  <a:pt x="1116" y="852"/>
                </a:lnTo>
                <a:lnTo>
                  <a:pt x="1119" y="852"/>
                </a:lnTo>
                <a:lnTo>
                  <a:pt x="1121" y="852"/>
                </a:lnTo>
                <a:lnTo>
                  <a:pt x="1122" y="852"/>
                </a:lnTo>
                <a:lnTo>
                  <a:pt x="1125" y="852"/>
                </a:lnTo>
                <a:lnTo>
                  <a:pt x="1127" y="852"/>
                </a:lnTo>
                <a:lnTo>
                  <a:pt x="1130" y="852"/>
                </a:lnTo>
                <a:lnTo>
                  <a:pt x="1133" y="852"/>
                </a:lnTo>
                <a:lnTo>
                  <a:pt x="1137" y="852"/>
                </a:lnTo>
                <a:lnTo>
                  <a:pt x="1137" y="854"/>
                </a:lnTo>
                <a:lnTo>
                  <a:pt x="1137" y="862"/>
                </a:lnTo>
                <a:lnTo>
                  <a:pt x="1142" y="862"/>
                </a:lnTo>
                <a:lnTo>
                  <a:pt x="1143" y="865"/>
                </a:lnTo>
                <a:lnTo>
                  <a:pt x="1143" y="866"/>
                </a:lnTo>
                <a:lnTo>
                  <a:pt x="1142" y="866"/>
                </a:lnTo>
                <a:lnTo>
                  <a:pt x="1137" y="866"/>
                </a:lnTo>
                <a:lnTo>
                  <a:pt x="1137" y="868"/>
                </a:lnTo>
                <a:lnTo>
                  <a:pt x="1137" y="886"/>
                </a:lnTo>
                <a:lnTo>
                  <a:pt x="1142" y="886"/>
                </a:lnTo>
                <a:lnTo>
                  <a:pt x="1143" y="886"/>
                </a:lnTo>
                <a:lnTo>
                  <a:pt x="1145" y="886"/>
                </a:lnTo>
                <a:lnTo>
                  <a:pt x="1152" y="886"/>
                </a:lnTo>
                <a:lnTo>
                  <a:pt x="1154" y="886"/>
                </a:lnTo>
                <a:lnTo>
                  <a:pt x="1155" y="886"/>
                </a:lnTo>
                <a:lnTo>
                  <a:pt x="1161" y="886"/>
                </a:lnTo>
                <a:lnTo>
                  <a:pt x="1163" y="886"/>
                </a:lnTo>
                <a:lnTo>
                  <a:pt x="1164" y="886"/>
                </a:lnTo>
                <a:lnTo>
                  <a:pt x="1164" y="884"/>
                </a:lnTo>
                <a:lnTo>
                  <a:pt x="1164" y="881"/>
                </a:lnTo>
                <a:lnTo>
                  <a:pt x="1164" y="877"/>
                </a:lnTo>
                <a:lnTo>
                  <a:pt x="1161" y="877"/>
                </a:lnTo>
                <a:lnTo>
                  <a:pt x="1160" y="875"/>
                </a:lnTo>
                <a:lnTo>
                  <a:pt x="1160" y="874"/>
                </a:lnTo>
                <a:lnTo>
                  <a:pt x="1158" y="868"/>
                </a:lnTo>
                <a:lnTo>
                  <a:pt x="1158" y="865"/>
                </a:lnTo>
                <a:lnTo>
                  <a:pt x="1158" y="862"/>
                </a:lnTo>
                <a:lnTo>
                  <a:pt x="1164" y="862"/>
                </a:lnTo>
                <a:lnTo>
                  <a:pt x="1164" y="855"/>
                </a:lnTo>
                <a:lnTo>
                  <a:pt x="1163" y="855"/>
                </a:lnTo>
                <a:lnTo>
                  <a:pt x="1160" y="855"/>
                </a:lnTo>
                <a:lnTo>
                  <a:pt x="1155" y="855"/>
                </a:lnTo>
                <a:lnTo>
                  <a:pt x="1154" y="855"/>
                </a:lnTo>
                <a:lnTo>
                  <a:pt x="1154" y="854"/>
                </a:lnTo>
                <a:lnTo>
                  <a:pt x="1154" y="849"/>
                </a:lnTo>
                <a:lnTo>
                  <a:pt x="1158" y="849"/>
                </a:lnTo>
                <a:lnTo>
                  <a:pt x="1158" y="851"/>
                </a:lnTo>
                <a:lnTo>
                  <a:pt x="1158" y="852"/>
                </a:lnTo>
                <a:lnTo>
                  <a:pt x="1164" y="852"/>
                </a:lnTo>
                <a:lnTo>
                  <a:pt x="1164" y="849"/>
                </a:lnTo>
                <a:lnTo>
                  <a:pt x="1164" y="846"/>
                </a:lnTo>
                <a:lnTo>
                  <a:pt x="1164" y="843"/>
                </a:lnTo>
                <a:lnTo>
                  <a:pt x="1164" y="837"/>
                </a:lnTo>
                <a:lnTo>
                  <a:pt x="1164" y="834"/>
                </a:lnTo>
                <a:lnTo>
                  <a:pt x="1164" y="831"/>
                </a:lnTo>
                <a:lnTo>
                  <a:pt x="1164" y="830"/>
                </a:lnTo>
                <a:lnTo>
                  <a:pt x="1164" y="824"/>
                </a:lnTo>
                <a:lnTo>
                  <a:pt x="1164" y="819"/>
                </a:lnTo>
                <a:lnTo>
                  <a:pt x="1164" y="815"/>
                </a:lnTo>
                <a:lnTo>
                  <a:pt x="1158" y="815"/>
                </a:lnTo>
                <a:lnTo>
                  <a:pt x="1158" y="819"/>
                </a:lnTo>
                <a:lnTo>
                  <a:pt x="1155" y="819"/>
                </a:lnTo>
                <a:lnTo>
                  <a:pt x="1151" y="819"/>
                </a:lnTo>
                <a:lnTo>
                  <a:pt x="1151" y="812"/>
                </a:lnTo>
                <a:lnTo>
                  <a:pt x="1151" y="805"/>
                </a:lnTo>
                <a:lnTo>
                  <a:pt x="1151" y="801"/>
                </a:lnTo>
                <a:lnTo>
                  <a:pt x="1149" y="798"/>
                </a:lnTo>
                <a:lnTo>
                  <a:pt x="1149" y="793"/>
                </a:lnTo>
                <a:lnTo>
                  <a:pt x="1149" y="792"/>
                </a:lnTo>
                <a:lnTo>
                  <a:pt x="1149" y="789"/>
                </a:lnTo>
                <a:lnTo>
                  <a:pt x="1149" y="784"/>
                </a:lnTo>
                <a:lnTo>
                  <a:pt x="1145" y="784"/>
                </a:lnTo>
                <a:lnTo>
                  <a:pt x="1137" y="784"/>
                </a:lnTo>
                <a:lnTo>
                  <a:pt x="1136" y="784"/>
                </a:lnTo>
                <a:lnTo>
                  <a:pt x="1136" y="812"/>
                </a:lnTo>
                <a:lnTo>
                  <a:pt x="1136" y="816"/>
                </a:lnTo>
                <a:lnTo>
                  <a:pt x="1130" y="816"/>
                </a:lnTo>
                <a:lnTo>
                  <a:pt x="1128" y="816"/>
                </a:lnTo>
                <a:lnTo>
                  <a:pt x="1127" y="816"/>
                </a:lnTo>
                <a:lnTo>
                  <a:pt x="1122" y="816"/>
                </a:lnTo>
                <a:lnTo>
                  <a:pt x="1121" y="819"/>
                </a:lnTo>
                <a:lnTo>
                  <a:pt x="1121" y="821"/>
                </a:lnTo>
                <a:lnTo>
                  <a:pt x="1115" y="821"/>
                </a:lnTo>
                <a:lnTo>
                  <a:pt x="1113" y="821"/>
                </a:lnTo>
                <a:lnTo>
                  <a:pt x="1110" y="821"/>
                </a:lnTo>
                <a:lnTo>
                  <a:pt x="1109" y="824"/>
                </a:lnTo>
                <a:lnTo>
                  <a:pt x="1109" y="827"/>
                </a:lnTo>
                <a:lnTo>
                  <a:pt x="1109" y="828"/>
                </a:lnTo>
                <a:close/>
                <a:moveTo>
                  <a:pt x="1207" y="575"/>
                </a:moveTo>
                <a:lnTo>
                  <a:pt x="1211" y="575"/>
                </a:lnTo>
                <a:lnTo>
                  <a:pt x="1211" y="571"/>
                </a:lnTo>
                <a:lnTo>
                  <a:pt x="1207" y="569"/>
                </a:lnTo>
                <a:lnTo>
                  <a:pt x="1207" y="575"/>
                </a:lnTo>
                <a:close/>
                <a:moveTo>
                  <a:pt x="1211" y="586"/>
                </a:moveTo>
                <a:lnTo>
                  <a:pt x="1214" y="586"/>
                </a:lnTo>
                <a:lnTo>
                  <a:pt x="1216" y="586"/>
                </a:lnTo>
                <a:lnTo>
                  <a:pt x="1216" y="580"/>
                </a:lnTo>
                <a:lnTo>
                  <a:pt x="1211" y="580"/>
                </a:lnTo>
                <a:lnTo>
                  <a:pt x="1211" y="581"/>
                </a:lnTo>
                <a:lnTo>
                  <a:pt x="1211" y="586"/>
                </a:lnTo>
                <a:close/>
                <a:moveTo>
                  <a:pt x="1213" y="494"/>
                </a:moveTo>
                <a:lnTo>
                  <a:pt x="1213" y="495"/>
                </a:lnTo>
                <a:lnTo>
                  <a:pt x="1214" y="497"/>
                </a:lnTo>
                <a:lnTo>
                  <a:pt x="1216" y="498"/>
                </a:lnTo>
                <a:lnTo>
                  <a:pt x="1217" y="498"/>
                </a:lnTo>
                <a:lnTo>
                  <a:pt x="1219" y="498"/>
                </a:lnTo>
                <a:lnTo>
                  <a:pt x="1219" y="497"/>
                </a:lnTo>
                <a:lnTo>
                  <a:pt x="1219" y="491"/>
                </a:lnTo>
                <a:lnTo>
                  <a:pt x="1214" y="491"/>
                </a:lnTo>
                <a:lnTo>
                  <a:pt x="1213" y="491"/>
                </a:lnTo>
                <a:lnTo>
                  <a:pt x="1213" y="494"/>
                </a:lnTo>
                <a:close/>
                <a:moveTo>
                  <a:pt x="1219" y="586"/>
                </a:moveTo>
                <a:lnTo>
                  <a:pt x="1223" y="586"/>
                </a:lnTo>
                <a:lnTo>
                  <a:pt x="1228" y="586"/>
                </a:lnTo>
                <a:lnTo>
                  <a:pt x="1228" y="581"/>
                </a:lnTo>
                <a:lnTo>
                  <a:pt x="1219" y="580"/>
                </a:lnTo>
                <a:lnTo>
                  <a:pt x="1219" y="586"/>
                </a:lnTo>
                <a:close/>
                <a:moveTo>
                  <a:pt x="1240" y="492"/>
                </a:moveTo>
                <a:lnTo>
                  <a:pt x="1240" y="500"/>
                </a:lnTo>
                <a:lnTo>
                  <a:pt x="1253" y="501"/>
                </a:lnTo>
                <a:lnTo>
                  <a:pt x="1253" y="494"/>
                </a:lnTo>
                <a:lnTo>
                  <a:pt x="1253" y="492"/>
                </a:lnTo>
                <a:lnTo>
                  <a:pt x="1249" y="492"/>
                </a:lnTo>
                <a:lnTo>
                  <a:pt x="1246" y="492"/>
                </a:lnTo>
                <a:lnTo>
                  <a:pt x="1243" y="491"/>
                </a:lnTo>
                <a:lnTo>
                  <a:pt x="1241" y="491"/>
                </a:lnTo>
                <a:lnTo>
                  <a:pt x="1240" y="491"/>
                </a:lnTo>
                <a:lnTo>
                  <a:pt x="1240" y="492"/>
                </a:lnTo>
                <a:close/>
                <a:moveTo>
                  <a:pt x="1253" y="447"/>
                </a:moveTo>
                <a:lnTo>
                  <a:pt x="1253" y="484"/>
                </a:lnTo>
                <a:lnTo>
                  <a:pt x="1255" y="484"/>
                </a:lnTo>
                <a:lnTo>
                  <a:pt x="1273" y="484"/>
                </a:lnTo>
                <a:lnTo>
                  <a:pt x="1282" y="484"/>
                </a:lnTo>
                <a:lnTo>
                  <a:pt x="1282" y="471"/>
                </a:lnTo>
                <a:lnTo>
                  <a:pt x="1283" y="471"/>
                </a:lnTo>
                <a:lnTo>
                  <a:pt x="1303" y="471"/>
                </a:lnTo>
                <a:lnTo>
                  <a:pt x="1303" y="472"/>
                </a:lnTo>
                <a:lnTo>
                  <a:pt x="1303" y="478"/>
                </a:lnTo>
                <a:lnTo>
                  <a:pt x="1305" y="478"/>
                </a:lnTo>
                <a:lnTo>
                  <a:pt x="1305" y="483"/>
                </a:lnTo>
                <a:lnTo>
                  <a:pt x="1309" y="486"/>
                </a:lnTo>
                <a:lnTo>
                  <a:pt x="1315" y="487"/>
                </a:lnTo>
                <a:lnTo>
                  <a:pt x="1315" y="478"/>
                </a:lnTo>
                <a:lnTo>
                  <a:pt x="1320" y="478"/>
                </a:lnTo>
                <a:lnTo>
                  <a:pt x="1323" y="478"/>
                </a:lnTo>
                <a:lnTo>
                  <a:pt x="1327" y="478"/>
                </a:lnTo>
                <a:lnTo>
                  <a:pt x="1327" y="468"/>
                </a:lnTo>
                <a:lnTo>
                  <a:pt x="1327" y="442"/>
                </a:lnTo>
                <a:lnTo>
                  <a:pt x="1351" y="442"/>
                </a:lnTo>
                <a:lnTo>
                  <a:pt x="1351" y="434"/>
                </a:lnTo>
                <a:lnTo>
                  <a:pt x="1351" y="433"/>
                </a:lnTo>
                <a:lnTo>
                  <a:pt x="1351" y="427"/>
                </a:lnTo>
                <a:lnTo>
                  <a:pt x="1351" y="416"/>
                </a:lnTo>
                <a:lnTo>
                  <a:pt x="1351" y="392"/>
                </a:lnTo>
                <a:lnTo>
                  <a:pt x="1345" y="392"/>
                </a:lnTo>
                <a:lnTo>
                  <a:pt x="1341" y="392"/>
                </a:lnTo>
                <a:lnTo>
                  <a:pt x="1326" y="392"/>
                </a:lnTo>
                <a:lnTo>
                  <a:pt x="1320" y="392"/>
                </a:lnTo>
                <a:lnTo>
                  <a:pt x="1317" y="392"/>
                </a:lnTo>
                <a:lnTo>
                  <a:pt x="1306" y="392"/>
                </a:lnTo>
                <a:lnTo>
                  <a:pt x="1302" y="392"/>
                </a:lnTo>
                <a:lnTo>
                  <a:pt x="1302" y="391"/>
                </a:lnTo>
                <a:lnTo>
                  <a:pt x="1302" y="385"/>
                </a:lnTo>
                <a:lnTo>
                  <a:pt x="1302" y="383"/>
                </a:lnTo>
                <a:lnTo>
                  <a:pt x="1300" y="383"/>
                </a:lnTo>
                <a:lnTo>
                  <a:pt x="1294" y="383"/>
                </a:lnTo>
                <a:lnTo>
                  <a:pt x="1293" y="383"/>
                </a:lnTo>
                <a:lnTo>
                  <a:pt x="1291" y="383"/>
                </a:lnTo>
                <a:lnTo>
                  <a:pt x="1291" y="391"/>
                </a:lnTo>
                <a:lnTo>
                  <a:pt x="1291" y="392"/>
                </a:lnTo>
                <a:lnTo>
                  <a:pt x="1293" y="392"/>
                </a:lnTo>
                <a:lnTo>
                  <a:pt x="1302" y="392"/>
                </a:lnTo>
                <a:lnTo>
                  <a:pt x="1302" y="394"/>
                </a:lnTo>
                <a:lnTo>
                  <a:pt x="1302" y="398"/>
                </a:lnTo>
                <a:lnTo>
                  <a:pt x="1303" y="401"/>
                </a:lnTo>
                <a:lnTo>
                  <a:pt x="1303" y="403"/>
                </a:lnTo>
                <a:lnTo>
                  <a:pt x="1303" y="404"/>
                </a:lnTo>
                <a:lnTo>
                  <a:pt x="1303" y="406"/>
                </a:lnTo>
                <a:lnTo>
                  <a:pt x="1303" y="410"/>
                </a:lnTo>
                <a:lnTo>
                  <a:pt x="1303" y="412"/>
                </a:lnTo>
                <a:lnTo>
                  <a:pt x="1305" y="412"/>
                </a:lnTo>
                <a:lnTo>
                  <a:pt x="1315" y="412"/>
                </a:lnTo>
                <a:lnTo>
                  <a:pt x="1315" y="416"/>
                </a:lnTo>
                <a:lnTo>
                  <a:pt x="1305" y="416"/>
                </a:lnTo>
                <a:lnTo>
                  <a:pt x="1303" y="416"/>
                </a:lnTo>
                <a:lnTo>
                  <a:pt x="1303" y="418"/>
                </a:lnTo>
                <a:lnTo>
                  <a:pt x="1303" y="422"/>
                </a:lnTo>
                <a:lnTo>
                  <a:pt x="1305" y="422"/>
                </a:lnTo>
                <a:lnTo>
                  <a:pt x="1315" y="422"/>
                </a:lnTo>
                <a:lnTo>
                  <a:pt x="1315" y="428"/>
                </a:lnTo>
                <a:lnTo>
                  <a:pt x="1315" y="433"/>
                </a:lnTo>
                <a:lnTo>
                  <a:pt x="1314" y="433"/>
                </a:lnTo>
                <a:lnTo>
                  <a:pt x="1303" y="433"/>
                </a:lnTo>
                <a:lnTo>
                  <a:pt x="1303" y="438"/>
                </a:lnTo>
                <a:lnTo>
                  <a:pt x="1303" y="441"/>
                </a:lnTo>
                <a:lnTo>
                  <a:pt x="1253" y="441"/>
                </a:lnTo>
                <a:lnTo>
                  <a:pt x="1253" y="447"/>
                </a:lnTo>
                <a:close/>
                <a:moveTo>
                  <a:pt x="1259" y="653"/>
                </a:moveTo>
                <a:lnTo>
                  <a:pt x="1259" y="677"/>
                </a:lnTo>
                <a:lnTo>
                  <a:pt x="1259" y="680"/>
                </a:lnTo>
                <a:lnTo>
                  <a:pt x="1279" y="680"/>
                </a:lnTo>
                <a:lnTo>
                  <a:pt x="1279" y="677"/>
                </a:lnTo>
                <a:lnTo>
                  <a:pt x="1283" y="677"/>
                </a:lnTo>
                <a:lnTo>
                  <a:pt x="1285" y="681"/>
                </a:lnTo>
                <a:lnTo>
                  <a:pt x="1296" y="681"/>
                </a:lnTo>
                <a:lnTo>
                  <a:pt x="1297" y="681"/>
                </a:lnTo>
                <a:lnTo>
                  <a:pt x="1297" y="677"/>
                </a:lnTo>
                <a:lnTo>
                  <a:pt x="1297" y="674"/>
                </a:lnTo>
                <a:lnTo>
                  <a:pt x="1288" y="674"/>
                </a:lnTo>
                <a:lnTo>
                  <a:pt x="1285" y="674"/>
                </a:lnTo>
                <a:lnTo>
                  <a:pt x="1279" y="674"/>
                </a:lnTo>
                <a:lnTo>
                  <a:pt x="1273" y="674"/>
                </a:lnTo>
                <a:lnTo>
                  <a:pt x="1270" y="674"/>
                </a:lnTo>
                <a:lnTo>
                  <a:pt x="1268" y="674"/>
                </a:lnTo>
                <a:lnTo>
                  <a:pt x="1268" y="671"/>
                </a:lnTo>
                <a:lnTo>
                  <a:pt x="1268" y="653"/>
                </a:lnTo>
                <a:lnTo>
                  <a:pt x="1268" y="651"/>
                </a:lnTo>
                <a:lnTo>
                  <a:pt x="1267" y="651"/>
                </a:lnTo>
                <a:lnTo>
                  <a:pt x="1265" y="651"/>
                </a:lnTo>
                <a:lnTo>
                  <a:pt x="1258" y="651"/>
                </a:lnTo>
                <a:lnTo>
                  <a:pt x="1259" y="653"/>
                </a:lnTo>
                <a:close/>
                <a:moveTo>
                  <a:pt x="1265" y="551"/>
                </a:moveTo>
                <a:lnTo>
                  <a:pt x="1279" y="551"/>
                </a:lnTo>
                <a:lnTo>
                  <a:pt x="1279" y="539"/>
                </a:lnTo>
                <a:lnTo>
                  <a:pt x="1279" y="525"/>
                </a:lnTo>
                <a:lnTo>
                  <a:pt x="1279" y="494"/>
                </a:lnTo>
                <a:lnTo>
                  <a:pt x="1276" y="494"/>
                </a:lnTo>
                <a:lnTo>
                  <a:pt x="1273" y="492"/>
                </a:lnTo>
                <a:lnTo>
                  <a:pt x="1265" y="492"/>
                </a:lnTo>
                <a:lnTo>
                  <a:pt x="1265" y="516"/>
                </a:lnTo>
                <a:lnTo>
                  <a:pt x="1265" y="533"/>
                </a:lnTo>
                <a:lnTo>
                  <a:pt x="1265" y="534"/>
                </a:lnTo>
                <a:lnTo>
                  <a:pt x="1265" y="551"/>
                </a:lnTo>
                <a:close/>
                <a:moveTo>
                  <a:pt x="1267" y="615"/>
                </a:moveTo>
                <a:lnTo>
                  <a:pt x="1302" y="615"/>
                </a:lnTo>
                <a:lnTo>
                  <a:pt x="1302" y="607"/>
                </a:lnTo>
                <a:lnTo>
                  <a:pt x="1271" y="606"/>
                </a:lnTo>
                <a:lnTo>
                  <a:pt x="1267" y="606"/>
                </a:lnTo>
                <a:lnTo>
                  <a:pt x="1267" y="615"/>
                </a:lnTo>
                <a:close/>
                <a:moveTo>
                  <a:pt x="1267" y="640"/>
                </a:moveTo>
                <a:lnTo>
                  <a:pt x="1270" y="642"/>
                </a:lnTo>
                <a:lnTo>
                  <a:pt x="1296" y="642"/>
                </a:lnTo>
                <a:lnTo>
                  <a:pt x="1303" y="642"/>
                </a:lnTo>
                <a:lnTo>
                  <a:pt x="1303" y="640"/>
                </a:lnTo>
                <a:lnTo>
                  <a:pt x="1303" y="637"/>
                </a:lnTo>
                <a:lnTo>
                  <a:pt x="1302" y="637"/>
                </a:lnTo>
                <a:lnTo>
                  <a:pt x="1291" y="637"/>
                </a:lnTo>
                <a:lnTo>
                  <a:pt x="1267" y="637"/>
                </a:lnTo>
                <a:lnTo>
                  <a:pt x="1267" y="640"/>
                </a:lnTo>
                <a:close/>
                <a:moveTo>
                  <a:pt x="1270" y="595"/>
                </a:moveTo>
                <a:lnTo>
                  <a:pt x="1274" y="595"/>
                </a:lnTo>
                <a:lnTo>
                  <a:pt x="1274" y="593"/>
                </a:lnTo>
                <a:lnTo>
                  <a:pt x="1274" y="589"/>
                </a:lnTo>
                <a:lnTo>
                  <a:pt x="1270" y="589"/>
                </a:lnTo>
                <a:lnTo>
                  <a:pt x="1270" y="595"/>
                </a:lnTo>
                <a:close/>
                <a:moveTo>
                  <a:pt x="1274" y="587"/>
                </a:moveTo>
                <a:lnTo>
                  <a:pt x="1279" y="587"/>
                </a:lnTo>
                <a:lnTo>
                  <a:pt x="1279" y="581"/>
                </a:lnTo>
                <a:lnTo>
                  <a:pt x="1276" y="581"/>
                </a:lnTo>
                <a:lnTo>
                  <a:pt x="1274" y="581"/>
                </a:lnTo>
                <a:lnTo>
                  <a:pt x="1274" y="584"/>
                </a:lnTo>
                <a:lnTo>
                  <a:pt x="1274" y="587"/>
                </a:lnTo>
                <a:close/>
                <a:moveTo>
                  <a:pt x="1279" y="595"/>
                </a:moveTo>
                <a:lnTo>
                  <a:pt x="1282" y="595"/>
                </a:lnTo>
                <a:lnTo>
                  <a:pt x="1282" y="590"/>
                </a:lnTo>
                <a:lnTo>
                  <a:pt x="1279" y="590"/>
                </a:lnTo>
                <a:lnTo>
                  <a:pt x="1279" y="595"/>
                </a:lnTo>
                <a:close/>
                <a:moveTo>
                  <a:pt x="1296" y="653"/>
                </a:moveTo>
                <a:lnTo>
                  <a:pt x="1296" y="654"/>
                </a:lnTo>
                <a:lnTo>
                  <a:pt x="1302" y="656"/>
                </a:lnTo>
                <a:lnTo>
                  <a:pt x="1303" y="656"/>
                </a:lnTo>
                <a:lnTo>
                  <a:pt x="1303" y="651"/>
                </a:lnTo>
                <a:lnTo>
                  <a:pt x="1303" y="650"/>
                </a:lnTo>
                <a:lnTo>
                  <a:pt x="1302" y="650"/>
                </a:lnTo>
                <a:lnTo>
                  <a:pt x="1299" y="651"/>
                </a:lnTo>
                <a:lnTo>
                  <a:pt x="1297" y="651"/>
                </a:lnTo>
                <a:lnTo>
                  <a:pt x="1296" y="651"/>
                </a:lnTo>
                <a:lnTo>
                  <a:pt x="1296" y="653"/>
                </a:lnTo>
                <a:close/>
                <a:moveTo>
                  <a:pt x="1296" y="630"/>
                </a:moveTo>
                <a:lnTo>
                  <a:pt x="1302" y="630"/>
                </a:lnTo>
                <a:lnTo>
                  <a:pt x="1303" y="630"/>
                </a:lnTo>
                <a:lnTo>
                  <a:pt x="1302" y="630"/>
                </a:lnTo>
                <a:lnTo>
                  <a:pt x="1296" y="630"/>
                </a:lnTo>
                <a:close/>
                <a:moveTo>
                  <a:pt x="1302" y="324"/>
                </a:moveTo>
                <a:lnTo>
                  <a:pt x="1302" y="327"/>
                </a:lnTo>
                <a:lnTo>
                  <a:pt x="1302" y="335"/>
                </a:lnTo>
                <a:lnTo>
                  <a:pt x="1312" y="335"/>
                </a:lnTo>
                <a:lnTo>
                  <a:pt x="1315" y="335"/>
                </a:lnTo>
                <a:lnTo>
                  <a:pt x="1315" y="328"/>
                </a:lnTo>
                <a:lnTo>
                  <a:pt x="1314" y="328"/>
                </a:lnTo>
                <a:lnTo>
                  <a:pt x="1314" y="324"/>
                </a:lnTo>
                <a:lnTo>
                  <a:pt x="1311" y="324"/>
                </a:lnTo>
                <a:lnTo>
                  <a:pt x="1302" y="322"/>
                </a:lnTo>
                <a:lnTo>
                  <a:pt x="1302" y="324"/>
                </a:lnTo>
                <a:close/>
                <a:moveTo>
                  <a:pt x="1305" y="622"/>
                </a:moveTo>
                <a:lnTo>
                  <a:pt x="1315" y="622"/>
                </a:lnTo>
                <a:lnTo>
                  <a:pt x="1315" y="621"/>
                </a:lnTo>
                <a:lnTo>
                  <a:pt x="1315" y="619"/>
                </a:lnTo>
                <a:lnTo>
                  <a:pt x="1312" y="619"/>
                </a:lnTo>
                <a:lnTo>
                  <a:pt x="1306" y="619"/>
                </a:lnTo>
                <a:lnTo>
                  <a:pt x="1305" y="619"/>
                </a:lnTo>
                <a:lnTo>
                  <a:pt x="1305" y="622"/>
                </a:lnTo>
                <a:close/>
                <a:moveTo>
                  <a:pt x="1320" y="312"/>
                </a:moveTo>
                <a:lnTo>
                  <a:pt x="1320" y="318"/>
                </a:lnTo>
                <a:lnTo>
                  <a:pt x="1323" y="318"/>
                </a:lnTo>
                <a:lnTo>
                  <a:pt x="1323" y="313"/>
                </a:lnTo>
                <a:lnTo>
                  <a:pt x="1323" y="310"/>
                </a:lnTo>
                <a:lnTo>
                  <a:pt x="1320" y="310"/>
                </a:lnTo>
                <a:lnTo>
                  <a:pt x="1320" y="312"/>
                </a:lnTo>
                <a:close/>
                <a:moveTo>
                  <a:pt x="1327" y="312"/>
                </a:moveTo>
                <a:lnTo>
                  <a:pt x="1327" y="318"/>
                </a:lnTo>
                <a:lnTo>
                  <a:pt x="1330" y="318"/>
                </a:lnTo>
                <a:lnTo>
                  <a:pt x="1330" y="310"/>
                </a:lnTo>
                <a:lnTo>
                  <a:pt x="1327" y="310"/>
                </a:lnTo>
                <a:lnTo>
                  <a:pt x="1327" y="312"/>
                </a:lnTo>
                <a:close/>
                <a:moveTo>
                  <a:pt x="1333" y="318"/>
                </a:moveTo>
                <a:lnTo>
                  <a:pt x="1335" y="318"/>
                </a:lnTo>
                <a:lnTo>
                  <a:pt x="1338" y="318"/>
                </a:lnTo>
                <a:lnTo>
                  <a:pt x="1345" y="318"/>
                </a:lnTo>
                <a:lnTo>
                  <a:pt x="1345" y="315"/>
                </a:lnTo>
                <a:lnTo>
                  <a:pt x="1345" y="310"/>
                </a:lnTo>
                <a:lnTo>
                  <a:pt x="1341" y="310"/>
                </a:lnTo>
                <a:lnTo>
                  <a:pt x="1336" y="310"/>
                </a:lnTo>
                <a:lnTo>
                  <a:pt x="1335" y="310"/>
                </a:lnTo>
                <a:lnTo>
                  <a:pt x="1333" y="310"/>
                </a:lnTo>
                <a:lnTo>
                  <a:pt x="1333" y="312"/>
                </a:lnTo>
                <a:lnTo>
                  <a:pt x="1333" y="318"/>
                </a:lnTo>
                <a:close/>
                <a:moveTo>
                  <a:pt x="1338" y="487"/>
                </a:moveTo>
                <a:lnTo>
                  <a:pt x="1339" y="487"/>
                </a:lnTo>
                <a:lnTo>
                  <a:pt x="1341" y="487"/>
                </a:lnTo>
                <a:lnTo>
                  <a:pt x="1342" y="487"/>
                </a:lnTo>
                <a:lnTo>
                  <a:pt x="1348" y="487"/>
                </a:lnTo>
                <a:lnTo>
                  <a:pt x="1351" y="487"/>
                </a:lnTo>
                <a:lnTo>
                  <a:pt x="1351" y="480"/>
                </a:lnTo>
                <a:lnTo>
                  <a:pt x="1348" y="480"/>
                </a:lnTo>
                <a:lnTo>
                  <a:pt x="1342" y="480"/>
                </a:lnTo>
                <a:lnTo>
                  <a:pt x="1342" y="484"/>
                </a:lnTo>
                <a:lnTo>
                  <a:pt x="1341" y="484"/>
                </a:lnTo>
                <a:lnTo>
                  <a:pt x="1338" y="484"/>
                </a:lnTo>
                <a:lnTo>
                  <a:pt x="1338" y="486"/>
                </a:lnTo>
                <a:lnTo>
                  <a:pt x="1338" y="487"/>
                </a:lnTo>
                <a:close/>
                <a:moveTo>
                  <a:pt x="1416" y="394"/>
                </a:moveTo>
                <a:lnTo>
                  <a:pt x="1421" y="394"/>
                </a:lnTo>
                <a:lnTo>
                  <a:pt x="1421" y="388"/>
                </a:lnTo>
                <a:lnTo>
                  <a:pt x="1421" y="386"/>
                </a:lnTo>
                <a:lnTo>
                  <a:pt x="1422" y="386"/>
                </a:lnTo>
                <a:lnTo>
                  <a:pt x="1424" y="386"/>
                </a:lnTo>
                <a:lnTo>
                  <a:pt x="1424" y="388"/>
                </a:lnTo>
                <a:lnTo>
                  <a:pt x="1424" y="392"/>
                </a:lnTo>
                <a:lnTo>
                  <a:pt x="1424" y="394"/>
                </a:lnTo>
                <a:lnTo>
                  <a:pt x="1425" y="394"/>
                </a:lnTo>
                <a:lnTo>
                  <a:pt x="1431" y="394"/>
                </a:lnTo>
                <a:lnTo>
                  <a:pt x="1433" y="394"/>
                </a:lnTo>
                <a:lnTo>
                  <a:pt x="1434" y="394"/>
                </a:lnTo>
                <a:lnTo>
                  <a:pt x="1434" y="386"/>
                </a:lnTo>
                <a:lnTo>
                  <a:pt x="1430" y="386"/>
                </a:lnTo>
                <a:lnTo>
                  <a:pt x="1424" y="385"/>
                </a:lnTo>
                <a:lnTo>
                  <a:pt x="1425" y="381"/>
                </a:lnTo>
                <a:lnTo>
                  <a:pt x="1425" y="378"/>
                </a:lnTo>
                <a:lnTo>
                  <a:pt x="1424" y="378"/>
                </a:lnTo>
                <a:lnTo>
                  <a:pt x="1419" y="378"/>
                </a:lnTo>
                <a:lnTo>
                  <a:pt x="1418" y="378"/>
                </a:lnTo>
                <a:lnTo>
                  <a:pt x="1416" y="378"/>
                </a:lnTo>
                <a:lnTo>
                  <a:pt x="1416" y="380"/>
                </a:lnTo>
                <a:lnTo>
                  <a:pt x="1416" y="386"/>
                </a:lnTo>
                <a:lnTo>
                  <a:pt x="1416" y="394"/>
                </a:lnTo>
                <a:close/>
                <a:moveTo>
                  <a:pt x="1457" y="222"/>
                </a:moveTo>
                <a:lnTo>
                  <a:pt x="1470" y="224"/>
                </a:lnTo>
                <a:lnTo>
                  <a:pt x="1473" y="224"/>
                </a:lnTo>
                <a:lnTo>
                  <a:pt x="1473" y="222"/>
                </a:lnTo>
                <a:lnTo>
                  <a:pt x="1473" y="203"/>
                </a:lnTo>
                <a:lnTo>
                  <a:pt x="1473" y="198"/>
                </a:lnTo>
                <a:lnTo>
                  <a:pt x="1470" y="198"/>
                </a:lnTo>
                <a:lnTo>
                  <a:pt x="1463" y="198"/>
                </a:lnTo>
                <a:lnTo>
                  <a:pt x="1460" y="198"/>
                </a:lnTo>
                <a:lnTo>
                  <a:pt x="1458" y="198"/>
                </a:lnTo>
                <a:lnTo>
                  <a:pt x="1457" y="198"/>
                </a:lnTo>
                <a:lnTo>
                  <a:pt x="1457" y="200"/>
                </a:lnTo>
                <a:lnTo>
                  <a:pt x="1457" y="222"/>
                </a:lnTo>
                <a:close/>
                <a:moveTo>
                  <a:pt x="1479" y="230"/>
                </a:moveTo>
                <a:lnTo>
                  <a:pt x="1496" y="230"/>
                </a:lnTo>
                <a:lnTo>
                  <a:pt x="1496" y="224"/>
                </a:lnTo>
                <a:lnTo>
                  <a:pt x="1487" y="224"/>
                </a:lnTo>
                <a:lnTo>
                  <a:pt x="1479" y="224"/>
                </a:lnTo>
                <a:lnTo>
                  <a:pt x="1479" y="230"/>
                </a:lnTo>
                <a:close/>
                <a:moveTo>
                  <a:pt x="1483" y="285"/>
                </a:moveTo>
                <a:lnTo>
                  <a:pt x="1483" y="286"/>
                </a:lnTo>
                <a:lnTo>
                  <a:pt x="1499" y="286"/>
                </a:lnTo>
                <a:lnTo>
                  <a:pt x="1499" y="285"/>
                </a:lnTo>
                <a:lnTo>
                  <a:pt x="1499" y="283"/>
                </a:lnTo>
                <a:lnTo>
                  <a:pt x="1499" y="282"/>
                </a:lnTo>
                <a:lnTo>
                  <a:pt x="1483" y="282"/>
                </a:lnTo>
                <a:lnTo>
                  <a:pt x="1483" y="285"/>
                </a:lnTo>
                <a:close/>
                <a:moveTo>
                  <a:pt x="1487" y="186"/>
                </a:moveTo>
                <a:lnTo>
                  <a:pt x="1489" y="186"/>
                </a:lnTo>
                <a:lnTo>
                  <a:pt x="1496" y="186"/>
                </a:lnTo>
                <a:lnTo>
                  <a:pt x="1496" y="185"/>
                </a:lnTo>
                <a:lnTo>
                  <a:pt x="1496" y="176"/>
                </a:lnTo>
                <a:lnTo>
                  <a:pt x="1487" y="176"/>
                </a:lnTo>
                <a:lnTo>
                  <a:pt x="1487" y="185"/>
                </a:lnTo>
                <a:lnTo>
                  <a:pt x="1487" y="186"/>
                </a:lnTo>
                <a:close/>
                <a:moveTo>
                  <a:pt x="1487" y="263"/>
                </a:moveTo>
                <a:lnTo>
                  <a:pt x="1487" y="266"/>
                </a:lnTo>
                <a:lnTo>
                  <a:pt x="1499" y="268"/>
                </a:lnTo>
                <a:lnTo>
                  <a:pt x="1499" y="266"/>
                </a:lnTo>
                <a:lnTo>
                  <a:pt x="1499" y="263"/>
                </a:lnTo>
                <a:lnTo>
                  <a:pt x="1499" y="262"/>
                </a:lnTo>
                <a:lnTo>
                  <a:pt x="1499" y="260"/>
                </a:lnTo>
                <a:lnTo>
                  <a:pt x="1498" y="260"/>
                </a:lnTo>
                <a:lnTo>
                  <a:pt x="1487" y="260"/>
                </a:lnTo>
                <a:lnTo>
                  <a:pt x="1487" y="263"/>
                </a:lnTo>
                <a:close/>
                <a:moveTo>
                  <a:pt x="1501" y="200"/>
                </a:moveTo>
                <a:lnTo>
                  <a:pt x="1510" y="200"/>
                </a:lnTo>
                <a:lnTo>
                  <a:pt x="1537" y="201"/>
                </a:lnTo>
                <a:lnTo>
                  <a:pt x="1546" y="201"/>
                </a:lnTo>
                <a:lnTo>
                  <a:pt x="1547" y="201"/>
                </a:lnTo>
                <a:lnTo>
                  <a:pt x="1547" y="159"/>
                </a:lnTo>
                <a:lnTo>
                  <a:pt x="1541" y="159"/>
                </a:lnTo>
                <a:lnTo>
                  <a:pt x="1514" y="157"/>
                </a:lnTo>
                <a:lnTo>
                  <a:pt x="1501" y="157"/>
                </a:lnTo>
                <a:lnTo>
                  <a:pt x="1501" y="165"/>
                </a:lnTo>
                <a:lnTo>
                  <a:pt x="1501" y="169"/>
                </a:lnTo>
                <a:lnTo>
                  <a:pt x="1501" y="171"/>
                </a:lnTo>
                <a:lnTo>
                  <a:pt x="1501" y="179"/>
                </a:lnTo>
                <a:lnTo>
                  <a:pt x="1501" y="186"/>
                </a:lnTo>
                <a:lnTo>
                  <a:pt x="1501" y="200"/>
                </a:lnTo>
                <a:close/>
                <a:moveTo>
                  <a:pt x="1546" y="272"/>
                </a:moveTo>
                <a:lnTo>
                  <a:pt x="1547" y="274"/>
                </a:lnTo>
                <a:lnTo>
                  <a:pt x="1549" y="274"/>
                </a:lnTo>
                <a:lnTo>
                  <a:pt x="1549" y="271"/>
                </a:lnTo>
                <a:lnTo>
                  <a:pt x="1550" y="266"/>
                </a:lnTo>
                <a:lnTo>
                  <a:pt x="1552" y="262"/>
                </a:lnTo>
                <a:lnTo>
                  <a:pt x="1553" y="259"/>
                </a:lnTo>
                <a:lnTo>
                  <a:pt x="1553" y="256"/>
                </a:lnTo>
                <a:lnTo>
                  <a:pt x="1555" y="251"/>
                </a:lnTo>
                <a:lnTo>
                  <a:pt x="1556" y="247"/>
                </a:lnTo>
                <a:lnTo>
                  <a:pt x="1558" y="241"/>
                </a:lnTo>
                <a:lnTo>
                  <a:pt x="1556" y="241"/>
                </a:lnTo>
                <a:lnTo>
                  <a:pt x="1555" y="241"/>
                </a:lnTo>
                <a:lnTo>
                  <a:pt x="1547" y="263"/>
                </a:lnTo>
                <a:lnTo>
                  <a:pt x="1547" y="266"/>
                </a:lnTo>
                <a:lnTo>
                  <a:pt x="1546" y="269"/>
                </a:lnTo>
                <a:lnTo>
                  <a:pt x="1546" y="272"/>
                </a:lnTo>
                <a:close/>
                <a:moveTo>
                  <a:pt x="1547" y="21"/>
                </a:moveTo>
                <a:lnTo>
                  <a:pt x="1549" y="21"/>
                </a:lnTo>
                <a:lnTo>
                  <a:pt x="1558" y="21"/>
                </a:lnTo>
                <a:lnTo>
                  <a:pt x="1559" y="21"/>
                </a:lnTo>
                <a:lnTo>
                  <a:pt x="1559" y="15"/>
                </a:lnTo>
                <a:lnTo>
                  <a:pt x="1559" y="14"/>
                </a:lnTo>
                <a:lnTo>
                  <a:pt x="1558" y="14"/>
                </a:lnTo>
                <a:lnTo>
                  <a:pt x="1547" y="14"/>
                </a:lnTo>
                <a:lnTo>
                  <a:pt x="1547" y="21"/>
                </a:lnTo>
                <a:close/>
                <a:moveTo>
                  <a:pt x="1547" y="32"/>
                </a:moveTo>
                <a:lnTo>
                  <a:pt x="1547" y="50"/>
                </a:lnTo>
                <a:lnTo>
                  <a:pt x="1549" y="50"/>
                </a:lnTo>
                <a:lnTo>
                  <a:pt x="1559" y="50"/>
                </a:lnTo>
                <a:lnTo>
                  <a:pt x="1559" y="53"/>
                </a:lnTo>
                <a:lnTo>
                  <a:pt x="1559" y="57"/>
                </a:lnTo>
                <a:lnTo>
                  <a:pt x="1561" y="57"/>
                </a:lnTo>
                <a:lnTo>
                  <a:pt x="1567" y="59"/>
                </a:lnTo>
                <a:lnTo>
                  <a:pt x="1571" y="59"/>
                </a:lnTo>
                <a:lnTo>
                  <a:pt x="1573" y="59"/>
                </a:lnTo>
                <a:lnTo>
                  <a:pt x="1571" y="51"/>
                </a:lnTo>
                <a:lnTo>
                  <a:pt x="1571" y="36"/>
                </a:lnTo>
                <a:lnTo>
                  <a:pt x="1570" y="36"/>
                </a:lnTo>
                <a:lnTo>
                  <a:pt x="1562" y="36"/>
                </a:lnTo>
                <a:lnTo>
                  <a:pt x="1559" y="36"/>
                </a:lnTo>
                <a:lnTo>
                  <a:pt x="1559" y="30"/>
                </a:lnTo>
                <a:lnTo>
                  <a:pt x="1558" y="30"/>
                </a:lnTo>
                <a:lnTo>
                  <a:pt x="1547" y="30"/>
                </a:lnTo>
                <a:lnTo>
                  <a:pt x="1547" y="32"/>
                </a:lnTo>
                <a:close/>
                <a:moveTo>
                  <a:pt x="1547" y="71"/>
                </a:moveTo>
                <a:lnTo>
                  <a:pt x="1547" y="73"/>
                </a:lnTo>
                <a:lnTo>
                  <a:pt x="1547" y="74"/>
                </a:lnTo>
                <a:lnTo>
                  <a:pt x="1547" y="79"/>
                </a:lnTo>
                <a:lnTo>
                  <a:pt x="1547" y="80"/>
                </a:lnTo>
                <a:lnTo>
                  <a:pt x="1547" y="91"/>
                </a:lnTo>
                <a:lnTo>
                  <a:pt x="1547" y="92"/>
                </a:lnTo>
                <a:lnTo>
                  <a:pt x="1549" y="92"/>
                </a:lnTo>
                <a:lnTo>
                  <a:pt x="1550" y="92"/>
                </a:lnTo>
                <a:lnTo>
                  <a:pt x="1550" y="104"/>
                </a:lnTo>
                <a:lnTo>
                  <a:pt x="1553" y="104"/>
                </a:lnTo>
                <a:lnTo>
                  <a:pt x="1556" y="104"/>
                </a:lnTo>
                <a:lnTo>
                  <a:pt x="1556" y="92"/>
                </a:lnTo>
                <a:lnTo>
                  <a:pt x="1555" y="92"/>
                </a:lnTo>
                <a:lnTo>
                  <a:pt x="1553" y="92"/>
                </a:lnTo>
                <a:lnTo>
                  <a:pt x="1553" y="91"/>
                </a:lnTo>
                <a:lnTo>
                  <a:pt x="1547" y="92"/>
                </a:lnTo>
                <a:lnTo>
                  <a:pt x="1547" y="91"/>
                </a:lnTo>
                <a:lnTo>
                  <a:pt x="1547" y="85"/>
                </a:lnTo>
                <a:lnTo>
                  <a:pt x="1547" y="80"/>
                </a:lnTo>
                <a:lnTo>
                  <a:pt x="1561" y="80"/>
                </a:lnTo>
                <a:lnTo>
                  <a:pt x="1561" y="79"/>
                </a:lnTo>
                <a:lnTo>
                  <a:pt x="1559" y="73"/>
                </a:lnTo>
                <a:lnTo>
                  <a:pt x="1559" y="70"/>
                </a:lnTo>
                <a:lnTo>
                  <a:pt x="1559" y="68"/>
                </a:lnTo>
                <a:lnTo>
                  <a:pt x="1547" y="68"/>
                </a:lnTo>
                <a:lnTo>
                  <a:pt x="1547" y="71"/>
                </a:lnTo>
                <a:close/>
                <a:moveTo>
                  <a:pt x="1547" y="62"/>
                </a:moveTo>
                <a:lnTo>
                  <a:pt x="1547" y="65"/>
                </a:lnTo>
                <a:lnTo>
                  <a:pt x="1552" y="65"/>
                </a:lnTo>
                <a:lnTo>
                  <a:pt x="1558" y="65"/>
                </a:lnTo>
                <a:lnTo>
                  <a:pt x="1559" y="65"/>
                </a:lnTo>
                <a:lnTo>
                  <a:pt x="1559" y="63"/>
                </a:lnTo>
                <a:lnTo>
                  <a:pt x="1559" y="62"/>
                </a:lnTo>
                <a:lnTo>
                  <a:pt x="1547" y="60"/>
                </a:lnTo>
                <a:lnTo>
                  <a:pt x="1547" y="62"/>
                </a:lnTo>
                <a:close/>
                <a:moveTo>
                  <a:pt x="1579" y="53"/>
                </a:moveTo>
                <a:lnTo>
                  <a:pt x="1579" y="65"/>
                </a:lnTo>
                <a:lnTo>
                  <a:pt x="1579" y="67"/>
                </a:lnTo>
                <a:lnTo>
                  <a:pt x="1579" y="71"/>
                </a:lnTo>
                <a:lnTo>
                  <a:pt x="1579" y="80"/>
                </a:lnTo>
                <a:lnTo>
                  <a:pt x="1579" y="83"/>
                </a:lnTo>
                <a:lnTo>
                  <a:pt x="1582" y="83"/>
                </a:lnTo>
                <a:lnTo>
                  <a:pt x="1584" y="83"/>
                </a:lnTo>
                <a:lnTo>
                  <a:pt x="1585" y="83"/>
                </a:lnTo>
                <a:lnTo>
                  <a:pt x="1585" y="86"/>
                </a:lnTo>
                <a:lnTo>
                  <a:pt x="1585" y="88"/>
                </a:lnTo>
                <a:lnTo>
                  <a:pt x="1585" y="91"/>
                </a:lnTo>
                <a:lnTo>
                  <a:pt x="1585" y="92"/>
                </a:lnTo>
                <a:lnTo>
                  <a:pt x="1587" y="92"/>
                </a:lnTo>
                <a:lnTo>
                  <a:pt x="1593" y="92"/>
                </a:lnTo>
                <a:lnTo>
                  <a:pt x="1597" y="92"/>
                </a:lnTo>
                <a:lnTo>
                  <a:pt x="1597" y="91"/>
                </a:lnTo>
                <a:lnTo>
                  <a:pt x="1599" y="91"/>
                </a:lnTo>
                <a:lnTo>
                  <a:pt x="1600" y="91"/>
                </a:lnTo>
                <a:lnTo>
                  <a:pt x="1602" y="86"/>
                </a:lnTo>
                <a:lnTo>
                  <a:pt x="1606" y="92"/>
                </a:lnTo>
                <a:lnTo>
                  <a:pt x="1611" y="94"/>
                </a:lnTo>
                <a:lnTo>
                  <a:pt x="1608" y="106"/>
                </a:lnTo>
                <a:lnTo>
                  <a:pt x="1608" y="107"/>
                </a:lnTo>
                <a:lnTo>
                  <a:pt x="1608" y="109"/>
                </a:lnTo>
                <a:lnTo>
                  <a:pt x="1608" y="121"/>
                </a:lnTo>
                <a:lnTo>
                  <a:pt x="1597" y="121"/>
                </a:lnTo>
                <a:lnTo>
                  <a:pt x="1597" y="124"/>
                </a:lnTo>
                <a:lnTo>
                  <a:pt x="1597" y="126"/>
                </a:lnTo>
                <a:lnTo>
                  <a:pt x="1614" y="126"/>
                </a:lnTo>
                <a:lnTo>
                  <a:pt x="1614" y="144"/>
                </a:lnTo>
                <a:lnTo>
                  <a:pt x="1614" y="148"/>
                </a:lnTo>
                <a:lnTo>
                  <a:pt x="1623" y="148"/>
                </a:lnTo>
                <a:lnTo>
                  <a:pt x="1623" y="144"/>
                </a:lnTo>
                <a:lnTo>
                  <a:pt x="1623" y="141"/>
                </a:lnTo>
                <a:lnTo>
                  <a:pt x="1623" y="139"/>
                </a:lnTo>
                <a:lnTo>
                  <a:pt x="1623" y="130"/>
                </a:lnTo>
                <a:lnTo>
                  <a:pt x="1623" y="129"/>
                </a:lnTo>
                <a:lnTo>
                  <a:pt x="1623" y="127"/>
                </a:lnTo>
                <a:lnTo>
                  <a:pt x="1624" y="129"/>
                </a:lnTo>
                <a:lnTo>
                  <a:pt x="1624" y="115"/>
                </a:lnTo>
                <a:lnTo>
                  <a:pt x="1621" y="115"/>
                </a:lnTo>
                <a:lnTo>
                  <a:pt x="1621" y="107"/>
                </a:lnTo>
                <a:lnTo>
                  <a:pt x="1620" y="107"/>
                </a:lnTo>
                <a:lnTo>
                  <a:pt x="1618" y="107"/>
                </a:lnTo>
                <a:lnTo>
                  <a:pt x="1618" y="112"/>
                </a:lnTo>
                <a:lnTo>
                  <a:pt x="1615" y="112"/>
                </a:lnTo>
                <a:lnTo>
                  <a:pt x="1615" y="107"/>
                </a:lnTo>
                <a:lnTo>
                  <a:pt x="1611" y="107"/>
                </a:lnTo>
                <a:lnTo>
                  <a:pt x="1609" y="106"/>
                </a:lnTo>
                <a:lnTo>
                  <a:pt x="1609" y="104"/>
                </a:lnTo>
                <a:lnTo>
                  <a:pt x="1609" y="103"/>
                </a:lnTo>
                <a:lnTo>
                  <a:pt x="1609" y="100"/>
                </a:lnTo>
                <a:lnTo>
                  <a:pt x="1612" y="92"/>
                </a:lnTo>
                <a:lnTo>
                  <a:pt x="1606" y="91"/>
                </a:lnTo>
                <a:lnTo>
                  <a:pt x="1602" y="85"/>
                </a:lnTo>
                <a:lnTo>
                  <a:pt x="1600" y="89"/>
                </a:lnTo>
                <a:lnTo>
                  <a:pt x="1600" y="91"/>
                </a:lnTo>
                <a:lnTo>
                  <a:pt x="1600" y="89"/>
                </a:lnTo>
                <a:lnTo>
                  <a:pt x="1600" y="86"/>
                </a:lnTo>
                <a:lnTo>
                  <a:pt x="1600" y="80"/>
                </a:lnTo>
                <a:lnTo>
                  <a:pt x="1600" y="79"/>
                </a:lnTo>
                <a:lnTo>
                  <a:pt x="1600" y="68"/>
                </a:lnTo>
                <a:lnTo>
                  <a:pt x="1599" y="67"/>
                </a:lnTo>
                <a:lnTo>
                  <a:pt x="1597" y="67"/>
                </a:lnTo>
                <a:lnTo>
                  <a:pt x="1597" y="65"/>
                </a:lnTo>
                <a:lnTo>
                  <a:pt x="1597" y="59"/>
                </a:lnTo>
                <a:lnTo>
                  <a:pt x="1599" y="59"/>
                </a:lnTo>
                <a:lnTo>
                  <a:pt x="1603" y="59"/>
                </a:lnTo>
                <a:lnTo>
                  <a:pt x="1606" y="59"/>
                </a:lnTo>
                <a:lnTo>
                  <a:pt x="1608" y="50"/>
                </a:lnTo>
                <a:lnTo>
                  <a:pt x="1609" y="47"/>
                </a:lnTo>
                <a:lnTo>
                  <a:pt x="1597" y="47"/>
                </a:lnTo>
                <a:lnTo>
                  <a:pt x="1597" y="45"/>
                </a:lnTo>
                <a:lnTo>
                  <a:pt x="1597" y="44"/>
                </a:lnTo>
                <a:lnTo>
                  <a:pt x="1585" y="44"/>
                </a:lnTo>
                <a:lnTo>
                  <a:pt x="1585" y="51"/>
                </a:lnTo>
                <a:lnTo>
                  <a:pt x="1579" y="51"/>
                </a:lnTo>
                <a:lnTo>
                  <a:pt x="1579" y="53"/>
                </a:lnTo>
                <a:close/>
                <a:moveTo>
                  <a:pt x="1591" y="260"/>
                </a:moveTo>
                <a:lnTo>
                  <a:pt x="1596" y="260"/>
                </a:lnTo>
                <a:lnTo>
                  <a:pt x="1596" y="256"/>
                </a:lnTo>
                <a:lnTo>
                  <a:pt x="1596" y="254"/>
                </a:lnTo>
                <a:lnTo>
                  <a:pt x="1593" y="253"/>
                </a:lnTo>
                <a:lnTo>
                  <a:pt x="1591" y="253"/>
                </a:lnTo>
                <a:lnTo>
                  <a:pt x="1591" y="257"/>
                </a:lnTo>
                <a:lnTo>
                  <a:pt x="1591" y="260"/>
                </a:lnTo>
                <a:close/>
                <a:moveTo>
                  <a:pt x="1561" y="80"/>
                </a:moveTo>
                <a:lnTo>
                  <a:pt x="1561" y="83"/>
                </a:lnTo>
                <a:lnTo>
                  <a:pt x="1561" y="85"/>
                </a:lnTo>
                <a:lnTo>
                  <a:pt x="1561" y="86"/>
                </a:lnTo>
                <a:lnTo>
                  <a:pt x="1561" y="91"/>
                </a:lnTo>
                <a:lnTo>
                  <a:pt x="1561" y="92"/>
                </a:lnTo>
                <a:lnTo>
                  <a:pt x="1575" y="92"/>
                </a:lnTo>
                <a:lnTo>
                  <a:pt x="1576" y="92"/>
                </a:lnTo>
                <a:lnTo>
                  <a:pt x="1578" y="92"/>
                </a:lnTo>
                <a:lnTo>
                  <a:pt x="1578" y="91"/>
                </a:lnTo>
                <a:lnTo>
                  <a:pt x="1578" y="88"/>
                </a:lnTo>
                <a:lnTo>
                  <a:pt x="1578" y="86"/>
                </a:lnTo>
                <a:lnTo>
                  <a:pt x="1578" y="85"/>
                </a:lnTo>
                <a:lnTo>
                  <a:pt x="1578" y="83"/>
                </a:lnTo>
                <a:lnTo>
                  <a:pt x="1576" y="83"/>
                </a:lnTo>
                <a:lnTo>
                  <a:pt x="1575" y="83"/>
                </a:lnTo>
                <a:lnTo>
                  <a:pt x="1573" y="83"/>
                </a:lnTo>
                <a:lnTo>
                  <a:pt x="1573" y="80"/>
                </a:lnTo>
                <a:lnTo>
                  <a:pt x="1562" y="80"/>
                </a:lnTo>
                <a:lnTo>
                  <a:pt x="1561" y="80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7362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EF89F-21F4-9EAA-6595-AAB0B6FF9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05BCB-5C57-1D0F-3EEF-A5F69E473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US </a:t>
            </a:r>
            <a:r>
              <a:rPr lang="zh-CN" altLang="zh-CN" dirty="0"/>
              <a:t>Wisconsin</a:t>
            </a:r>
            <a:r>
              <a:rPr lang="en-US" altLang="zh-CN" dirty="0"/>
              <a:t> Top 10 Cities - Racine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8DF76593-EE19-6D9F-F8DE-E59D3CF2AA62}"/>
              </a:ext>
            </a:extLst>
          </p:cNvPr>
          <p:cNvSpPr>
            <a:spLocks noEditPoints="1"/>
          </p:cNvSpPr>
          <p:nvPr/>
        </p:nvSpPr>
        <p:spPr bwMode="auto">
          <a:xfrm>
            <a:off x="1475656" y="1203598"/>
            <a:ext cx="2448272" cy="3393645"/>
          </a:xfrm>
          <a:custGeom>
            <a:avLst/>
            <a:gdLst>
              <a:gd name="T0" fmla="*/ 134 w 1010"/>
              <a:gd name="T1" fmla="*/ 3 h 1400"/>
              <a:gd name="T2" fmla="*/ 142 w 1010"/>
              <a:gd name="T3" fmla="*/ 27 h 1400"/>
              <a:gd name="T4" fmla="*/ 122 w 1010"/>
              <a:gd name="T5" fmla="*/ 39 h 1400"/>
              <a:gd name="T6" fmla="*/ 290 w 1010"/>
              <a:gd name="T7" fmla="*/ 72 h 1400"/>
              <a:gd name="T8" fmla="*/ 190 w 1010"/>
              <a:gd name="T9" fmla="*/ 315 h 1400"/>
              <a:gd name="T10" fmla="*/ 95 w 1010"/>
              <a:gd name="T11" fmla="*/ 80 h 1400"/>
              <a:gd name="T12" fmla="*/ 149 w 1010"/>
              <a:gd name="T13" fmla="*/ 934 h 1400"/>
              <a:gd name="T14" fmla="*/ 270 w 1010"/>
              <a:gd name="T15" fmla="*/ 992 h 1400"/>
              <a:gd name="T16" fmla="*/ 330 w 1010"/>
              <a:gd name="T17" fmla="*/ 939 h 1400"/>
              <a:gd name="T18" fmla="*/ 332 w 1010"/>
              <a:gd name="T19" fmla="*/ 876 h 1400"/>
              <a:gd name="T20" fmla="*/ 314 w 1010"/>
              <a:gd name="T21" fmla="*/ 786 h 1400"/>
              <a:gd name="T22" fmla="*/ 354 w 1010"/>
              <a:gd name="T23" fmla="*/ 770 h 1400"/>
              <a:gd name="T24" fmla="*/ 347 w 1010"/>
              <a:gd name="T25" fmla="*/ 663 h 1400"/>
              <a:gd name="T26" fmla="*/ 419 w 1010"/>
              <a:gd name="T27" fmla="*/ 619 h 1400"/>
              <a:gd name="T28" fmla="*/ 454 w 1010"/>
              <a:gd name="T29" fmla="*/ 701 h 1400"/>
              <a:gd name="T30" fmla="*/ 520 w 1010"/>
              <a:gd name="T31" fmla="*/ 624 h 1400"/>
              <a:gd name="T32" fmla="*/ 561 w 1010"/>
              <a:gd name="T33" fmla="*/ 657 h 1400"/>
              <a:gd name="T34" fmla="*/ 547 w 1010"/>
              <a:gd name="T35" fmla="*/ 634 h 1400"/>
              <a:gd name="T36" fmla="*/ 567 w 1010"/>
              <a:gd name="T37" fmla="*/ 583 h 1400"/>
              <a:gd name="T38" fmla="*/ 508 w 1010"/>
              <a:gd name="T39" fmla="*/ 401 h 1400"/>
              <a:gd name="T40" fmla="*/ 454 w 1010"/>
              <a:gd name="T41" fmla="*/ 351 h 1400"/>
              <a:gd name="T42" fmla="*/ 454 w 1010"/>
              <a:gd name="T43" fmla="*/ 316 h 1400"/>
              <a:gd name="T44" fmla="*/ 483 w 1010"/>
              <a:gd name="T45" fmla="*/ 336 h 1400"/>
              <a:gd name="T46" fmla="*/ 513 w 1010"/>
              <a:gd name="T47" fmla="*/ 389 h 1400"/>
              <a:gd name="T48" fmla="*/ 543 w 1010"/>
              <a:gd name="T49" fmla="*/ 372 h 1400"/>
              <a:gd name="T50" fmla="*/ 612 w 1010"/>
              <a:gd name="T51" fmla="*/ 424 h 1400"/>
              <a:gd name="T52" fmla="*/ 531 w 1010"/>
              <a:gd name="T53" fmla="*/ 351 h 1400"/>
              <a:gd name="T54" fmla="*/ 581 w 1010"/>
              <a:gd name="T55" fmla="*/ 183 h 1400"/>
              <a:gd name="T56" fmla="*/ 599 w 1010"/>
              <a:gd name="T57" fmla="*/ 197 h 1400"/>
              <a:gd name="T58" fmla="*/ 697 w 1010"/>
              <a:gd name="T59" fmla="*/ 159 h 1400"/>
              <a:gd name="T60" fmla="*/ 896 w 1010"/>
              <a:gd name="T61" fmla="*/ 116 h 1400"/>
              <a:gd name="T62" fmla="*/ 1000 w 1010"/>
              <a:gd name="T63" fmla="*/ 154 h 1400"/>
              <a:gd name="T64" fmla="*/ 946 w 1010"/>
              <a:gd name="T65" fmla="*/ 203 h 1400"/>
              <a:gd name="T66" fmla="*/ 944 w 1010"/>
              <a:gd name="T67" fmla="*/ 253 h 1400"/>
              <a:gd name="T68" fmla="*/ 937 w 1010"/>
              <a:gd name="T69" fmla="*/ 387 h 1400"/>
              <a:gd name="T70" fmla="*/ 964 w 1010"/>
              <a:gd name="T71" fmla="*/ 592 h 1400"/>
              <a:gd name="T72" fmla="*/ 964 w 1010"/>
              <a:gd name="T73" fmla="*/ 639 h 1400"/>
              <a:gd name="T74" fmla="*/ 946 w 1010"/>
              <a:gd name="T75" fmla="*/ 681 h 1400"/>
              <a:gd name="T76" fmla="*/ 946 w 1010"/>
              <a:gd name="T77" fmla="*/ 717 h 1400"/>
              <a:gd name="T78" fmla="*/ 940 w 1010"/>
              <a:gd name="T79" fmla="*/ 849 h 1400"/>
              <a:gd name="T80" fmla="*/ 924 w 1010"/>
              <a:gd name="T81" fmla="*/ 929 h 1400"/>
              <a:gd name="T82" fmla="*/ 917 w 1010"/>
              <a:gd name="T83" fmla="*/ 1008 h 1400"/>
              <a:gd name="T84" fmla="*/ 831 w 1010"/>
              <a:gd name="T85" fmla="*/ 1101 h 1400"/>
              <a:gd name="T86" fmla="*/ 783 w 1010"/>
              <a:gd name="T87" fmla="*/ 1141 h 1400"/>
              <a:gd name="T88" fmla="*/ 659 w 1010"/>
              <a:gd name="T89" fmla="*/ 1143 h 1400"/>
              <a:gd name="T90" fmla="*/ 685 w 1010"/>
              <a:gd name="T91" fmla="*/ 1241 h 1400"/>
              <a:gd name="T92" fmla="*/ 740 w 1010"/>
              <a:gd name="T93" fmla="*/ 1254 h 1400"/>
              <a:gd name="T94" fmla="*/ 596 w 1010"/>
              <a:gd name="T95" fmla="*/ 1340 h 1400"/>
              <a:gd name="T96" fmla="*/ 489 w 1010"/>
              <a:gd name="T97" fmla="*/ 1385 h 1400"/>
              <a:gd name="T98" fmla="*/ 555 w 1010"/>
              <a:gd name="T99" fmla="*/ 1297 h 1400"/>
              <a:gd name="T100" fmla="*/ 582 w 1010"/>
              <a:gd name="T101" fmla="*/ 1290 h 1400"/>
              <a:gd name="T102" fmla="*/ 538 w 1010"/>
              <a:gd name="T103" fmla="*/ 1193 h 1400"/>
              <a:gd name="T104" fmla="*/ 477 w 1010"/>
              <a:gd name="T105" fmla="*/ 1158 h 1400"/>
              <a:gd name="T106" fmla="*/ 398 w 1010"/>
              <a:gd name="T107" fmla="*/ 1199 h 1400"/>
              <a:gd name="T108" fmla="*/ 391 w 1010"/>
              <a:gd name="T109" fmla="*/ 1238 h 1400"/>
              <a:gd name="T110" fmla="*/ 294 w 1010"/>
              <a:gd name="T111" fmla="*/ 1269 h 1400"/>
              <a:gd name="T112" fmla="*/ 353 w 1010"/>
              <a:gd name="T113" fmla="*/ 1182 h 1400"/>
              <a:gd name="T114" fmla="*/ 391 w 1010"/>
              <a:gd name="T115" fmla="*/ 1145 h 1400"/>
              <a:gd name="T116" fmla="*/ 214 w 1010"/>
              <a:gd name="T117" fmla="*/ 1081 h 1400"/>
              <a:gd name="T118" fmla="*/ 50 w 1010"/>
              <a:gd name="T119" fmla="*/ 1048 h 1400"/>
              <a:gd name="T120" fmla="*/ 427 w 1010"/>
              <a:gd name="T121" fmla="*/ 1128 h 1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010" h="1400">
                <a:moveTo>
                  <a:pt x="95" y="1"/>
                </a:moveTo>
                <a:lnTo>
                  <a:pt x="100" y="1"/>
                </a:lnTo>
                <a:lnTo>
                  <a:pt x="113" y="1"/>
                </a:lnTo>
                <a:lnTo>
                  <a:pt x="115" y="1"/>
                </a:lnTo>
                <a:lnTo>
                  <a:pt x="115" y="3"/>
                </a:lnTo>
                <a:lnTo>
                  <a:pt x="116" y="3"/>
                </a:lnTo>
                <a:lnTo>
                  <a:pt x="118" y="3"/>
                </a:lnTo>
                <a:lnTo>
                  <a:pt x="119" y="3"/>
                </a:lnTo>
                <a:lnTo>
                  <a:pt x="121" y="1"/>
                </a:lnTo>
                <a:lnTo>
                  <a:pt x="122" y="0"/>
                </a:lnTo>
                <a:lnTo>
                  <a:pt x="124" y="0"/>
                </a:lnTo>
                <a:lnTo>
                  <a:pt x="125" y="1"/>
                </a:lnTo>
                <a:lnTo>
                  <a:pt x="127" y="1"/>
                </a:lnTo>
                <a:lnTo>
                  <a:pt x="128" y="1"/>
                </a:lnTo>
                <a:lnTo>
                  <a:pt x="130" y="1"/>
                </a:lnTo>
                <a:lnTo>
                  <a:pt x="131" y="3"/>
                </a:lnTo>
                <a:lnTo>
                  <a:pt x="133" y="3"/>
                </a:lnTo>
                <a:lnTo>
                  <a:pt x="134" y="3"/>
                </a:lnTo>
                <a:lnTo>
                  <a:pt x="136" y="3"/>
                </a:lnTo>
                <a:lnTo>
                  <a:pt x="137" y="3"/>
                </a:lnTo>
                <a:lnTo>
                  <a:pt x="139" y="4"/>
                </a:lnTo>
                <a:lnTo>
                  <a:pt x="140" y="4"/>
                </a:lnTo>
                <a:lnTo>
                  <a:pt x="140" y="6"/>
                </a:lnTo>
                <a:lnTo>
                  <a:pt x="142" y="6"/>
                </a:lnTo>
                <a:lnTo>
                  <a:pt x="142" y="15"/>
                </a:lnTo>
                <a:lnTo>
                  <a:pt x="143" y="15"/>
                </a:lnTo>
                <a:lnTo>
                  <a:pt x="142" y="15"/>
                </a:lnTo>
                <a:lnTo>
                  <a:pt x="142" y="16"/>
                </a:lnTo>
                <a:lnTo>
                  <a:pt x="140" y="16"/>
                </a:lnTo>
                <a:lnTo>
                  <a:pt x="140" y="18"/>
                </a:lnTo>
                <a:lnTo>
                  <a:pt x="140" y="19"/>
                </a:lnTo>
                <a:lnTo>
                  <a:pt x="140" y="21"/>
                </a:lnTo>
                <a:lnTo>
                  <a:pt x="140" y="22"/>
                </a:lnTo>
                <a:lnTo>
                  <a:pt x="142" y="24"/>
                </a:lnTo>
                <a:lnTo>
                  <a:pt x="142" y="25"/>
                </a:lnTo>
                <a:lnTo>
                  <a:pt x="142" y="27"/>
                </a:lnTo>
                <a:lnTo>
                  <a:pt x="142" y="28"/>
                </a:lnTo>
                <a:lnTo>
                  <a:pt x="140" y="30"/>
                </a:lnTo>
                <a:lnTo>
                  <a:pt x="140" y="31"/>
                </a:lnTo>
                <a:lnTo>
                  <a:pt x="139" y="31"/>
                </a:lnTo>
                <a:lnTo>
                  <a:pt x="139" y="33"/>
                </a:lnTo>
                <a:lnTo>
                  <a:pt x="137" y="33"/>
                </a:lnTo>
                <a:lnTo>
                  <a:pt x="136" y="33"/>
                </a:lnTo>
                <a:lnTo>
                  <a:pt x="134" y="33"/>
                </a:lnTo>
                <a:lnTo>
                  <a:pt x="133" y="33"/>
                </a:lnTo>
                <a:lnTo>
                  <a:pt x="131" y="31"/>
                </a:lnTo>
                <a:lnTo>
                  <a:pt x="130" y="31"/>
                </a:lnTo>
                <a:lnTo>
                  <a:pt x="128" y="33"/>
                </a:lnTo>
                <a:lnTo>
                  <a:pt x="127" y="33"/>
                </a:lnTo>
                <a:lnTo>
                  <a:pt x="127" y="35"/>
                </a:lnTo>
                <a:lnTo>
                  <a:pt x="125" y="35"/>
                </a:lnTo>
                <a:lnTo>
                  <a:pt x="124" y="36"/>
                </a:lnTo>
                <a:lnTo>
                  <a:pt x="122" y="38"/>
                </a:lnTo>
                <a:lnTo>
                  <a:pt x="122" y="39"/>
                </a:lnTo>
                <a:lnTo>
                  <a:pt x="121" y="39"/>
                </a:lnTo>
                <a:lnTo>
                  <a:pt x="118" y="39"/>
                </a:lnTo>
                <a:lnTo>
                  <a:pt x="95" y="39"/>
                </a:lnTo>
                <a:lnTo>
                  <a:pt x="95" y="1"/>
                </a:lnTo>
                <a:close/>
                <a:moveTo>
                  <a:pt x="95" y="51"/>
                </a:moveTo>
                <a:lnTo>
                  <a:pt x="109" y="51"/>
                </a:lnTo>
                <a:lnTo>
                  <a:pt x="110" y="51"/>
                </a:lnTo>
                <a:lnTo>
                  <a:pt x="112" y="51"/>
                </a:lnTo>
                <a:lnTo>
                  <a:pt x="192" y="54"/>
                </a:lnTo>
                <a:lnTo>
                  <a:pt x="261" y="56"/>
                </a:lnTo>
                <a:lnTo>
                  <a:pt x="262" y="56"/>
                </a:lnTo>
                <a:lnTo>
                  <a:pt x="264" y="56"/>
                </a:lnTo>
                <a:lnTo>
                  <a:pt x="273" y="56"/>
                </a:lnTo>
                <a:lnTo>
                  <a:pt x="275" y="56"/>
                </a:lnTo>
                <a:lnTo>
                  <a:pt x="276" y="56"/>
                </a:lnTo>
                <a:lnTo>
                  <a:pt x="290" y="56"/>
                </a:lnTo>
                <a:lnTo>
                  <a:pt x="290" y="71"/>
                </a:lnTo>
                <a:lnTo>
                  <a:pt x="290" y="72"/>
                </a:lnTo>
                <a:lnTo>
                  <a:pt x="290" y="74"/>
                </a:lnTo>
                <a:lnTo>
                  <a:pt x="290" y="98"/>
                </a:lnTo>
                <a:lnTo>
                  <a:pt x="290" y="100"/>
                </a:lnTo>
                <a:lnTo>
                  <a:pt x="288" y="103"/>
                </a:lnTo>
                <a:lnTo>
                  <a:pt x="288" y="104"/>
                </a:lnTo>
                <a:lnTo>
                  <a:pt x="288" y="128"/>
                </a:lnTo>
                <a:lnTo>
                  <a:pt x="265" y="128"/>
                </a:lnTo>
                <a:lnTo>
                  <a:pt x="240" y="128"/>
                </a:lnTo>
                <a:lnTo>
                  <a:pt x="240" y="153"/>
                </a:lnTo>
                <a:lnTo>
                  <a:pt x="237" y="153"/>
                </a:lnTo>
                <a:lnTo>
                  <a:pt x="192" y="151"/>
                </a:lnTo>
                <a:lnTo>
                  <a:pt x="190" y="151"/>
                </a:lnTo>
                <a:lnTo>
                  <a:pt x="190" y="197"/>
                </a:lnTo>
                <a:lnTo>
                  <a:pt x="190" y="303"/>
                </a:lnTo>
                <a:lnTo>
                  <a:pt x="190" y="304"/>
                </a:lnTo>
                <a:lnTo>
                  <a:pt x="190" y="306"/>
                </a:lnTo>
                <a:lnTo>
                  <a:pt x="190" y="307"/>
                </a:lnTo>
                <a:lnTo>
                  <a:pt x="190" y="315"/>
                </a:lnTo>
                <a:lnTo>
                  <a:pt x="190" y="319"/>
                </a:lnTo>
                <a:lnTo>
                  <a:pt x="189" y="319"/>
                </a:lnTo>
                <a:lnTo>
                  <a:pt x="186" y="318"/>
                </a:lnTo>
                <a:lnTo>
                  <a:pt x="178" y="316"/>
                </a:lnTo>
                <a:lnTo>
                  <a:pt x="169" y="313"/>
                </a:lnTo>
                <a:lnTo>
                  <a:pt x="169" y="312"/>
                </a:lnTo>
                <a:lnTo>
                  <a:pt x="169" y="310"/>
                </a:lnTo>
                <a:lnTo>
                  <a:pt x="169" y="225"/>
                </a:lnTo>
                <a:lnTo>
                  <a:pt x="169" y="215"/>
                </a:lnTo>
                <a:lnTo>
                  <a:pt x="170" y="175"/>
                </a:lnTo>
                <a:lnTo>
                  <a:pt x="143" y="175"/>
                </a:lnTo>
                <a:lnTo>
                  <a:pt x="143" y="151"/>
                </a:lnTo>
                <a:lnTo>
                  <a:pt x="131" y="151"/>
                </a:lnTo>
                <a:lnTo>
                  <a:pt x="131" y="101"/>
                </a:lnTo>
                <a:lnTo>
                  <a:pt x="130" y="101"/>
                </a:lnTo>
                <a:lnTo>
                  <a:pt x="112" y="101"/>
                </a:lnTo>
                <a:lnTo>
                  <a:pt x="95" y="100"/>
                </a:lnTo>
                <a:lnTo>
                  <a:pt x="95" y="80"/>
                </a:lnTo>
                <a:lnTo>
                  <a:pt x="95" y="74"/>
                </a:lnTo>
                <a:lnTo>
                  <a:pt x="95" y="69"/>
                </a:lnTo>
                <a:lnTo>
                  <a:pt x="95" y="51"/>
                </a:lnTo>
                <a:close/>
                <a:moveTo>
                  <a:pt x="0" y="937"/>
                </a:moveTo>
                <a:lnTo>
                  <a:pt x="29" y="937"/>
                </a:lnTo>
                <a:lnTo>
                  <a:pt x="33" y="937"/>
                </a:lnTo>
                <a:lnTo>
                  <a:pt x="48" y="939"/>
                </a:lnTo>
                <a:lnTo>
                  <a:pt x="48" y="937"/>
                </a:lnTo>
                <a:lnTo>
                  <a:pt x="50" y="937"/>
                </a:lnTo>
                <a:lnTo>
                  <a:pt x="77" y="939"/>
                </a:lnTo>
                <a:lnTo>
                  <a:pt x="89" y="939"/>
                </a:lnTo>
                <a:lnTo>
                  <a:pt x="98" y="939"/>
                </a:lnTo>
                <a:lnTo>
                  <a:pt x="112" y="939"/>
                </a:lnTo>
                <a:lnTo>
                  <a:pt x="122" y="939"/>
                </a:lnTo>
                <a:lnTo>
                  <a:pt x="130" y="939"/>
                </a:lnTo>
                <a:lnTo>
                  <a:pt x="134" y="937"/>
                </a:lnTo>
                <a:lnTo>
                  <a:pt x="146" y="934"/>
                </a:lnTo>
                <a:lnTo>
                  <a:pt x="149" y="934"/>
                </a:lnTo>
                <a:lnTo>
                  <a:pt x="157" y="934"/>
                </a:lnTo>
                <a:lnTo>
                  <a:pt x="164" y="933"/>
                </a:lnTo>
                <a:lnTo>
                  <a:pt x="167" y="933"/>
                </a:lnTo>
                <a:lnTo>
                  <a:pt x="169" y="933"/>
                </a:lnTo>
                <a:lnTo>
                  <a:pt x="169" y="937"/>
                </a:lnTo>
                <a:lnTo>
                  <a:pt x="169" y="958"/>
                </a:lnTo>
                <a:lnTo>
                  <a:pt x="178" y="958"/>
                </a:lnTo>
                <a:lnTo>
                  <a:pt x="193" y="958"/>
                </a:lnTo>
                <a:lnTo>
                  <a:pt x="196" y="958"/>
                </a:lnTo>
                <a:lnTo>
                  <a:pt x="196" y="978"/>
                </a:lnTo>
                <a:lnTo>
                  <a:pt x="196" y="984"/>
                </a:lnTo>
                <a:lnTo>
                  <a:pt x="196" y="993"/>
                </a:lnTo>
                <a:lnTo>
                  <a:pt x="196" y="1025"/>
                </a:lnTo>
                <a:lnTo>
                  <a:pt x="237" y="1020"/>
                </a:lnTo>
                <a:lnTo>
                  <a:pt x="238" y="1016"/>
                </a:lnTo>
                <a:lnTo>
                  <a:pt x="246" y="1016"/>
                </a:lnTo>
                <a:lnTo>
                  <a:pt x="264" y="1013"/>
                </a:lnTo>
                <a:lnTo>
                  <a:pt x="270" y="992"/>
                </a:lnTo>
                <a:lnTo>
                  <a:pt x="265" y="990"/>
                </a:lnTo>
                <a:lnTo>
                  <a:pt x="249" y="987"/>
                </a:lnTo>
                <a:lnTo>
                  <a:pt x="249" y="986"/>
                </a:lnTo>
                <a:lnTo>
                  <a:pt x="249" y="984"/>
                </a:lnTo>
                <a:lnTo>
                  <a:pt x="253" y="986"/>
                </a:lnTo>
                <a:lnTo>
                  <a:pt x="271" y="989"/>
                </a:lnTo>
                <a:lnTo>
                  <a:pt x="273" y="984"/>
                </a:lnTo>
                <a:lnTo>
                  <a:pt x="264" y="982"/>
                </a:lnTo>
                <a:lnTo>
                  <a:pt x="265" y="976"/>
                </a:lnTo>
                <a:lnTo>
                  <a:pt x="255" y="975"/>
                </a:lnTo>
                <a:lnTo>
                  <a:pt x="252" y="975"/>
                </a:lnTo>
                <a:lnTo>
                  <a:pt x="253" y="969"/>
                </a:lnTo>
                <a:lnTo>
                  <a:pt x="256" y="955"/>
                </a:lnTo>
                <a:lnTo>
                  <a:pt x="256" y="952"/>
                </a:lnTo>
                <a:lnTo>
                  <a:pt x="258" y="945"/>
                </a:lnTo>
                <a:lnTo>
                  <a:pt x="259" y="942"/>
                </a:lnTo>
                <a:lnTo>
                  <a:pt x="330" y="946"/>
                </a:lnTo>
                <a:lnTo>
                  <a:pt x="330" y="939"/>
                </a:lnTo>
                <a:lnTo>
                  <a:pt x="329" y="939"/>
                </a:lnTo>
                <a:lnTo>
                  <a:pt x="323" y="939"/>
                </a:lnTo>
                <a:lnTo>
                  <a:pt x="293" y="937"/>
                </a:lnTo>
                <a:lnTo>
                  <a:pt x="278" y="936"/>
                </a:lnTo>
                <a:lnTo>
                  <a:pt x="278" y="929"/>
                </a:lnTo>
                <a:lnTo>
                  <a:pt x="279" y="929"/>
                </a:lnTo>
                <a:lnTo>
                  <a:pt x="282" y="929"/>
                </a:lnTo>
                <a:lnTo>
                  <a:pt x="282" y="923"/>
                </a:lnTo>
                <a:lnTo>
                  <a:pt x="282" y="916"/>
                </a:lnTo>
                <a:lnTo>
                  <a:pt x="267" y="916"/>
                </a:lnTo>
                <a:lnTo>
                  <a:pt x="268" y="911"/>
                </a:lnTo>
                <a:lnTo>
                  <a:pt x="268" y="910"/>
                </a:lnTo>
                <a:lnTo>
                  <a:pt x="273" y="893"/>
                </a:lnTo>
                <a:lnTo>
                  <a:pt x="278" y="878"/>
                </a:lnTo>
                <a:lnTo>
                  <a:pt x="279" y="875"/>
                </a:lnTo>
                <a:lnTo>
                  <a:pt x="279" y="873"/>
                </a:lnTo>
                <a:lnTo>
                  <a:pt x="329" y="876"/>
                </a:lnTo>
                <a:lnTo>
                  <a:pt x="332" y="876"/>
                </a:lnTo>
                <a:lnTo>
                  <a:pt x="332" y="869"/>
                </a:lnTo>
                <a:lnTo>
                  <a:pt x="332" y="864"/>
                </a:lnTo>
                <a:lnTo>
                  <a:pt x="327" y="864"/>
                </a:lnTo>
                <a:lnTo>
                  <a:pt x="327" y="846"/>
                </a:lnTo>
                <a:lnTo>
                  <a:pt x="318" y="846"/>
                </a:lnTo>
                <a:lnTo>
                  <a:pt x="311" y="846"/>
                </a:lnTo>
                <a:lnTo>
                  <a:pt x="311" y="834"/>
                </a:lnTo>
                <a:lnTo>
                  <a:pt x="314" y="834"/>
                </a:lnTo>
                <a:lnTo>
                  <a:pt x="314" y="813"/>
                </a:lnTo>
                <a:lnTo>
                  <a:pt x="318" y="813"/>
                </a:lnTo>
                <a:lnTo>
                  <a:pt x="326" y="813"/>
                </a:lnTo>
                <a:lnTo>
                  <a:pt x="326" y="798"/>
                </a:lnTo>
                <a:lnTo>
                  <a:pt x="323" y="798"/>
                </a:lnTo>
                <a:lnTo>
                  <a:pt x="323" y="787"/>
                </a:lnTo>
                <a:lnTo>
                  <a:pt x="323" y="786"/>
                </a:lnTo>
                <a:lnTo>
                  <a:pt x="317" y="786"/>
                </a:lnTo>
                <a:lnTo>
                  <a:pt x="315" y="786"/>
                </a:lnTo>
                <a:lnTo>
                  <a:pt x="314" y="786"/>
                </a:lnTo>
                <a:lnTo>
                  <a:pt x="314" y="784"/>
                </a:lnTo>
                <a:lnTo>
                  <a:pt x="309" y="783"/>
                </a:lnTo>
                <a:lnTo>
                  <a:pt x="308" y="783"/>
                </a:lnTo>
                <a:lnTo>
                  <a:pt x="312" y="772"/>
                </a:lnTo>
                <a:lnTo>
                  <a:pt x="312" y="770"/>
                </a:lnTo>
                <a:lnTo>
                  <a:pt x="291" y="770"/>
                </a:lnTo>
                <a:lnTo>
                  <a:pt x="291" y="764"/>
                </a:lnTo>
                <a:lnTo>
                  <a:pt x="291" y="761"/>
                </a:lnTo>
                <a:lnTo>
                  <a:pt x="291" y="760"/>
                </a:lnTo>
                <a:lnTo>
                  <a:pt x="315" y="761"/>
                </a:lnTo>
                <a:lnTo>
                  <a:pt x="314" y="767"/>
                </a:lnTo>
                <a:lnTo>
                  <a:pt x="312" y="769"/>
                </a:lnTo>
                <a:lnTo>
                  <a:pt x="330" y="769"/>
                </a:lnTo>
                <a:lnTo>
                  <a:pt x="342" y="770"/>
                </a:lnTo>
                <a:lnTo>
                  <a:pt x="350" y="770"/>
                </a:lnTo>
                <a:lnTo>
                  <a:pt x="350" y="766"/>
                </a:lnTo>
                <a:lnTo>
                  <a:pt x="354" y="767"/>
                </a:lnTo>
                <a:lnTo>
                  <a:pt x="354" y="770"/>
                </a:lnTo>
                <a:lnTo>
                  <a:pt x="362" y="770"/>
                </a:lnTo>
                <a:lnTo>
                  <a:pt x="360" y="751"/>
                </a:lnTo>
                <a:lnTo>
                  <a:pt x="362" y="751"/>
                </a:lnTo>
                <a:lnTo>
                  <a:pt x="362" y="727"/>
                </a:lnTo>
                <a:lnTo>
                  <a:pt x="362" y="722"/>
                </a:lnTo>
                <a:lnTo>
                  <a:pt x="353" y="722"/>
                </a:lnTo>
                <a:lnTo>
                  <a:pt x="353" y="717"/>
                </a:lnTo>
                <a:lnTo>
                  <a:pt x="330" y="716"/>
                </a:lnTo>
                <a:lnTo>
                  <a:pt x="332" y="711"/>
                </a:lnTo>
                <a:lnTo>
                  <a:pt x="348" y="711"/>
                </a:lnTo>
                <a:lnTo>
                  <a:pt x="348" y="710"/>
                </a:lnTo>
                <a:lnTo>
                  <a:pt x="348" y="686"/>
                </a:lnTo>
                <a:lnTo>
                  <a:pt x="354" y="687"/>
                </a:lnTo>
                <a:lnTo>
                  <a:pt x="354" y="672"/>
                </a:lnTo>
                <a:lnTo>
                  <a:pt x="344" y="672"/>
                </a:lnTo>
                <a:lnTo>
                  <a:pt x="345" y="668"/>
                </a:lnTo>
                <a:lnTo>
                  <a:pt x="345" y="664"/>
                </a:lnTo>
                <a:lnTo>
                  <a:pt x="347" y="663"/>
                </a:lnTo>
                <a:lnTo>
                  <a:pt x="363" y="664"/>
                </a:lnTo>
                <a:lnTo>
                  <a:pt x="365" y="652"/>
                </a:lnTo>
                <a:lnTo>
                  <a:pt x="379" y="652"/>
                </a:lnTo>
                <a:lnTo>
                  <a:pt x="383" y="652"/>
                </a:lnTo>
                <a:lnTo>
                  <a:pt x="383" y="648"/>
                </a:lnTo>
                <a:lnTo>
                  <a:pt x="386" y="648"/>
                </a:lnTo>
                <a:lnTo>
                  <a:pt x="386" y="640"/>
                </a:lnTo>
                <a:lnTo>
                  <a:pt x="386" y="639"/>
                </a:lnTo>
                <a:lnTo>
                  <a:pt x="386" y="634"/>
                </a:lnTo>
                <a:lnTo>
                  <a:pt x="394" y="634"/>
                </a:lnTo>
                <a:lnTo>
                  <a:pt x="397" y="636"/>
                </a:lnTo>
                <a:lnTo>
                  <a:pt x="397" y="634"/>
                </a:lnTo>
                <a:lnTo>
                  <a:pt x="397" y="630"/>
                </a:lnTo>
                <a:lnTo>
                  <a:pt x="397" y="618"/>
                </a:lnTo>
                <a:lnTo>
                  <a:pt x="407" y="618"/>
                </a:lnTo>
                <a:lnTo>
                  <a:pt x="416" y="618"/>
                </a:lnTo>
                <a:lnTo>
                  <a:pt x="416" y="619"/>
                </a:lnTo>
                <a:lnTo>
                  <a:pt x="419" y="619"/>
                </a:lnTo>
                <a:lnTo>
                  <a:pt x="419" y="624"/>
                </a:lnTo>
                <a:lnTo>
                  <a:pt x="422" y="624"/>
                </a:lnTo>
                <a:lnTo>
                  <a:pt x="424" y="624"/>
                </a:lnTo>
                <a:lnTo>
                  <a:pt x="430" y="624"/>
                </a:lnTo>
                <a:lnTo>
                  <a:pt x="430" y="652"/>
                </a:lnTo>
                <a:lnTo>
                  <a:pt x="422" y="652"/>
                </a:lnTo>
                <a:lnTo>
                  <a:pt x="424" y="664"/>
                </a:lnTo>
                <a:lnTo>
                  <a:pt x="424" y="675"/>
                </a:lnTo>
                <a:lnTo>
                  <a:pt x="424" y="681"/>
                </a:lnTo>
                <a:lnTo>
                  <a:pt x="424" y="690"/>
                </a:lnTo>
                <a:lnTo>
                  <a:pt x="430" y="690"/>
                </a:lnTo>
                <a:lnTo>
                  <a:pt x="430" y="693"/>
                </a:lnTo>
                <a:lnTo>
                  <a:pt x="424" y="693"/>
                </a:lnTo>
                <a:lnTo>
                  <a:pt x="424" y="707"/>
                </a:lnTo>
                <a:lnTo>
                  <a:pt x="424" y="713"/>
                </a:lnTo>
                <a:lnTo>
                  <a:pt x="424" y="714"/>
                </a:lnTo>
                <a:lnTo>
                  <a:pt x="454" y="713"/>
                </a:lnTo>
                <a:lnTo>
                  <a:pt x="454" y="701"/>
                </a:lnTo>
                <a:lnTo>
                  <a:pt x="452" y="652"/>
                </a:lnTo>
                <a:lnTo>
                  <a:pt x="458" y="652"/>
                </a:lnTo>
                <a:lnTo>
                  <a:pt x="465" y="652"/>
                </a:lnTo>
                <a:lnTo>
                  <a:pt x="471" y="652"/>
                </a:lnTo>
                <a:lnTo>
                  <a:pt x="486" y="652"/>
                </a:lnTo>
                <a:lnTo>
                  <a:pt x="486" y="642"/>
                </a:lnTo>
                <a:lnTo>
                  <a:pt x="471" y="631"/>
                </a:lnTo>
                <a:lnTo>
                  <a:pt x="469" y="630"/>
                </a:lnTo>
                <a:lnTo>
                  <a:pt x="465" y="627"/>
                </a:lnTo>
                <a:lnTo>
                  <a:pt x="465" y="618"/>
                </a:lnTo>
                <a:lnTo>
                  <a:pt x="463" y="618"/>
                </a:lnTo>
                <a:lnTo>
                  <a:pt x="463" y="558"/>
                </a:lnTo>
                <a:lnTo>
                  <a:pt x="463" y="554"/>
                </a:lnTo>
                <a:lnTo>
                  <a:pt x="481" y="554"/>
                </a:lnTo>
                <a:lnTo>
                  <a:pt x="489" y="554"/>
                </a:lnTo>
                <a:lnTo>
                  <a:pt x="492" y="554"/>
                </a:lnTo>
                <a:lnTo>
                  <a:pt x="495" y="554"/>
                </a:lnTo>
                <a:lnTo>
                  <a:pt x="520" y="624"/>
                </a:lnTo>
                <a:lnTo>
                  <a:pt x="534" y="660"/>
                </a:lnTo>
                <a:lnTo>
                  <a:pt x="534" y="661"/>
                </a:lnTo>
                <a:lnTo>
                  <a:pt x="531" y="669"/>
                </a:lnTo>
                <a:lnTo>
                  <a:pt x="531" y="671"/>
                </a:lnTo>
                <a:lnTo>
                  <a:pt x="535" y="672"/>
                </a:lnTo>
                <a:lnTo>
                  <a:pt x="538" y="674"/>
                </a:lnTo>
                <a:lnTo>
                  <a:pt x="544" y="675"/>
                </a:lnTo>
                <a:lnTo>
                  <a:pt x="553" y="699"/>
                </a:lnTo>
                <a:lnTo>
                  <a:pt x="553" y="701"/>
                </a:lnTo>
                <a:lnTo>
                  <a:pt x="561" y="701"/>
                </a:lnTo>
                <a:lnTo>
                  <a:pt x="585" y="701"/>
                </a:lnTo>
                <a:lnTo>
                  <a:pt x="585" y="689"/>
                </a:lnTo>
                <a:lnTo>
                  <a:pt x="584" y="666"/>
                </a:lnTo>
                <a:lnTo>
                  <a:pt x="584" y="651"/>
                </a:lnTo>
                <a:lnTo>
                  <a:pt x="579" y="643"/>
                </a:lnTo>
                <a:lnTo>
                  <a:pt x="572" y="643"/>
                </a:lnTo>
                <a:lnTo>
                  <a:pt x="564" y="654"/>
                </a:lnTo>
                <a:lnTo>
                  <a:pt x="561" y="657"/>
                </a:lnTo>
                <a:lnTo>
                  <a:pt x="560" y="660"/>
                </a:lnTo>
                <a:lnTo>
                  <a:pt x="558" y="663"/>
                </a:lnTo>
                <a:lnTo>
                  <a:pt x="558" y="668"/>
                </a:lnTo>
                <a:lnTo>
                  <a:pt x="553" y="678"/>
                </a:lnTo>
                <a:lnTo>
                  <a:pt x="552" y="678"/>
                </a:lnTo>
                <a:lnTo>
                  <a:pt x="546" y="677"/>
                </a:lnTo>
                <a:lnTo>
                  <a:pt x="544" y="669"/>
                </a:lnTo>
                <a:lnTo>
                  <a:pt x="543" y="666"/>
                </a:lnTo>
                <a:lnTo>
                  <a:pt x="544" y="666"/>
                </a:lnTo>
                <a:lnTo>
                  <a:pt x="550" y="668"/>
                </a:lnTo>
                <a:lnTo>
                  <a:pt x="552" y="668"/>
                </a:lnTo>
                <a:lnTo>
                  <a:pt x="555" y="664"/>
                </a:lnTo>
                <a:lnTo>
                  <a:pt x="555" y="657"/>
                </a:lnTo>
                <a:lnTo>
                  <a:pt x="561" y="651"/>
                </a:lnTo>
                <a:lnTo>
                  <a:pt x="560" y="642"/>
                </a:lnTo>
                <a:lnTo>
                  <a:pt x="546" y="640"/>
                </a:lnTo>
                <a:lnTo>
                  <a:pt x="547" y="636"/>
                </a:lnTo>
                <a:lnTo>
                  <a:pt x="547" y="634"/>
                </a:lnTo>
                <a:lnTo>
                  <a:pt x="547" y="630"/>
                </a:lnTo>
                <a:lnTo>
                  <a:pt x="550" y="621"/>
                </a:lnTo>
                <a:lnTo>
                  <a:pt x="553" y="610"/>
                </a:lnTo>
                <a:lnTo>
                  <a:pt x="550" y="608"/>
                </a:lnTo>
                <a:lnTo>
                  <a:pt x="547" y="607"/>
                </a:lnTo>
                <a:lnTo>
                  <a:pt x="544" y="605"/>
                </a:lnTo>
                <a:lnTo>
                  <a:pt x="543" y="605"/>
                </a:lnTo>
                <a:lnTo>
                  <a:pt x="541" y="598"/>
                </a:lnTo>
                <a:lnTo>
                  <a:pt x="543" y="595"/>
                </a:lnTo>
                <a:lnTo>
                  <a:pt x="540" y="593"/>
                </a:lnTo>
                <a:lnTo>
                  <a:pt x="537" y="595"/>
                </a:lnTo>
                <a:lnTo>
                  <a:pt x="534" y="596"/>
                </a:lnTo>
                <a:lnTo>
                  <a:pt x="534" y="583"/>
                </a:lnTo>
                <a:lnTo>
                  <a:pt x="552" y="583"/>
                </a:lnTo>
                <a:lnTo>
                  <a:pt x="553" y="583"/>
                </a:lnTo>
                <a:lnTo>
                  <a:pt x="557" y="583"/>
                </a:lnTo>
                <a:lnTo>
                  <a:pt x="564" y="583"/>
                </a:lnTo>
                <a:lnTo>
                  <a:pt x="567" y="583"/>
                </a:lnTo>
                <a:lnTo>
                  <a:pt x="567" y="578"/>
                </a:lnTo>
                <a:lnTo>
                  <a:pt x="567" y="566"/>
                </a:lnTo>
                <a:lnTo>
                  <a:pt x="584" y="566"/>
                </a:lnTo>
                <a:lnTo>
                  <a:pt x="584" y="565"/>
                </a:lnTo>
                <a:lnTo>
                  <a:pt x="582" y="496"/>
                </a:lnTo>
                <a:lnTo>
                  <a:pt x="582" y="483"/>
                </a:lnTo>
                <a:lnTo>
                  <a:pt x="581" y="481"/>
                </a:lnTo>
                <a:lnTo>
                  <a:pt x="569" y="472"/>
                </a:lnTo>
                <a:lnTo>
                  <a:pt x="563" y="469"/>
                </a:lnTo>
                <a:lnTo>
                  <a:pt x="563" y="468"/>
                </a:lnTo>
                <a:lnTo>
                  <a:pt x="546" y="456"/>
                </a:lnTo>
                <a:lnTo>
                  <a:pt x="544" y="454"/>
                </a:lnTo>
                <a:lnTo>
                  <a:pt x="543" y="451"/>
                </a:lnTo>
                <a:lnTo>
                  <a:pt x="541" y="449"/>
                </a:lnTo>
                <a:lnTo>
                  <a:pt x="526" y="424"/>
                </a:lnTo>
                <a:lnTo>
                  <a:pt x="523" y="419"/>
                </a:lnTo>
                <a:lnTo>
                  <a:pt x="517" y="407"/>
                </a:lnTo>
                <a:lnTo>
                  <a:pt x="508" y="401"/>
                </a:lnTo>
                <a:lnTo>
                  <a:pt x="507" y="401"/>
                </a:lnTo>
                <a:lnTo>
                  <a:pt x="505" y="399"/>
                </a:lnTo>
                <a:lnTo>
                  <a:pt x="501" y="396"/>
                </a:lnTo>
                <a:lnTo>
                  <a:pt x="499" y="395"/>
                </a:lnTo>
                <a:lnTo>
                  <a:pt x="496" y="393"/>
                </a:lnTo>
                <a:lnTo>
                  <a:pt x="493" y="392"/>
                </a:lnTo>
                <a:lnTo>
                  <a:pt x="489" y="390"/>
                </a:lnTo>
                <a:lnTo>
                  <a:pt x="484" y="389"/>
                </a:lnTo>
                <a:lnTo>
                  <a:pt x="483" y="389"/>
                </a:lnTo>
                <a:lnTo>
                  <a:pt x="489" y="356"/>
                </a:lnTo>
                <a:lnTo>
                  <a:pt x="484" y="354"/>
                </a:lnTo>
                <a:lnTo>
                  <a:pt x="484" y="360"/>
                </a:lnTo>
                <a:lnTo>
                  <a:pt x="466" y="363"/>
                </a:lnTo>
                <a:lnTo>
                  <a:pt x="465" y="366"/>
                </a:lnTo>
                <a:lnTo>
                  <a:pt x="462" y="369"/>
                </a:lnTo>
                <a:lnTo>
                  <a:pt x="462" y="351"/>
                </a:lnTo>
                <a:lnTo>
                  <a:pt x="458" y="351"/>
                </a:lnTo>
                <a:lnTo>
                  <a:pt x="454" y="351"/>
                </a:lnTo>
                <a:lnTo>
                  <a:pt x="452" y="351"/>
                </a:lnTo>
                <a:lnTo>
                  <a:pt x="452" y="375"/>
                </a:lnTo>
                <a:lnTo>
                  <a:pt x="452" y="380"/>
                </a:lnTo>
                <a:lnTo>
                  <a:pt x="443" y="377"/>
                </a:lnTo>
                <a:lnTo>
                  <a:pt x="442" y="377"/>
                </a:lnTo>
                <a:lnTo>
                  <a:pt x="427" y="372"/>
                </a:lnTo>
                <a:lnTo>
                  <a:pt x="421" y="353"/>
                </a:lnTo>
                <a:lnTo>
                  <a:pt x="412" y="328"/>
                </a:lnTo>
                <a:lnTo>
                  <a:pt x="418" y="328"/>
                </a:lnTo>
                <a:lnTo>
                  <a:pt x="415" y="318"/>
                </a:lnTo>
                <a:lnTo>
                  <a:pt x="424" y="316"/>
                </a:lnTo>
                <a:lnTo>
                  <a:pt x="427" y="316"/>
                </a:lnTo>
                <a:lnTo>
                  <a:pt x="434" y="316"/>
                </a:lnTo>
                <a:lnTo>
                  <a:pt x="439" y="316"/>
                </a:lnTo>
                <a:lnTo>
                  <a:pt x="442" y="316"/>
                </a:lnTo>
                <a:lnTo>
                  <a:pt x="443" y="316"/>
                </a:lnTo>
                <a:lnTo>
                  <a:pt x="446" y="316"/>
                </a:lnTo>
                <a:lnTo>
                  <a:pt x="454" y="316"/>
                </a:lnTo>
                <a:lnTo>
                  <a:pt x="457" y="325"/>
                </a:lnTo>
                <a:lnTo>
                  <a:pt x="458" y="328"/>
                </a:lnTo>
                <a:lnTo>
                  <a:pt x="460" y="330"/>
                </a:lnTo>
                <a:lnTo>
                  <a:pt x="462" y="331"/>
                </a:lnTo>
                <a:lnTo>
                  <a:pt x="463" y="333"/>
                </a:lnTo>
                <a:lnTo>
                  <a:pt x="465" y="333"/>
                </a:lnTo>
                <a:lnTo>
                  <a:pt x="465" y="334"/>
                </a:lnTo>
                <a:lnTo>
                  <a:pt x="466" y="334"/>
                </a:lnTo>
                <a:lnTo>
                  <a:pt x="468" y="334"/>
                </a:lnTo>
                <a:lnTo>
                  <a:pt x="469" y="336"/>
                </a:lnTo>
                <a:lnTo>
                  <a:pt x="471" y="336"/>
                </a:lnTo>
                <a:lnTo>
                  <a:pt x="472" y="336"/>
                </a:lnTo>
                <a:lnTo>
                  <a:pt x="474" y="336"/>
                </a:lnTo>
                <a:lnTo>
                  <a:pt x="475" y="336"/>
                </a:lnTo>
                <a:lnTo>
                  <a:pt x="477" y="336"/>
                </a:lnTo>
                <a:lnTo>
                  <a:pt x="480" y="336"/>
                </a:lnTo>
                <a:lnTo>
                  <a:pt x="481" y="336"/>
                </a:lnTo>
                <a:lnTo>
                  <a:pt x="483" y="336"/>
                </a:lnTo>
                <a:lnTo>
                  <a:pt x="484" y="336"/>
                </a:lnTo>
                <a:lnTo>
                  <a:pt x="486" y="336"/>
                </a:lnTo>
                <a:lnTo>
                  <a:pt x="487" y="336"/>
                </a:lnTo>
                <a:lnTo>
                  <a:pt x="487" y="337"/>
                </a:lnTo>
                <a:lnTo>
                  <a:pt x="489" y="337"/>
                </a:lnTo>
                <a:lnTo>
                  <a:pt x="490" y="339"/>
                </a:lnTo>
                <a:lnTo>
                  <a:pt x="492" y="340"/>
                </a:lnTo>
                <a:lnTo>
                  <a:pt x="493" y="342"/>
                </a:lnTo>
                <a:lnTo>
                  <a:pt x="498" y="348"/>
                </a:lnTo>
                <a:lnTo>
                  <a:pt x="501" y="351"/>
                </a:lnTo>
                <a:lnTo>
                  <a:pt x="502" y="356"/>
                </a:lnTo>
                <a:lnTo>
                  <a:pt x="507" y="362"/>
                </a:lnTo>
                <a:lnTo>
                  <a:pt x="510" y="368"/>
                </a:lnTo>
                <a:lnTo>
                  <a:pt x="511" y="369"/>
                </a:lnTo>
                <a:lnTo>
                  <a:pt x="511" y="378"/>
                </a:lnTo>
                <a:lnTo>
                  <a:pt x="511" y="381"/>
                </a:lnTo>
                <a:lnTo>
                  <a:pt x="513" y="384"/>
                </a:lnTo>
                <a:lnTo>
                  <a:pt x="513" y="389"/>
                </a:lnTo>
                <a:lnTo>
                  <a:pt x="514" y="389"/>
                </a:lnTo>
                <a:lnTo>
                  <a:pt x="517" y="389"/>
                </a:lnTo>
                <a:lnTo>
                  <a:pt x="519" y="390"/>
                </a:lnTo>
                <a:lnTo>
                  <a:pt x="520" y="395"/>
                </a:lnTo>
                <a:lnTo>
                  <a:pt x="520" y="396"/>
                </a:lnTo>
                <a:lnTo>
                  <a:pt x="525" y="395"/>
                </a:lnTo>
                <a:lnTo>
                  <a:pt x="528" y="395"/>
                </a:lnTo>
                <a:lnTo>
                  <a:pt x="532" y="395"/>
                </a:lnTo>
                <a:lnTo>
                  <a:pt x="535" y="395"/>
                </a:lnTo>
                <a:lnTo>
                  <a:pt x="540" y="395"/>
                </a:lnTo>
                <a:lnTo>
                  <a:pt x="541" y="396"/>
                </a:lnTo>
                <a:lnTo>
                  <a:pt x="541" y="395"/>
                </a:lnTo>
                <a:lnTo>
                  <a:pt x="544" y="381"/>
                </a:lnTo>
                <a:lnTo>
                  <a:pt x="544" y="377"/>
                </a:lnTo>
                <a:lnTo>
                  <a:pt x="546" y="375"/>
                </a:lnTo>
                <a:lnTo>
                  <a:pt x="544" y="375"/>
                </a:lnTo>
                <a:lnTo>
                  <a:pt x="544" y="374"/>
                </a:lnTo>
                <a:lnTo>
                  <a:pt x="543" y="372"/>
                </a:lnTo>
                <a:lnTo>
                  <a:pt x="543" y="371"/>
                </a:lnTo>
                <a:lnTo>
                  <a:pt x="546" y="371"/>
                </a:lnTo>
                <a:lnTo>
                  <a:pt x="547" y="371"/>
                </a:lnTo>
                <a:lnTo>
                  <a:pt x="576" y="371"/>
                </a:lnTo>
                <a:lnTo>
                  <a:pt x="579" y="371"/>
                </a:lnTo>
                <a:lnTo>
                  <a:pt x="579" y="365"/>
                </a:lnTo>
                <a:lnTo>
                  <a:pt x="581" y="365"/>
                </a:lnTo>
                <a:lnTo>
                  <a:pt x="581" y="371"/>
                </a:lnTo>
                <a:lnTo>
                  <a:pt x="584" y="371"/>
                </a:lnTo>
                <a:lnTo>
                  <a:pt x="603" y="371"/>
                </a:lnTo>
                <a:lnTo>
                  <a:pt x="603" y="369"/>
                </a:lnTo>
                <a:lnTo>
                  <a:pt x="603" y="365"/>
                </a:lnTo>
                <a:lnTo>
                  <a:pt x="608" y="365"/>
                </a:lnTo>
                <a:lnTo>
                  <a:pt x="608" y="369"/>
                </a:lnTo>
                <a:lnTo>
                  <a:pt x="608" y="410"/>
                </a:lnTo>
                <a:lnTo>
                  <a:pt x="608" y="419"/>
                </a:lnTo>
                <a:lnTo>
                  <a:pt x="612" y="419"/>
                </a:lnTo>
                <a:lnTo>
                  <a:pt x="612" y="424"/>
                </a:lnTo>
                <a:lnTo>
                  <a:pt x="617" y="425"/>
                </a:lnTo>
                <a:lnTo>
                  <a:pt x="617" y="424"/>
                </a:lnTo>
                <a:lnTo>
                  <a:pt x="617" y="422"/>
                </a:lnTo>
                <a:lnTo>
                  <a:pt x="617" y="415"/>
                </a:lnTo>
                <a:lnTo>
                  <a:pt x="617" y="406"/>
                </a:lnTo>
                <a:lnTo>
                  <a:pt x="617" y="369"/>
                </a:lnTo>
                <a:lnTo>
                  <a:pt x="617" y="368"/>
                </a:lnTo>
                <a:lnTo>
                  <a:pt x="617" y="366"/>
                </a:lnTo>
                <a:lnTo>
                  <a:pt x="617" y="365"/>
                </a:lnTo>
                <a:lnTo>
                  <a:pt x="617" y="363"/>
                </a:lnTo>
                <a:lnTo>
                  <a:pt x="600" y="363"/>
                </a:lnTo>
                <a:lnTo>
                  <a:pt x="600" y="368"/>
                </a:lnTo>
                <a:lnTo>
                  <a:pt x="584" y="368"/>
                </a:lnTo>
                <a:lnTo>
                  <a:pt x="584" y="363"/>
                </a:lnTo>
                <a:lnTo>
                  <a:pt x="576" y="363"/>
                </a:lnTo>
                <a:lnTo>
                  <a:pt x="576" y="368"/>
                </a:lnTo>
                <a:lnTo>
                  <a:pt x="540" y="368"/>
                </a:lnTo>
                <a:lnTo>
                  <a:pt x="531" y="351"/>
                </a:lnTo>
                <a:lnTo>
                  <a:pt x="529" y="351"/>
                </a:lnTo>
                <a:lnTo>
                  <a:pt x="531" y="351"/>
                </a:lnTo>
                <a:lnTo>
                  <a:pt x="531" y="340"/>
                </a:lnTo>
                <a:lnTo>
                  <a:pt x="531" y="328"/>
                </a:lnTo>
                <a:lnTo>
                  <a:pt x="531" y="312"/>
                </a:lnTo>
                <a:lnTo>
                  <a:pt x="531" y="283"/>
                </a:lnTo>
                <a:lnTo>
                  <a:pt x="531" y="265"/>
                </a:lnTo>
                <a:lnTo>
                  <a:pt x="531" y="245"/>
                </a:lnTo>
                <a:lnTo>
                  <a:pt x="531" y="222"/>
                </a:lnTo>
                <a:lnTo>
                  <a:pt x="531" y="209"/>
                </a:lnTo>
                <a:lnTo>
                  <a:pt x="531" y="203"/>
                </a:lnTo>
                <a:lnTo>
                  <a:pt x="537" y="203"/>
                </a:lnTo>
                <a:lnTo>
                  <a:pt x="553" y="203"/>
                </a:lnTo>
                <a:lnTo>
                  <a:pt x="555" y="203"/>
                </a:lnTo>
                <a:lnTo>
                  <a:pt x="555" y="184"/>
                </a:lnTo>
                <a:lnTo>
                  <a:pt x="579" y="184"/>
                </a:lnTo>
                <a:lnTo>
                  <a:pt x="579" y="183"/>
                </a:lnTo>
                <a:lnTo>
                  <a:pt x="581" y="183"/>
                </a:lnTo>
                <a:lnTo>
                  <a:pt x="581" y="180"/>
                </a:lnTo>
                <a:lnTo>
                  <a:pt x="582" y="180"/>
                </a:lnTo>
                <a:lnTo>
                  <a:pt x="584" y="177"/>
                </a:lnTo>
                <a:lnTo>
                  <a:pt x="585" y="177"/>
                </a:lnTo>
                <a:lnTo>
                  <a:pt x="585" y="172"/>
                </a:lnTo>
                <a:lnTo>
                  <a:pt x="588" y="174"/>
                </a:lnTo>
                <a:lnTo>
                  <a:pt x="590" y="172"/>
                </a:lnTo>
                <a:lnTo>
                  <a:pt x="591" y="172"/>
                </a:lnTo>
                <a:lnTo>
                  <a:pt x="593" y="174"/>
                </a:lnTo>
                <a:lnTo>
                  <a:pt x="594" y="174"/>
                </a:lnTo>
                <a:lnTo>
                  <a:pt x="597" y="174"/>
                </a:lnTo>
                <a:lnTo>
                  <a:pt x="599" y="174"/>
                </a:lnTo>
                <a:lnTo>
                  <a:pt x="600" y="174"/>
                </a:lnTo>
                <a:lnTo>
                  <a:pt x="602" y="175"/>
                </a:lnTo>
                <a:lnTo>
                  <a:pt x="603" y="175"/>
                </a:lnTo>
                <a:lnTo>
                  <a:pt x="605" y="177"/>
                </a:lnTo>
                <a:lnTo>
                  <a:pt x="599" y="189"/>
                </a:lnTo>
                <a:lnTo>
                  <a:pt x="599" y="197"/>
                </a:lnTo>
                <a:lnTo>
                  <a:pt x="599" y="203"/>
                </a:lnTo>
                <a:lnTo>
                  <a:pt x="603" y="203"/>
                </a:lnTo>
                <a:lnTo>
                  <a:pt x="620" y="203"/>
                </a:lnTo>
                <a:lnTo>
                  <a:pt x="627" y="203"/>
                </a:lnTo>
                <a:lnTo>
                  <a:pt x="627" y="192"/>
                </a:lnTo>
                <a:lnTo>
                  <a:pt x="644" y="192"/>
                </a:lnTo>
                <a:lnTo>
                  <a:pt x="662" y="192"/>
                </a:lnTo>
                <a:lnTo>
                  <a:pt x="662" y="169"/>
                </a:lnTo>
                <a:lnTo>
                  <a:pt x="689" y="169"/>
                </a:lnTo>
                <a:lnTo>
                  <a:pt x="692" y="165"/>
                </a:lnTo>
                <a:lnTo>
                  <a:pt x="694" y="163"/>
                </a:lnTo>
                <a:lnTo>
                  <a:pt x="701" y="201"/>
                </a:lnTo>
                <a:lnTo>
                  <a:pt x="703" y="201"/>
                </a:lnTo>
                <a:lnTo>
                  <a:pt x="704" y="200"/>
                </a:lnTo>
                <a:lnTo>
                  <a:pt x="700" y="169"/>
                </a:lnTo>
                <a:lnTo>
                  <a:pt x="698" y="166"/>
                </a:lnTo>
                <a:lnTo>
                  <a:pt x="698" y="163"/>
                </a:lnTo>
                <a:lnTo>
                  <a:pt x="697" y="159"/>
                </a:lnTo>
                <a:lnTo>
                  <a:pt x="697" y="157"/>
                </a:lnTo>
                <a:lnTo>
                  <a:pt x="695" y="153"/>
                </a:lnTo>
                <a:lnTo>
                  <a:pt x="718" y="153"/>
                </a:lnTo>
                <a:lnTo>
                  <a:pt x="777" y="153"/>
                </a:lnTo>
                <a:lnTo>
                  <a:pt x="813" y="153"/>
                </a:lnTo>
                <a:lnTo>
                  <a:pt x="814" y="147"/>
                </a:lnTo>
                <a:lnTo>
                  <a:pt x="813" y="147"/>
                </a:lnTo>
                <a:lnTo>
                  <a:pt x="813" y="142"/>
                </a:lnTo>
                <a:lnTo>
                  <a:pt x="813" y="104"/>
                </a:lnTo>
                <a:lnTo>
                  <a:pt x="817" y="104"/>
                </a:lnTo>
                <a:lnTo>
                  <a:pt x="826" y="104"/>
                </a:lnTo>
                <a:lnTo>
                  <a:pt x="837" y="104"/>
                </a:lnTo>
                <a:lnTo>
                  <a:pt x="846" y="104"/>
                </a:lnTo>
                <a:lnTo>
                  <a:pt x="876" y="104"/>
                </a:lnTo>
                <a:lnTo>
                  <a:pt x="876" y="110"/>
                </a:lnTo>
                <a:lnTo>
                  <a:pt x="876" y="116"/>
                </a:lnTo>
                <a:lnTo>
                  <a:pt x="888" y="116"/>
                </a:lnTo>
                <a:lnTo>
                  <a:pt x="896" y="116"/>
                </a:lnTo>
                <a:lnTo>
                  <a:pt x="914" y="116"/>
                </a:lnTo>
                <a:lnTo>
                  <a:pt x="914" y="125"/>
                </a:lnTo>
                <a:lnTo>
                  <a:pt x="914" y="131"/>
                </a:lnTo>
                <a:lnTo>
                  <a:pt x="909" y="131"/>
                </a:lnTo>
                <a:lnTo>
                  <a:pt x="909" y="134"/>
                </a:lnTo>
                <a:lnTo>
                  <a:pt x="899" y="134"/>
                </a:lnTo>
                <a:lnTo>
                  <a:pt x="893" y="134"/>
                </a:lnTo>
                <a:lnTo>
                  <a:pt x="893" y="153"/>
                </a:lnTo>
                <a:lnTo>
                  <a:pt x="897" y="153"/>
                </a:lnTo>
                <a:lnTo>
                  <a:pt x="899" y="153"/>
                </a:lnTo>
                <a:lnTo>
                  <a:pt x="902" y="153"/>
                </a:lnTo>
                <a:lnTo>
                  <a:pt x="903" y="153"/>
                </a:lnTo>
                <a:lnTo>
                  <a:pt x="908" y="153"/>
                </a:lnTo>
                <a:lnTo>
                  <a:pt x="924" y="153"/>
                </a:lnTo>
                <a:lnTo>
                  <a:pt x="973" y="153"/>
                </a:lnTo>
                <a:lnTo>
                  <a:pt x="974" y="153"/>
                </a:lnTo>
                <a:lnTo>
                  <a:pt x="997" y="153"/>
                </a:lnTo>
                <a:lnTo>
                  <a:pt x="1000" y="154"/>
                </a:lnTo>
                <a:lnTo>
                  <a:pt x="1010" y="154"/>
                </a:lnTo>
                <a:lnTo>
                  <a:pt x="1007" y="157"/>
                </a:lnTo>
                <a:lnTo>
                  <a:pt x="1006" y="162"/>
                </a:lnTo>
                <a:lnTo>
                  <a:pt x="1003" y="166"/>
                </a:lnTo>
                <a:lnTo>
                  <a:pt x="1001" y="168"/>
                </a:lnTo>
                <a:lnTo>
                  <a:pt x="1000" y="171"/>
                </a:lnTo>
                <a:lnTo>
                  <a:pt x="998" y="172"/>
                </a:lnTo>
                <a:lnTo>
                  <a:pt x="997" y="177"/>
                </a:lnTo>
                <a:lnTo>
                  <a:pt x="995" y="178"/>
                </a:lnTo>
                <a:lnTo>
                  <a:pt x="995" y="180"/>
                </a:lnTo>
                <a:lnTo>
                  <a:pt x="992" y="184"/>
                </a:lnTo>
                <a:lnTo>
                  <a:pt x="989" y="191"/>
                </a:lnTo>
                <a:lnTo>
                  <a:pt x="974" y="191"/>
                </a:lnTo>
                <a:lnTo>
                  <a:pt x="973" y="191"/>
                </a:lnTo>
                <a:lnTo>
                  <a:pt x="973" y="197"/>
                </a:lnTo>
                <a:lnTo>
                  <a:pt x="973" y="203"/>
                </a:lnTo>
                <a:lnTo>
                  <a:pt x="971" y="203"/>
                </a:lnTo>
                <a:lnTo>
                  <a:pt x="946" y="203"/>
                </a:lnTo>
                <a:lnTo>
                  <a:pt x="935" y="203"/>
                </a:lnTo>
                <a:lnTo>
                  <a:pt x="935" y="197"/>
                </a:lnTo>
                <a:lnTo>
                  <a:pt x="923" y="195"/>
                </a:lnTo>
                <a:lnTo>
                  <a:pt x="923" y="201"/>
                </a:lnTo>
                <a:lnTo>
                  <a:pt x="921" y="207"/>
                </a:lnTo>
                <a:lnTo>
                  <a:pt x="921" y="225"/>
                </a:lnTo>
                <a:lnTo>
                  <a:pt x="921" y="227"/>
                </a:lnTo>
                <a:lnTo>
                  <a:pt x="920" y="227"/>
                </a:lnTo>
                <a:lnTo>
                  <a:pt x="873" y="225"/>
                </a:lnTo>
                <a:lnTo>
                  <a:pt x="873" y="228"/>
                </a:lnTo>
                <a:lnTo>
                  <a:pt x="873" y="233"/>
                </a:lnTo>
                <a:lnTo>
                  <a:pt x="873" y="234"/>
                </a:lnTo>
                <a:lnTo>
                  <a:pt x="873" y="251"/>
                </a:lnTo>
                <a:lnTo>
                  <a:pt x="918" y="251"/>
                </a:lnTo>
                <a:lnTo>
                  <a:pt x="930" y="251"/>
                </a:lnTo>
                <a:lnTo>
                  <a:pt x="932" y="253"/>
                </a:lnTo>
                <a:lnTo>
                  <a:pt x="943" y="253"/>
                </a:lnTo>
                <a:lnTo>
                  <a:pt x="944" y="253"/>
                </a:lnTo>
                <a:lnTo>
                  <a:pt x="964" y="253"/>
                </a:lnTo>
                <a:lnTo>
                  <a:pt x="962" y="254"/>
                </a:lnTo>
                <a:lnTo>
                  <a:pt x="962" y="256"/>
                </a:lnTo>
                <a:lnTo>
                  <a:pt x="961" y="257"/>
                </a:lnTo>
                <a:lnTo>
                  <a:pt x="961" y="262"/>
                </a:lnTo>
                <a:lnTo>
                  <a:pt x="961" y="266"/>
                </a:lnTo>
                <a:lnTo>
                  <a:pt x="959" y="269"/>
                </a:lnTo>
                <a:lnTo>
                  <a:pt x="958" y="280"/>
                </a:lnTo>
                <a:lnTo>
                  <a:pt x="956" y="280"/>
                </a:lnTo>
                <a:lnTo>
                  <a:pt x="956" y="283"/>
                </a:lnTo>
                <a:lnTo>
                  <a:pt x="955" y="290"/>
                </a:lnTo>
                <a:lnTo>
                  <a:pt x="952" y="298"/>
                </a:lnTo>
                <a:lnTo>
                  <a:pt x="952" y="304"/>
                </a:lnTo>
                <a:lnTo>
                  <a:pt x="950" y="307"/>
                </a:lnTo>
                <a:lnTo>
                  <a:pt x="943" y="348"/>
                </a:lnTo>
                <a:lnTo>
                  <a:pt x="940" y="369"/>
                </a:lnTo>
                <a:lnTo>
                  <a:pt x="938" y="380"/>
                </a:lnTo>
                <a:lnTo>
                  <a:pt x="937" y="387"/>
                </a:lnTo>
                <a:lnTo>
                  <a:pt x="934" y="406"/>
                </a:lnTo>
                <a:lnTo>
                  <a:pt x="932" y="433"/>
                </a:lnTo>
                <a:lnTo>
                  <a:pt x="932" y="457"/>
                </a:lnTo>
                <a:lnTo>
                  <a:pt x="934" y="472"/>
                </a:lnTo>
                <a:lnTo>
                  <a:pt x="937" y="498"/>
                </a:lnTo>
                <a:lnTo>
                  <a:pt x="940" y="515"/>
                </a:lnTo>
                <a:lnTo>
                  <a:pt x="944" y="528"/>
                </a:lnTo>
                <a:lnTo>
                  <a:pt x="950" y="551"/>
                </a:lnTo>
                <a:lnTo>
                  <a:pt x="941" y="562"/>
                </a:lnTo>
                <a:lnTo>
                  <a:pt x="941" y="566"/>
                </a:lnTo>
                <a:lnTo>
                  <a:pt x="941" y="568"/>
                </a:lnTo>
                <a:lnTo>
                  <a:pt x="941" y="571"/>
                </a:lnTo>
                <a:lnTo>
                  <a:pt x="943" y="577"/>
                </a:lnTo>
                <a:lnTo>
                  <a:pt x="944" y="584"/>
                </a:lnTo>
                <a:lnTo>
                  <a:pt x="944" y="590"/>
                </a:lnTo>
                <a:lnTo>
                  <a:pt x="961" y="592"/>
                </a:lnTo>
                <a:lnTo>
                  <a:pt x="962" y="592"/>
                </a:lnTo>
                <a:lnTo>
                  <a:pt x="964" y="592"/>
                </a:lnTo>
                <a:lnTo>
                  <a:pt x="964" y="593"/>
                </a:lnTo>
                <a:lnTo>
                  <a:pt x="964" y="595"/>
                </a:lnTo>
                <a:lnTo>
                  <a:pt x="964" y="596"/>
                </a:lnTo>
                <a:lnTo>
                  <a:pt x="961" y="596"/>
                </a:lnTo>
                <a:lnTo>
                  <a:pt x="959" y="599"/>
                </a:lnTo>
                <a:lnTo>
                  <a:pt x="958" y="602"/>
                </a:lnTo>
                <a:lnTo>
                  <a:pt x="956" y="608"/>
                </a:lnTo>
                <a:lnTo>
                  <a:pt x="955" y="613"/>
                </a:lnTo>
                <a:lnTo>
                  <a:pt x="955" y="615"/>
                </a:lnTo>
                <a:lnTo>
                  <a:pt x="955" y="619"/>
                </a:lnTo>
                <a:lnTo>
                  <a:pt x="955" y="622"/>
                </a:lnTo>
                <a:lnTo>
                  <a:pt x="953" y="625"/>
                </a:lnTo>
                <a:lnTo>
                  <a:pt x="955" y="630"/>
                </a:lnTo>
                <a:lnTo>
                  <a:pt x="956" y="631"/>
                </a:lnTo>
                <a:lnTo>
                  <a:pt x="956" y="633"/>
                </a:lnTo>
                <a:lnTo>
                  <a:pt x="958" y="633"/>
                </a:lnTo>
                <a:lnTo>
                  <a:pt x="962" y="636"/>
                </a:lnTo>
                <a:lnTo>
                  <a:pt x="964" y="639"/>
                </a:lnTo>
                <a:lnTo>
                  <a:pt x="964" y="640"/>
                </a:lnTo>
                <a:lnTo>
                  <a:pt x="965" y="640"/>
                </a:lnTo>
                <a:lnTo>
                  <a:pt x="965" y="642"/>
                </a:lnTo>
                <a:lnTo>
                  <a:pt x="964" y="642"/>
                </a:lnTo>
                <a:lnTo>
                  <a:pt x="959" y="646"/>
                </a:lnTo>
                <a:lnTo>
                  <a:pt x="959" y="648"/>
                </a:lnTo>
                <a:lnTo>
                  <a:pt x="956" y="652"/>
                </a:lnTo>
                <a:lnTo>
                  <a:pt x="956" y="654"/>
                </a:lnTo>
                <a:lnTo>
                  <a:pt x="955" y="654"/>
                </a:lnTo>
                <a:lnTo>
                  <a:pt x="953" y="657"/>
                </a:lnTo>
                <a:lnTo>
                  <a:pt x="950" y="660"/>
                </a:lnTo>
                <a:lnTo>
                  <a:pt x="947" y="663"/>
                </a:lnTo>
                <a:lnTo>
                  <a:pt x="947" y="664"/>
                </a:lnTo>
                <a:lnTo>
                  <a:pt x="947" y="669"/>
                </a:lnTo>
                <a:lnTo>
                  <a:pt x="947" y="677"/>
                </a:lnTo>
                <a:lnTo>
                  <a:pt x="947" y="678"/>
                </a:lnTo>
                <a:lnTo>
                  <a:pt x="947" y="680"/>
                </a:lnTo>
                <a:lnTo>
                  <a:pt x="946" y="681"/>
                </a:lnTo>
                <a:lnTo>
                  <a:pt x="944" y="683"/>
                </a:lnTo>
                <a:lnTo>
                  <a:pt x="943" y="683"/>
                </a:lnTo>
                <a:lnTo>
                  <a:pt x="940" y="683"/>
                </a:lnTo>
                <a:lnTo>
                  <a:pt x="938" y="683"/>
                </a:lnTo>
                <a:lnTo>
                  <a:pt x="935" y="684"/>
                </a:lnTo>
                <a:lnTo>
                  <a:pt x="934" y="687"/>
                </a:lnTo>
                <a:lnTo>
                  <a:pt x="934" y="690"/>
                </a:lnTo>
                <a:lnTo>
                  <a:pt x="934" y="693"/>
                </a:lnTo>
                <a:lnTo>
                  <a:pt x="934" y="695"/>
                </a:lnTo>
                <a:lnTo>
                  <a:pt x="937" y="701"/>
                </a:lnTo>
                <a:lnTo>
                  <a:pt x="938" y="704"/>
                </a:lnTo>
                <a:lnTo>
                  <a:pt x="938" y="705"/>
                </a:lnTo>
                <a:lnTo>
                  <a:pt x="940" y="710"/>
                </a:lnTo>
                <a:lnTo>
                  <a:pt x="941" y="711"/>
                </a:lnTo>
                <a:lnTo>
                  <a:pt x="943" y="714"/>
                </a:lnTo>
                <a:lnTo>
                  <a:pt x="943" y="716"/>
                </a:lnTo>
                <a:lnTo>
                  <a:pt x="944" y="717"/>
                </a:lnTo>
                <a:lnTo>
                  <a:pt x="946" y="717"/>
                </a:lnTo>
                <a:lnTo>
                  <a:pt x="952" y="717"/>
                </a:lnTo>
                <a:lnTo>
                  <a:pt x="955" y="716"/>
                </a:lnTo>
                <a:lnTo>
                  <a:pt x="958" y="716"/>
                </a:lnTo>
                <a:lnTo>
                  <a:pt x="958" y="724"/>
                </a:lnTo>
                <a:lnTo>
                  <a:pt x="959" y="731"/>
                </a:lnTo>
                <a:lnTo>
                  <a:pt x="959" y="749"/>
                </a:lnTo>
                <a:lnTo>
                  <a:pt x="961" y="784"/>
                </a:lnTo>
                <a:lnTo>
                  <a:pt x="962" y="805"/>
                </a:lnTo>
                <a:lnTo>
                  <a:pt x="962" y="811"/>
                </a:lnTo>
                <a:lnTo>
                  <a:pt x="962" y="834"/>
                </a:lnTo>
                <a:lnTo>
                  <a:pt x="962" y="845"/>
                </a:lnTo>
                <a:lnTo>
                  <a:pt x="950" y="846"/>
                </a:lnTo>
                <a:lnTo>
                  <a:pt x="949" y="846"/>
                </a:lnTo>
                <a:lnTo>
                  <a:pt x="946" y="846"/>
                </a:lnTo>
                <a:lnTo>
                  <a:pt x="944" y="846"/>
                </a:lnTo>
                <a:lnTo>
                  <a:pt x="943" y="848"/>
                </a:lnTo>
                <a:lnTo>
                  <a:pt x="941" y="848"/>
                </a:lnTo>
                <a:lnTo>
                  <a:pt x="940" y="849"/>
                </a:lnTo>
                <a:lnTo>
                  <a:pt x="938" y="851"/>
                </a:lnTo>
                <a:lnTo>
                  <a:pt x="937" y="854"/>
                </a:lnTo>
                <a:lnTo>
                  <a:pt x="937" y="857"/>
                </a:lnTo>
                <a:lnTo>
                  <a:pt x="935" y="857"/>
                </a:lnTo>
                <a:lnTo>
                  <a:pt x="934" y="860"/>
                </a:lnTo>
                <a:lnTo>
                  <a:pt x="932" y="861"/>
                </a:lnTo>
                <a:lnTo>
                  <a:pt x="929" y="873"/>
                </a:lnTo>
                <a:lnTo>
                  <a:pt x="930" y="875"/>
                </a:lnTo>
                <a:lnTo>
                  <a:pt x="929" y="878"/>
                </a:lnTo>
                <a:lnTo>
                  <a:pt x="927" y="883"/>
                </a:lnTo>
                <a:lnTo>
                  <a:pt x="926" y="890"/>
                </a:lnTo>
                <a:lnTo>
                  <a:pt x="926" y="896"/>
                </a:lnTo>
                <a:lnTo>
                  <a:pt x="926" y="901"/>
                </a:lnTo>
                <a:lnTo>
                  <a:pt x="926" y="904"/>
                </a:lnTo>
                <a:lnTo>
                  <a:pt x="926" y="911"/>
                </a:lnTo>
                <a:lnTo>
                  <a:pt x="924" y="922"/>
                </a:lnTo>
                <a:lnTo>
                  <a:pt x="924" y="926"/>
                </a:lnTo>
                <a:lnTo>
                  <a:pt x="924" y="929"/>
                </a:lnTo>
                <a:lnTo>
                  <a:pt x="924" y="931"/>
                </a:lnTo>
                <a:lnTo>
                  <a:pt x="924" y="934"/>
                </a:lnTo>
                <a:lnTo>
                  <a:pt x="923" y="946"/>
                </a:lnTo>
                <a:lnTo>
                  <a:pt x="923" y="951"/>
                </a:lnTo>
                <a:lnTo>
                  <a:pt x="923" y="954"/>
                </a:lnTo>
                <a:lnTo>
                  <a:pt x="923" y="955"/>
                </a:lnTo>
                <a:lnTo>
                  <a:pt x="923" y="958"/>
                </a:lnTo>
                <a:lnTo>
                  <a:pt x="923" y="963"/>
                </a:lnTo>
                <a:lnTo>
                  <a:pt x="924" y="967"/>
                </a:lnTo>
                <a:lnTo>
                  <a:pt x="924" y="969"/>
                </a:lnTo>
                <a:lnTo>
                  <a:pt x="923" y="976"/>
                </a:lnTo>
                <a:lnTo>
                  <a:pt x="923" y="978"/>
                </a:lnTo>
                <a:lnTo>
                  <a:pt x="923" y="979"/>
                </a:lnTo>
                <a:lnTo>
                  <a:pt x="921" y="984"/>
                </a:lnTo>
                <a:lnTo>
                  <a:pt x="921" y="989"/>
                </a:lnTo>
                <a:lnTo>
                  <a:pt x="921" y="995"/>
                </a:lnTo>
                <a:lnTo>
                  <a:pt x="920" y="1001"/>
                </a:lnTo>
                <a:lnTo>
                  <a:pt x="917" y="1008"/>
                </a:lnTo>
                <a:lnTo>
                  <a:pt x="915" y="1014"/>
                </a:lnTo>
                <a:lnTo>
                  <a:pt x="912" y="1023"/>
                </a:lnTo>
                <a:lnTo>
                  <a:pt x="911" y="1026"/>
                </a:lnTo>
                <a:lnTo>
                  <a:pt x="908" y="1035"/>
                </a:lnTo>
                <a:lnTo>
                  <a:pt x="906" y="1040"/>
                </a:lnTo>
                <a:lnTo>
                  <a:pt x="905" y="1046"/>
                </a:lnTo>
                <a:lnTo>
                  <a:pt x="896" y="1090"/>
                </a:lnTo>
                <a:lnTo>
                  <a:pt x="894" y="1099"/>
                </a:lnTo>
                <a:lnTo>
                  <a:pt x="893" y="1101"/>
                </a:lnTo>
                <a:lnTo>
                  <a:pt x="893" y="1102"/>
                </a:lnTo>
                <a:lnTo>
                  <a:pt x="887" y="1102"/>
                </a:lnTo>
                <a:lnTo>
                  <a:pt x="873" y="1102"/>
                </a:lnTo>
                <a:lnTo>
                  <a:pt x="858" y="1102"/>
                </a:lnTo>
                <a:lnTo>
                  <a:pt x="854" y="1102"/>
                </a:lnTo>
                <a:lnTo>
                  <a:pt x="831" y="1102"/>
                </a:lnTo>
                <a:lnTo>
                  <a:pt x="822" y="1102"/>
                </a:lnTo>
                <a:lnTo>
                  <a:pt x="822" y="1101"/>
                </a:lnTo>
                <a:lnTo>
                  <a:pt x="831" y="1101"/>
                </a:lnTo>
                <a:lnTo>
                  <a:pt x="831" y="1082"/>
                </a:lnTo>
                <a:lnTo>
                  <a:pt x="839" y="1082"/>
                </a:lnTo>
                <a:lnTo>
                  <a:pt x="837" y="1067"/>
                </a:lnTo>
                <a:lnTo>
                  <a:pt x="837" y="1063"/>
                </a:lnTo>
                <a:lnTo>
                  <a:pt x="837" y="1043"/>
                </a:lnTo>
                <a:lnTo>
                  <a:pt x="831" y="1043"/>
                </a:lnTo>
                <a:lnTo>
                  <a:pt x="820" y="1043"/>
                </a:lnTo>
                <a:lnTo>
                  <a:pt x="808" y="1043"/>
                </a:lnTo>
                <a:lnTo>
                  <a:pt x="804" y="1043"/>
                </a:lnTo>
                <a:lnTo>
                  <a:pt x="798" y="1043"/>
                </a:lnTo>
                <a:lnTo>
                  <a:pt x="798" y="1063"/>
                </a:lnTo>
                <a:lnTo>
                  <a:pt x="784" y="1063"/>
                </a:lnTo>
                <a:lnTo>
                  <a:pt x="783" y="1063"/>
                </a:lnTo>
                <a:lnTo>
                  <a:pt x="781" y="1063"/>
                </a:lnTo>
                <a:lnTo>
                  <a:pt x="781" y="1082"/>
                </a:lnTo>
                <a:lnTo>
                  <a:pt x="781" y="1092"/>
                </a:lnTo>
                <a:lnTo>
                  <a:pt x="783" y="1137"/>
                </a:lnTo>
                <a:lnTo>
                  <a:pt x="783" y="1141"/>
                </a:lnTo>
                <a:lnTo>
                  <a:pt x="781" y="1141"/>
                </a:lnTo>
                <a:lnTo>
                  <a:pt x="780" y="1141"/>
                </a:lnTo>
                <a:lnTo>
                  <a:pt x="778" y="1141"/>
                </a:lnTo>
                <a:lnTo>
                  <a:pt x="777" y="1141"/>
                </a:lnTo>
                <a:lnTo>
                  <a:pt x="768" y="1141"/>
                </a:lnTo>
                <a:lnTo>
                  <a:pt x="757" y="1141"/>
                </a:lnTo>
                <a:lnTo>
                  <a:pt x="753" y="1141"/>
                </a:lnTo>
                <a:lnTo>
                  <a:pt x="745" y="1141"/>
                </a:lnTo>
                <a:lnTo>
                  <a:pt x="733" y="1141"/>
                </a:lnTo>
                <a:lnTo>
                  <a:pt x="728" y="1141"/>
                </a:lnTo>
                <a:lnTo>
                  <a:pt x="728" y="1148"/>
                </a:lnTo>
                <a:lnTo>
                  <a:pt x="721" y="1148"/>
                </a:lnTo>
                <a:lnTo>
                  <a:pt x="721" y="1141"/>
                </a:lnTo>
                <a:lnTo>
                  <a:pt x="709" y="1141"/>
                </a:lnTo>
                <a:lnTo>
                  <a:pt x="703" y="1141"/>
                </a:lnTo>
                <a:lnTo>
                  <a:pt x="697" y="1141"/>
                </a:lnTo>
                <a:lnTo>
                  <a:pt x="683" y="1141"/>
                </a:lnTo>
                <a:lnTo>
                  <a:pt x="659" y="1143"/>
                </a:lnTo>
                <a:lnTo>
                  <a:pt x="653" y="1143"/>
                </a:lnTo>
                <a:lnTo>
                  <a:pt x="647" y="1143"/>
                </a:lnTo>
                <a:lnTo>
                  <a:pt x="635" y="1143"/>
                </a:lnTo>
                <a:lnTo>
                  <a:pt x="635" y="1167"/>
                </a:lnTo>
                <a:lnTo>
                  <a:pt x="647" y="1167"/>
                </a:lnTo>
                <a:lnTo>
                  <a:pt x="659" y="1167"/>
                </a:lnTo>
                <a:lnTo>
                  <a:pt x="665" y="1167"/>
                </a:lnTo>
                <a:lnTo>
                  <a:pt x="671" y="1167"/>
                </a:lnTo>
                <a:lnTo>
                  <a:pt x="683" y="1167"/>
                </a:lnTo>
                <a:lnTo>
                  <a:pt x="691" y="1167"/>
                </a:lnTo>
                <a:lnTo>
                  <a:pt x="691" y="1179"/>
                </a:lnTo>
                <a:lnTo>
                  <a:pt x="691" y="1185"/>
                </a:lnTo>
                <a:lnTo>
                  <a:pt x="691" y="1188"/>
                </a:lnTo>
                <a:lnTo>
                  <a:pt x="685" y="1188"/>
                </a:lnTo>
                <a:lnTo>
                  <a:pt x="685" y="1190"/>
                </a:lnTo>
                <a:lnTo>
                  <a:pt x="685" y="1193"/>
                </a:lnTo>
                <a:lnTo>
                  <a:pt x="685" y="1217"/>
                </a:lnTo>
                <a:lnTo>
                  <a:pt x="685" y="1241"/>
                </a:lnTo>
                <a:lnTo>
                  <a:pt x="698" y="1241"/>
                </a:lnTo>
                <a:lnTo>
                  <a:pt x="697" y="1219"/>
                </a:lnTo>
                <a:lnTo>
                  <a:pt x="710" y="1219"/>
                </a:lnTo>
                <a:lnTo>
                  <a:pt x="710" y="1217"/>
                </a:lnTo>
                <a:lnTo>
                  <a:pt x="721" y="1217"/>
                </a:lnTo>
                <a:lnTo>
                  <a:pt x="734" y="1217"/>
                </a:lnTo>
                <a:lnTo>
                  <a:pt x="734" y="1193"/>
                </a:lnTo>
                <a:lnTo>
                  <a:pt x="745" y="1193"/>
                </a:lnTo>
                <a:lnTo>
                  <a:pt x="745" y="1194"/>
                </a:lnTo>
                <a:lnTo>
                  <a:pt x="730" y="1240"/>
                </a:lnTo>
                <a:lnTo>
                  <a:pt x="730" y="1241"/>
                </a:lnTo>
                <a:lnTo>
                  <a:pt x="728" y="1243"/>
                </a:lnTo>
                <a:lnTo>
                  <a:pt x="728" y="1244"/>
                </a:lnTo>
                <a:lnTo>
                  <a:pt x="727" y="1246"/>
                </a:lnTo>
                <a:lnTo>
                  <a:pt x="733" y="1251"/>
                </a:lnTo>
                <a:lnTo>
                  <a:pt x="740" y="1251"/>
                </a:lnTo>
                <a:lnTo>
                  <a:pt x="740" y="1252"/>
                </a:lnTo>
                <a:lnTo>
                  <a:pt x="740" y="1254"/>
                </a:lnTo>
                <a:lnTo>
                  <a:pt x="740" y="1257"/>
                </a:lnTo>
                <a:lnTo>
                  <a:pt x="744" y="1257"/>
                </a:lnTo>
                <a:lnTo>
                  <a:pt x="731" y="1290"/>
                </a:lnTo>
                <a:lnTo>
                  <a:pt x="728" y="1290"/>
                </a:lnTo>
                <a:lnTo>
                  <a:pt x="685" y="1290"/>
                </a:lnTo>
                <a:lnTo>
                  <a:pt x="685" y="1340"/>
                </a:lnTo>
                <a:lnTo>
                  <a:pt x="683" y="1340"/>
                </a:lnTo>
                <a:lnTo>
                  <a:pt x="680" y="1340"/>
                </a:lnTo>
                <a:lnTo>
                  <a:pt x="667" y="1340"/>
                </a:lnTo>
                <a:lnTo>
                  <a:pt x="635" y="1340"/>
                </a:lnTo>
                <a:lnTo>
                  <a:pt x="635" y="1332"/>
                </a:lnTo>
                <a:lnTo>
                  <a:pt x="629" y="1332"/>
                </a:lnTo>
                <a:lnTo>
                  <a:pt x="629" y="1328"/>
                </a:lnTo>
                <a:lnTo>
                  <a:pt x="621" y="1328"/>
                </a:lnTo>
                <a:lnTo>
                  <a:pt x="621" y="1340"/>
                </a:lnTo>
                <a:lnTo>
                  <a:pt x="620" y="1340"/>
                </a:lnTo>
                <a:lnTo>
                  <a:pt x="599" y="1340"/>
                </a:lnTo>
                <a:lnTo>
                  <a:pt x="596" y="1340"/>
                </a:lnTo>
                <a:lnTo>
                  <a:pt x="596" y="1343"/>
                </a:lnTo>
                <a:lnTo>
                  <a:pt x="587" y="1343"/>
                </a:lnTo>
                <a:lnTo>
                  <a:pt x="576" y="1343"/>
                </a:lnTo>
                <a:lnTo>
                  <a:pt x="553" y="1343"/>
                </a:lnTo>
                <a:lnTo>
                  <a:pt x="540" y="1343"/>
                </a:lnTo>
                <a:lnTo>
                  <a:pt x="540" y="1353"/>
                </a:lnTo>
                <a:lnTo>
                  <a:pt x="540" y="1366"/>
                </a:lnTo>
                <a:lnTo>
                  <a:pt x="540" y="1391"/>
                </a:lnTo>
                <a:lnTo>
                  <a:pt x="540" y="1400"/>
                </a:lnTo>
                <a:lnTo>
                  <a:pt x="502" y="1400"/>
                </a:lnTo>
                <a:lnTo>
                  <a:pt x="501" y="1400"/>
                </a:lnTo>
                <a:lnTo>
                  <a:pt x="496" y="1400"/>
                </a:lnTo>
                <a:lnTo>
                  <a:pt x="496" y="1394"/>
                </a:lnTo>
                <a:lnTo>
                  <a:pt x="496" y="1391"/>
                </a:lnTo>
                <a:lnTo>
                  <a:pt x="492" y="1388"/>
                </a:lnTo>
                <a:lnTo>
                  <a:pt x="490" y="1387"/>
                </a:lnTo>
                <a:lnTo>
                  <a:pt x="489" y="1387"/>
                </a:lnTo>
                <a:lnTo>
                  <a:pt x="489" y="1385"/>
                </a:lnTo>
                <a:lnTo>
                  <a:pt x="489" y="1379"/>
                </a:lnTo>
                <a:lnTo>
                  <a:pt x="489" y="1372"/>
                </a:lnTo>
                <a:lnTo>
                  <a:pt x="489" y="1370"/>
                </a:lnTo>
                <a:lnTo>
                  <a:pt x="496" y="1370"/>
                </a:lnTo>
                <a:lnTo>
                  <a:pt x="496" y="1341"/>
                </a:lnTo>
                <a:lnTo>
                  <a:pt x="501" y="1341"/>
                </a:lnTo>
                <a:lnTo>
                  <a:pt x="502" y="1341"/>
                </a:lnTo>
                <a:lnTo>
                  <a:pt x="516" y="1341"/>
                </a:lnTo>
                <a:lnTo>
                  <a:pt x="528" y="1341"/>
                </a:lnTo>
                <a:lnTo>
                  <a:pt x="538" y="1341"/>
                </a:lnTo>
                <a:lnTo>
                  <a:pt x="544" y="1341"/>
                </a:lnTo>
                <a:lnTo>
                  <a:pt x="544" y="1340"/>
                </a:lnTo>
                <a:lnTo>
                  <a:pt x="544" y="1329"/>
                </a:lnTo>
                <a:lnTo>
                  <a:pt x="544" y="1305"/>
                </a:lnTo>
                <a:lnTo>
                  <a:pt x="544" y="1297"/>
                </a:lnTo>
                <a:lnTo>
                  <a:pt x="547" y="1297"/>
                </a:lnTo>
                <a:lnTo>
                  <a:pt x="552" y="1297"/>
                </a:lnTo>
                <a:lnTo>
                  <a:pt x="555" y="1297"/>
                </a:lnTo>
                <a:lnTo>
                  <a:pt x="557" y="1297"/>
                </a:lnTo>
                <a:lnTo>
                  <a:pt x="560" y="1297"/>
                </a:lnTo>
                <a:lnTo>
                  <a:pt x="564" y="1297"/>
                </a:lnTo>
                <a:lnTo>
                  <a:pt x="566" y="1297"/>
                </a:lnTo>
                <a:lnTo>
                  <a:pt x="567" y="1299"/>
                </a:lnTo>
                <a:lnTo>
                  <a:pt x="569" y="1299"/>
                </a:lnTo>
                <a:lnTo>
                  <a:pt x="570" y="1299"/>
                </a:lnTo>
                <a:lnTo>
                  <a:pt x="572" y="1300"/>
                </a:lnTo>
                <a:lnTo>
                  <a:pt x="573" y="1302"/>
                </a:lnTo>
                <a:lnTo>
                  <a:pt x="575" y="1302"/>
                </a:lnTo>
                <a:lnTo>
                  <a:pt x="575" y="1304"/>
                </a:lnTo>
                <a:lnTo>
                  <a:pt x="576" y="1304"/>
                </a:lnTo>
                <a:lnTo>
                  <a:pt x="578" y="1305"/>
                </a:lnTo>
                <a:lnTo>
                  <a:pt x="578" y="1307"/>
                </a:lnTo>
                <a:lnTo>
                  <a:pt x="581" y="1307"/>
                </a:lnTo>
                <a:lnTo>
                  <a:pt x="582" y="1302"/>
                </a:lnTo>
                <a:lnTo>
                  <a:pt x="582" y="1300"/>
                </a:lnTo>
                <a:lnTo>
                  <a:pt x="582" y="1290"/>
                </a:lnTo>
                <a:lnTo>
                  <a:pt x="582" y="1285"/>
                </a:lnTo>
                <a:lnTo>
                  <a:pt x="584" y="1272"/>
                </a:lnTo>
                <a:lnTo>
                  <a:pt x="584" y="1266"/>
                </a:lnTo>
                <a:lnTo>
                  <a:pt x="584" y="1261"/>
                </a:lnTo>
                <a:lnTo>
                  <a:pt x="582" y="1251"/>
                </a:lnTo>
                <a:lnTo>
                  <a:pt x="582" y="1249"/>
                </a:lnTo>
                <a:lnTo>
                  <a:pt x="582" y="1241"/>
                </a:lnTo>
                <a:lnTo>
                  <a:pt x="585" y="1241"/>
                </a:lnTo>
                <a:lnTo>
                  <a:pt x="587" y="1241"/>
                </a:lnTo>
                <a:lnTo>
                  <a:pt x="587" y="1231"/>
                </a:lnTo>
                <a:lnTo>
                  <a:pt x="590" y="1231"/>
                </a:lnTo>
                <a:lnTo>
                  <a:pt x="590" y="1169"/>
                </a:lnTo>
                <a:lnTo>
                  <a:pt x="584" y="1169"/>
                </a:lnTo>
                <a:lnTo>
                  <a:pt x="582" y="1169"/>
                </a:lnTo>
                <a:lnTo>
                  <a:pt x="582" y="1194"/>
                </a:lnTo>
                <a:lnTo>
                  <a:pt x="547" y="1194"/>
                </a:lnTo>
                <a:lnTo>
                  <a:pt x="540" y="1193"/>
                </a:lnTo>
                <a:lnTo>
                  <a:pt x="538" y="1193"/>
                </a:lnTo>
                <a:lnTo>
                  <a:pt x="537" y="1193"/>
                </a:lnTo>
                <a:lnTo>
                  <a:pt x="534" y="1191"/>
                </a:lnTo>
                <a:lnTo>
                  <a:pt x="531" y="1191"/>
                </a:lnTo>
                <a:lnTo>
                  <a:pt x="529" y="1191"/>
                </a:lnTo>
                <a:lnTo>
                  <a:pt x="520" y="1190"/>
                </a:lnTo>
                <a:lnTo>
                  <a:pt x="519" y="1190"/>
                </a:lnTo>
                <a:lnTo>
                  <a:pt x="513" y="1187"/>
                </a:lnTo>
                <a:lnTo>
                  <a:pt x="511" y="1188"/>
                </a:lnTo>
                <a:lnTo>
                  <a:pt x="507" y="1185"/>
                </a:lnTo>
                <a:lnTo>
                  <a:pt x="504" y="1190"/>
                </a:lnTo>
                <a:lnTo>
                  <a:pt x="502" y="1193"/>
                </a:lnTo>
                <a:lnTo>
                  <a:pt x="501" y="1194"/>
                </a:lnTo>
                <a:lnTo>
                  <a:pt x="489" y="1193"/>
                </a:lnTo>
                <a:lnTo>
                  <a:pt x="489" y="1191"/>
                </a:lnTo>
                <a:lnTo>
                  <a:pt x="489" y="1188"/>
                </a:lnTo>
                <a:lnTo>
                  <a:pt x="489" y="1167"/>
                </a:lnTo>
                <a:lnTo>
                  <a:pt x="489" y="1158"/>
                </a:lnTo>
                <a:lnTo>
                  <a:pt x="477" y="1158"/>
                </a:lnTo>
                <a:lnTo>
                  <a:pt x="477" y="1193"/>
                </a:lnTo>
                <a:lnTo>
                  <a:pt x="471" y="1193"/>
                </a:lnTo>
                <a:lnTo>
                  <a:pt x="471" y="1238"/>
                </a:lnTo>
                <a:lnTo>
                  <a:pt x="469" y="1238"/>
                </a:lnTo>
                <a:lnTo>
                  <a:pt x="465" y="1240"/>
                </a:lnTo>
                <a:lnTo>
                  <a:pt x="452" y="1241"/>
                </a:lnTo>
                <a:lnTo>
                  <a:pt x="448" y="1243"/>
                </a:lnTo>
                <a:lnTo>
                  <a:pt x="440" y="1244"/>
                </a:lnTo>
                <a:lnTo>
                  <a:pt x="440" y="1241"/>
                </a:lnTo>
                <a:lnTo>
                  <a:pt x="440" y="1229"/>
                </a:lnTo>
                <a:lnTo>
                  <a:pt x="439" y="1194"/>
                </a:lnTo>
                <a:lnTo>
                  <a:pt x="439" y="1193"/>
                </a:lnTo>
                <a:lnTo>
                  <a:pt x="428" y="1193"/>
                </a:lnTo>
                <a:lnTo>
                  <a:pt x="428" y="1194"/>
                </a:lnTo>
                <a:lnTo>
                  <a:pt x="428" y="1199"/>
                </a:lnTo>
                <a:lnTo>
                  <a:pt x="424" y="1199"/>
                </a:lnTo>
                <a:lnTo>
                  <a:pt x="416" y="1199"/>
                </a:lnTo>
                <a:lnTo>
                  <a:pt x="398" y="1199"/>
                </a:lnTo>
                <a:lnTo>
                  <a:pt x="398" y="1201"/>
                </a:lnTo>
                <a:lnTo>
                  <a:pt x="391" y="1201"/>
                </a:lnTo>
                <a:lnTo>
                  <a:pt x="391" y="1198"/>
                </a:lnTo>
                <a:lnTo>
                  <a:pt x="385" y="1198"/>
                </a:lnTo>
                <a:lnTo>
                  <a:pt x="383" y="1198"/>
                </a:lnTo>
                <a:lnTo>
                  <a:pt x="383" y="1201"/>
                </a:lnTo>
                <a:lnTo>
                  <a:pt x="379" y="1201"/>
                </a:lnTo>
                <a:lnTo>
                  <a:pt x="379" y="1210"/>
                </a:lnTo>
                <a:lnTo>
                  <a:pt x="379" y="1219"/>
                </a:lnTo>
                <a:lnTo>
                  <a:pt x="383" y="1219"/>
                </a:lnTo>
                <a:lnTo>
                  <a:pt x="391" y="1219"/>
                </a:lnTo>
                <a:lnTo>
                  <a:pt x="391" y="1220"/>
                </a:lnTo>
                <a:lnTo>
                  <a:pt x="391" y="1229"/>
                </a:lnTo>
                <a:lnTo>
                  <a:pt x="391" y="1231"/>
                </a:lnTo>
                <a:lnTo>
                  <a:pt x="379" y="1231"/>
                </a:lnTo>
                <a:lnTo>
                  <a:pt x="379" y="1237"/>
                </a:lnTo>
                <a:lnTo>
                  <a:pt x="380" y="1237"/>
                </a:lnTo>
                <a:lnTo>
                  <a:pt x="391" y="1238"/>
                </a:lnTo>
                <a:lnTo>
                  <a:pt x="391" y="1243"/>
                </a:lnTo>
                <a:lnTo>
                  <a:pt x="391" y="1257"/>
                </a:lnTo>
                <a:lnTo>
                  <a:pt x="383" y="1261"/>
                </a:lnTo>
                <a:lnTo>
                  <a:pt x="380" y="1263"/>
                </a:lnTo>
                <a:lnTo>
                  <a:pt x="374" y="1266"/>
                </a:lnTo>
                <a:lnTo>
                  <a:pt x="342" y="1285"/>
                </a:lnTo>
                <a:lnTo>
                  <a:pt x="330" y="1291"/>
                </a:lnTo>
                <a:lnTo>
                  <a:pt x="329" y="1288"/>
                </a:lnTo>
                <a:lnTo>
                  <a:pt x="329" y="1287"/>
                </a:lnTo>
                <a:lnTo>
                  <a:pt x="329" y="1284"/>
                </a:lnTo>
                <a:lnTo>
                  <a:pt x="327" y="1276"/>
                </a:lnTo>
                <a:lnTo>
                  <a:pt x="326" y="1276"/>
                </a:lnTo>
                <a:lnTo>
                  <a:pt x="309" y="1276"/>
                </a:lnTo>
                <a:lnTo>
                  <a:pt x="308" y="1276"/>
                </a:lnTo>
                <a:lnTo>
                  <a:pt x="296" y="1276"/>
                </a:lnTo>
                <a:lnTo>
                  <a:pt x="294" y="1276"/>
                </a:lnTo>
                <a:lnTo>
                  <a:pt x="294" y="1272"/>
                </a:lnTo>
                <a:lnTo>
                  <a:pt x="294" y="1269"/>
                </a:lnTo>
                <a:lnTo>
                  <a:pt x="294" y="1266"/>
                </a:lnTo>
                <a:lnTo>
                  <a:pt x="294" y="1238"/>
                </a:lnTo>
                <a:lnTo>
                  <a:pt x="297" y="1238"/>
                </a:lnTo>
                <a:lnTo>
                  <a:pt x="303" y="1240"/>
                </a:lnTo>
                <a:lnTo>
                  <a:pt x="303" y="1231"/>
                </a:lnTo>
                <a:lnTo>
                  <a:pt x="308" y="1231"/>
                </a:lnTo>
                <a:lnTo>
                  <a:pt x="309" y="1231"/>
                </a:lnTo>
                <a:lnTo>
                  <a:pt x="309" y="1222"/>
                </a:lnTo>
                <a:lnTo>
                  <a:pt x="309" y="1191"/>
                </a:lnTo>
                <a:lnTo>
                  <a:pt x="311" y="1190"/>
                </a:lnTo>
                <a:lnTo>
                  <a:pt x="314" y="1190"/>
                </a:lnTo>
                <a:lnTo>
                  <a:pt x="315" y="1190"/>
                </a:lnTo>
                <a:lnTo>
                  <a:pt x="320" y="1190"/>
                </a:lnTo>
                <a:lnTo>
                  <a:pt x="330" y="1191"/>
                </a:lnTo>
                <a:lnTo>
                  <a:pt x="344" y="1191"/>
                </a:lnTo>
                <a:lnTo>
                  <a:pt x="351" y="1191"/>
                </a:lnTo>
                <a:lnTo>
                  <a:pt x="353" y="1191"/>
                </a:lnTo>
                <a:lnTo>
                  <a:pt x="353" y="1182"/>
                </a:lnTo>
                <a:lnTo>
                  <a:pt x="353" y="1176"/>
                </a:lnTo>
                <a:lnTo>
                  <a:pt x="359" y="1176"/>
                </a:lnTo>
                <a:lnTo>
                  <a:pt x="359" y="1175"/>
                </a:lnTo>
                <a:lnTo>
                  <a:pt x="359" y="1172"/>
                </a:lnTo>
                <a:lnTo>
                  <a:pt x="365" y="1172"/>
                </a:lnTo>
                <a:lnTo>
                  <a:pt x="368" y="1172"/>
                </a:lnTo>
                <a:lnTo>
                  <a:pt x="368" y="1173"/>
                </a:lnTo>
                <a:lnTo>
                  <a:pt x="368" y="1176"/>
                </a:lnTo>
                <a:lnTo>
                  <a:pt x="391" y="1176"/>
                </a:lnTo>
                <a:lnTo>
                  <a:pt x="391" y="1182"/>
                </a:lnTo>
                <a:lnTo>
                  <a:pt x="391" y="1185"/>
                </a:lnTo>
                <a:lnTo>
                  <a:pt x="398" y="1185"/>
                </a:lnTo>
                <a:lnTo>
                  <a:pt x="398" y="1155"/>
                </a:lnTo>
                <a:lnTo>
                  <a:pt x="407" y="1157"/>
                </a:lnTo>
                <a:lnTo>
                  <a:pt x="407" y="1145"/>
                </a:lnTo>
                <a:lnTo>
                  <a:pt x="406" y="1145"/>
                </a:lnTo>
                <a:lnTo>
                  <a:pt x="403" y="1145"/>
                </a:lnTo>
                <a:lnTo>
                  <a:pt x="391" y="1145"/>
                </a:lnTo>
                <a:lnTo>
                  <a:pt x="383" y="1145"/>
                </a:lnTo>
                <a:lnTo>
                  <a:pt x="377" y="1143"/>
                </a:lnTo>
                <a:lnTo>
                  <a:pt x="376" y="1143"/>
                </a:lnTo>
                <a:lnTo>
                  <a:pt x="359" y="1143"/>
                </a:lnTo>
                <a:lnTo>
                  <a:pt x="342" y="1143"/>
                </a:lnTo>
                <a:lnTo>
                  <a:pt x="330" y="1141"/>
                </a:lnTo>
                <a:lnTo>
                  <a:pt x="312" y="1140"/>
                </a:lnTo>
                <a:lnTo>
                  <a:pt x="302" y="1140"/>
                </a:lnTo>
                <a:lnTo>
                  <a:pt x="294" y="1140"/>
                </a:lnTo>
                <a:lnTo>
                  <a:pt x="293" y="1140"/>
                </a:lnTo>
                <a:lnTo>
                  <a:pt x="285" y="1138"/>
                </a:lnTo>
                <a:lnTo>
                  <a:pt x="231" y="1137"/>
                </a:lnTo>
                <a:lnTo>
                  <a:pt x="222" y="1135"/>
                </a:lnTo>
                <a:lnTo>
                  <a:pt x="217" y="1135"/>
                </a:lnTo>
                <a:lnTo>
                  <a:pt x="208" y="1135"/>
                </a:lnTo>
                <a:lnTo>
                  <a:pt x="211" y="1117"/>
                </a:lnTo>
                <a:lnTo>
                  <a:pt x="220" y="1082"/>
                </a:lnTo>
                <a:lnTo>
                  <a:pt x="214" y="1081"/>
                </a:lnTo>
                <a:lnTo>
                  <a:pt x="213" y="1081"/>
                </a:lnTo>
                <a:lnTo>
                  <a:pt x="211" y="1081"/>
                </a:lnTo>
                <a:lnTo>
                  <a:pt x="210" y="1079"/>
                </a:lnTo>
                <a:lnTo>
                  <a:pt x="208" y="1078"/>
                </a:lnTo>
                <a:lnTo>
                  <a:pt x="202" y="1070"/>
                </a:lnTo>
                <a:lnTo>
                  <a:pt x="201" y="1069"/>
                </a:lnTo>
                <a:lnTo>
                  <a:pt x="199" y="1069"/>
                </a:lnTo>
                <a:lnTo>
                  <a:pt x="198" y="1069"/>
                </a:lnTo>
                <a:lnTo>
                  <a:pt x="196" y="1069"/>
                </a:lnTo>
                <a:lnTo>
                  <a:pt x="175" y="1067"/>
                </a:lnTo>
                <a:lnTo>
                  <a:pt x="163" y="1067"/>
                </a:lnTo>
                <a:lnTo>
                  <a:pt x="161" y="1067"/>
                </a:lnTo>
                <a:lnTo>
                  <a:pt x="148" y="1067"/>
                </a:lnTo>
                <a:lnTo>
                  <a:pt x="148" y="1039"/>
                </a:lnTo>
                <a:lnTo>
                  <a:pt x="140" y="1039"/>
                </a:lnTo>
                <a:lnTo>
                  <a:pt x="128" y="1037"/>
                </a:lnTo>
                <a:lnTo>
                  <a:pt x="98" y="1042"/>
                </a:lnTo>
                <a:lnTo>
                  <a:pt x="50" y="1048"/>
                </a:lnTo>
                <a:lnTo>
                  <a:pt x="48" y="1048"/>
                </a:lnTo>
                <a:lnTo>
                  <a:pt x="11" y="1052"/>
                </a:lnTo>
                <a:lnTo>
                  <a:pt x="2" y="1054"/>
                </a:lnTo>
                <a:lnTo>
                  <a:pt x="2" y="1049"/>
                </a:lnTo>
                <a:lnTo>
                  <a:pt x="0" y="937"/>
                </a:lnTo>
                <a:close/>
                <a:moveTo>
                  <a:pt x="410" y="1157"/>
                </a:moveTo>
                <a:lnTo>
                  <a:pt x="440" y="1157"/>
                </a:lnTo>
                <a:lnTo>
                  <a:pt x="440" y="1145"/>
                </a:lnTo>
                <a:lnTo>
                  <a:pt x="439" y="1145"/>
                </a:lnTo>
                <a:lnTo>
                  <a:pt x="437" y="1145"/>
                </a:lnTo>
                <a:lnTo>
                  <a:pt x="437" y="1137"/>
                </a:lnTo>
                <a:lnTo>
                  <a:pt x="434" y="1137"/>
                </a:lnTo>
                <a:lnTo>
                  <a:pt x="434" y="1126"/>
                </a:lnTo>
                <a:lnTo>
                  <a:pt x="434" y="1117"/>
                </a:lnTo>
                <a:lnTo>
                  <a:pt x="433" y="1117"/>
                </a:lnTo>
                <a:lnTo>
                  <a:pt x="427" y="1117"/>
                </a:lnTo>
                <a:lnTo>
                  <a:pt x="427" y="1122"/>
                </a:lnTo>
                <a:lnTo>
                  <a:pt x="427" y="1128"/>
                </a:lnTo>
                <a:lnTo>
                  <a:pt x="422" y="1128"/>
                </a:lnTo>
                <a:lnTo>
                  <a:pt x="422" y="1129"/>
                </a:lnTo>
                <a:lnTo>
                  <a:pt x="422" y="1132"/>
                </a:lnTo>
                <a:lnTo>
                  <a:pt x="422" y="1135"/>
                </a:lnTo>
                <a:lnTo>
                  <a:pt x="422" y="1138"/>
                </a:lnTo>
                <a:lnTo>
                  <a:pt x="418" y="1138"/>
                </a:lnTo>
                <a:lnTo>
                  <a:pt x="416" y="1138"/>
                </a:lnTo>
                <a:lnTo>
                  <a:pt x="416" y="1140"/>
                </a:lnTo>
                <a:lnTo>
                  <a:pt x="416" y="1145"/>
                </a:lnTo>
                <a:lnTo>
                  <a:pt x="415" y="1145"/>
                </a:lnTo>
                <a:lnTo>
                  <a:pt x="413" y="1145"/>
                </a:lnTo>
                <a:lnTo>
                  <a:pt x="410" y="1145"/>
                </a:lnTo>
                <a:lnTo>
                  <a:pt x="410" y="1157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48DAB28-6B4B-3D9E-BFCF-E16F33283C2B}"/>
              </a:ext>
            </a:extLst>
          </p:cNvPr>
          <p:cNvSpPr>
            <a:spLocks noEditPoints="1"/>
          </p:cNvSpPr>
          <p:nvPr/>
        </p:nvSpPr>
        <p:spPr bwMode="auto">
          <a:xfrm>
            <a:off x="5580112" y="1203598"/>
            <a:ext cx="2448272" cy="3393645"/>
          </a:xfrm>
          <a:custGeom>
            <a:avLst/>
            <a:gdLst>
              <a:gd name="T0" fmla="*/ 134 w 1010"/>
              <a:gd name="T1" fmla="*/ 3 h 1400"/>
              <a:gd name="T2" fmla="*/ 142 w 1010"/>
              <a:gd name="T3" fmla="*/ 27 h 1400"/>
              <a:gd name="T4" fmla="*/ 122 w 1010"/>
              <a:gd name="T5" fmla="*/ 39 h 1400"/>
              <a:gd name="T6" fmla="*/ 290 w 1010"/>
              <a:gd name="T7" fmla="*/ 72 h 1400"/>
              <a:gd name="T8" fmla="*/ 190 w 1010"/>
              <a:gd name="T9" fmla="*/ 315 h 1400"/>
              <a:gd name="T10" fmla="*/ 95 w 1010"/>
              <a:gd name="T11" fmla="*/ 80 h 1400"/>
              <a:gd name="T12" fmla="*/ 149 w 1010"/>
              <a:gd name="T13" fmla="*/ 934 h 1400"/>
              <a:gd name="T14" fmla="*/ 270 w 1010"/>
              <a:gd name="T15" fmla="*/ 992 h 1400"/>
              <a:gd name="T16" fmla="*/ 330 w 1010"/>
              <a:gd name="T17" fmla="*/ 939 h 1400"/>
              <a:gd name="T18" fmla="*/ 332 w 1010"/>
              <a:gd name="T19" fmla="*/ 876 h 1400"/>
              <a:gd name="T20" fmla="*/ 314 w 1010"/>
              <a:gd name="T21" fmla="*/ 786 h 1400"/>
              <a:gd name="T22" fmla="*/ 354 w 1010"/>
              <a:gd name="T23" fmla="*/ 770 h 1400"/>
              <a:gd name="T24" fmla="*/ 347 w 1010"/>
              <a:gd name="T25" fmla="*/ 663 h 1400"/>
              <a:gd name="T26" fmla="*/ 419 w 1010"/>
              <a:gd name="T27" fmla="*/ 619 h 1400"/>
              <a:gd name="T28" fmla="*/ 454 w 1010"/>
              <a:gd name="T29" fmla="*/ 701 h 1400"/>
              <a:gd name="T30" fmla="*/ 520 w 1010"/>
              <a:gd name="T31" fmla="*/ 624 h 1400"/>
              <a:gd name="T32" fmla="*/ 561 w 1010"/>
              <a:gd name="T33" fmla="*/ 657 h 1400"/>
              <a:gd name="T34" fmla="*/ 547 w 1010"/>
              <a:gd name="T35" fmla="*/ 634 h 1400"/>
              <a:gd name="T36" fmla="*/ 567 w 1010"/>
              <a:gd name="T37" fmla="*/ 583 h 1400"/>
              <a:gd name="T38" fmla="*/ 508 w 1010"/>
              <a:gd name="T39" fmla="*/ 401 h 1400"/>
              <a:gd name="T40" fmla="*/ 454 w 1010"/>
              <a:gd name="T41" fmla="*/ 351 h 1400"/>
              <a:gd name="T42" fmla="*/ 454 w 1010"/>
              <a:gd name="T43" fmla="*/ 316 h 1400"/>
              <a:gd name="T44" fmla="*/ 483 w 1010"/>
              <a:gd name="T45" fmla="*/ 336 h 1400"/>
              <a:gd name="T46" fmla="*/ 513 w 1010"/>
              <a:gd name="T47" fmla="*/ 389 h 1400"/>
              <a:gd name="T48" fmla="*/ 543 w 1010"/>
              <a:gd name="T49" fmla="*/ 372 h 1400"/>
              <a:gd name="T50" fmla="*/ 612 w 1010"/>
              <a:gd name="T51" fmla="*/ 424 h 1400"/>
              <a:gd name="T52" fmla="*/ 531 w 1010"/>
              <a:gd name="T53" fmla="*/ 351 h 1400"/>
              <a:gd name="T54" fmla="*/ 581 w 1010"/>
              <a:gd name="T55" fmla="*/ 183 h 1400"/>
              <a:gd name="T56" fmla="*/ 599 w 1010"/>
              <a:gd name="T57" fmla="*/ 197 h 1400"/>
              <a:gd name="T58" fmla="*/ 697 w 1010"/>
              <a:gd name="T59" fmla="*/ 159 h 1400"/>
              <a:gd name="T60" fmla="*/ 896 w 1010"/>
              <a:gd name="T61" fmla="*/ 116 h 1400"/>
              <a:gd name="T62" fmla="*/ 1000 w 1010"/>
              <a:gd name="T63" fmla="*/ 154 h 1400"/>
              <a:gd name="T64" fmla="*/ 946 w 1010"/>
              <a:gd name="T65" fmla="*/ 203 h 1400"/>
              <a:gd name="T66" fmla="*/ 944 w 1010"/>
              <a:gd name="T67" fmla="*/ 253 h 1400"/>
              <a:gd name="T68" fmla="*/ 937 w 1010"/>
              <a:gd name="T69" fmla="*/ 387 h 1400"/>
              <a:gd name="T70" fmla="*/ 964 w 1010"/>
              <a:gd name="T71" fmla="*/ 592 h 1400"/>
              <a:gd name="T72" fmla="*/ 964 w 1010"/>
              <a:gd name="T73" fmla="*/ 639 h 1400"/>
              <a:gd name="T74" fmla="*/ 946 w 1010"/>
              <a:gd name="T75" fmla="*/ 681 h 1400"/>
              <a:gd name="T76" fmla="*/ 946 w 1010"/>
              <a:gd name="T77" fmla="*/ 717 h 1400"/>
              <a:gd name="T78" fmla="*/ 940 w 1010"/>
              <a:gd name="T79" fmla="*/ 849 h 1400"/>
              <a:gd name="T80" fmla="*/ 924 w 1010"/>
              <a:gd name="T81" fmla="*/ 929 h 1400"/>
              <a:gd name="T82" fmla="*/ 917 w 1010"/>
              <a:gd name="T83" fmla="*/ 1008 h 1400"/>
              <a:gd name="T84" fmla="*/ 831 w 1010"/>
              <a:gd name="T85" fmla="*/ 1101 h 1400"/>
              <a:gd name="T86" fmla="*/ 783 w 1010"/>
              <a:gd name="T87" fmla="*/ 1141 h 1400"/>
              <a:gd name="T88" fmla="*/ 659 w 1010"/>
              <a:gd name="T89" fmla="*/ 1143 h 1400"/>
              <a:gd name="T90" fmla="*/ 685 w 1010"/>
              <a:gd name="T91" fmla="*/ 1241 h 1400"/>
              <a:gd name="T92" fmla="*/ 740 w 1010"/>
              <a:gd name="T93" fmla="*/ 1254 h 1400"/>
              <a:gd name="T94" fmla="*/ 596 w 1010"/>
              <a:gd name="T95" fmla="*/ 1340 h 1400"/>
              <a:gd name="T96" fmla="*/ 489 w 1010"/>
              <a:gd name="T97" fmla="*/ 1385 h 1400"/>
              <a:gd name="T98" fmla="*/ 555 w 1010"/>
              <a:gd name="T99" fmla="*/ 1297 h 1400"/>
              <a:gd name="T100" fmla="*/ 582 w 1010"/>
              <a:gd name="T101" fmla="*/ 1290 h 1400"/>
              <a:gd name="T102" fmla="*/ 538 w 1010"/>
              <a:gd name="T103" fmla="*/ 1193 h 1400"/>
              <a:gd name="T104" fmla="*/ 477 w 1010"/>
              <a:gd name="T105" fmla="*/ 1158 h 1400"/>
              <a:gd name="T106" fmla="*/ 398 w 1010"/>
              <a:gd name="T107" fmla="*/ 1199 h 1400"/>
              <a:gd name="T108" fmla="*/ 391 w 1010"/>
              <a:gd name="T109" fmla="*/ 1238 h 1400"/>
              <a:gd name="T110" fmla="*/ 294 w 1010"/>
              <a:gd name="T111" fmla="*/ 1269 h 1400"/>
              <a:gd name="T112" fmla="*/ 353 w 1010"/>
              <a:gd name="T113" fmla="*/ 1182 h 1400"/>
              <a:gd name="T114" fmla="*/ 391 w 1010"/>
              <a:gd name="T115" fmla="*/ 1145 h 1400"/>
              <a:gd name="T116" fmla="*/ 214 w 1010"/>
              <a:gd name="T117" fmla="*/ 1081 h 1400"/>
              <a:gd name="T118" fmla="*/ 50 w 1010"/>
              <a:gd name="T119" fmla="*/ 1048 h 1400"/>
              <a:gd name="T120" fmla="*/ 427 w 1010"/>
              <a:gd name="T121" fmla="*/ 1128 h 1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010" h="1400">
                <a:moveTo>
                  <a:pt x="95" y="1"/>
                </a:moveTo>
                <a:lnTo>
                  <a:pt x="100" y="1"/>
                </a:lnTo>
                <a:lnTo>
                  <a:pt x="113" y="1"/>
                </a:lnTo>
                <a:lnTo>
                  <a:pt x="115" y="1"/>
                </a:lnTo>
                <a:lnTo>
                  <a:pt x="115" y="3"/>
                </a:lnTo>
                <a:lnTo>
                  <a:pt x="116" y="3"/>
                </a:lnTo>
                <a:lnTo>
                  <a:pt x="118" y="3"/>
                </a:lnTo>
                <a:lnTo>
                  <a:pt x="119" y="3"/>
                </a:lnTo>
                <a:lnTo>
                  <a:pt x="121" y="1"/>
                </a:lnTo>
                <a:lnTo>
                  <a:pt x="122" y="0"/>
                </a:lnTo>
                <a:lnTo>
                  <a:pt x="124" y="0"/>
                </a:lnTo>
                <a:lnTo>
                  <a:pt x="125" y="1"/>
                </a:lnTo>
                <a:lnTo>
                  <a:pt x="127" y="1"/>
                </a:lnTo>
                <a:lnTo>
                  <a:pt x="128" y="1"/>
                </a:lnTo>
                <a:lnTo>
                  <a:pt x="130" y="1"/>
                </a:lnTo>
                <a:lnTo>
                  <a:pt x="131" y="3"/>
                </a:lnTo>
                <a:lnTo>
                  <a:pt x="133" y="3"/>
                </a:lnTo>
                <a:lnTo>
                  <a:pt x="134" y="3"/>
                </a:lnTo>
                <a:lnTo>
                  <a:pt x="136" y="3"/>
                </a:lnTo>
                <a:lnTo>
                  <a:pt x="137" y="3"/>
                </a:lnTo>
                <a:lnTo>
                  <a:pt x="139" y="4"/>
                </a:lnTo>
                <a:lnTo>
                  <a:pt x="140" y="4"/>
                </a:lnTo>
                <a:lnTo>
                  <a:pt x="140" y="6"/>
                </a:lnTo>
                <a:lnTo>
                  <a:pt x="142" y="6"/>
                </a:lnTo>
                <a:lnTo>
                  <a:pt x="142" y="15"/>
                </a:lnTo>
                <a:lnTo>
                  <a:pt x="143" y="15"/>
                </a:lnTo>
                <a:lnTo>
                  <a:pt x="142" y="15"/>
                </a:lnTo>
                <a:lnTo>
                  <a:pt x="142" y="16"/>
                </a:lnTo>
                <a:lnTo>
                  <a:pt x="140" y="16"/>
                </a:lnTo>
                <a:lnTo>
                  <a:pt x="140" y="18"/>
                </a:lnTo>
                <a:lnTo>
                  <a:pt x="140" y="19"/>
                </a:lnTo>
                <a:lnTo>
                  <a:pt x="140" y="21"/>
                </a:lnTo>
                <a:lnTo>
                  <a:pt x="140" y="22"/>
                </a:lnTo>
                <a:lnTo>
                  <a:pt x="142" y="24"/>
                </a:lnTo>
                <a:lnTo>
                  <a:pt x="142" y="25"/>
                </a:lnTo>
                <a:lnTo>
                  <a:pt x="142" y="27"/>
                </a:lnTo>
                <a:lnTo>
                  <a:pt x="142" y="28"/>
                </a:lnTo>
                <a:lnTo>
                  <a:pt x="140" y="30"/>
                </a:lnTo>
                <a:lnTo>
                  <a:pt x="140" y="31"/>
                </a:lnTo>
                <a:lnTo>
                  <a:pt x="139" y="31"/>
                </a:lnTo>
                <a:lnTo>
                  <a:pt x="139" y="33"/>
                </a:lnTo>
                <a:lnTo>
                  <a:pt x="137" y="33"/>
                </a:lnTo>
                <a:lnTo>
                  <a:pt x="136" y="33"/>
                </a:lnTo>
                <a:lnTo>
                  <a:pt x="134" y="33"/>
                </a:lnTo>
                <a:lnTo>
                  <a:pt x="133" y="33"/>
                </a:lnTo>
                <a:lnTo>
                  <a:pt x="131" y="31"/>
                </a:lnTo>
                <a:lnTo>
                  <a:pt x="130" y="31"/>
                </a:lnTo>
                <a:lnTo>
                  <a:pt x="128" y="33"/>
                </a:lnTo>
                <a:lnTo>
                  <a:pt x="127" y="33"/>
                </a:lnTo>
                <a:lnTo>
                  <a:pt x="127" y="35"/>
                </a:lnTo>
                <a:lnTo>
                  <a:pt x="125" y="35"/>
                </a:lnTo>
                <a:lnTo>
                  <a:pt x="124" y="36"/>
                </a:lnTo>
                <a:lnTo>
                  <a:pt x="122" y="38"/>
                </a:lnTo>
                <a:lnTo>
                  <a:pt x="122" y="39"/>
                </a:lnTo>
                <a:lnTo>
                  <a:pt x="121" y="39"/>
                </a:lnTo>
                <a:lnTo>
                  <a:pt x="118" y="39"/>
                </a:lnTo>
                <a:lnTo>
                  <a:pt x="95" y="39"/>
                </a:lnTo>
                <a:lnTo>
                  <a:pt x="95" y="1"/>
                </a:lnTo>
                <a:close/>
                <a:moveTo>
                  <a:pt x="95" y="51"/>
                </a:moveTo>
                <a:lnTo>
                  <a:pt x="109" y="51"/>
                </a:lnTo>
                <a:lnTo>
                  <a:pt x="110" y="51"/>
                </a:lnTo>
                <a:lnTo>
                  <a:pt x="112" y="51"/>
                </a:lnTo>
                <a:lnTo>
                  <a:pt x="192" y="54"/>
                </a:lnTo>
                <a:lnTo>
                  <a:pt x="261" y="56"/>
                </a:lnTo>
                <a:lnTo>
                  <a:pt x="262" y="56"/>
                </a:lnTo>
                <a:lnTo>
                  <a:pt x="264" y="56"/>
                </a:lnTo>
                <a:lnTo>
                  <a:pt x="273" y="56"/>
                </a:lnTo>
                <a:lnTo>
                  <a:pt x="275" y="56"/>
                </a:lnTo>
                <a:lnTo>
                  <a:pt x="276" y="56"/>
                </a:lnTo>
                <a:lnTo>
                  <a:pt x="290" y="56"/>
                </a:lnTo>
                <a:lnTo>
                  <a:pt x="290" y="71"/>
                </a:lnTo>
                <a:lnTo>
                  <a:pt x="290" y="72"/>
                </a:lnTo>
                <a:lnTo>
                  <a:pt x="290" y="74"/>
                </a:lnTo>
                <a:lnTo>
                  <a:pt x="290" y="98"/>
                </a:lnTo>
                <a:lnTo>
                  <a:pt x="290" y="100"/>
                </a:lnTo>
                <a:lnTo>
                  <a:pt x="288" y="103"/>
                </a:lnTo>
                <a:lnTo>
                  <a:pt x="288" y="104"/>
                </a:lnTo>
                <a:lnTo>
                  <a:pt x="288" y="128"/>
                </a:lnTo>
                <a:lnTo>
                  <a:pt x="265" y="128"/>
                </a:lnTo>
                <a:lnTo>
                  <a:pt x="240" y="128"/>
                </a:lnTo>
                <a:lnTo>
                  <a:pt x="240" y="153"/>
                </a:lnTo>
                <a:lnTo>
                  <a:pt x="237" y="153"/>
                </a:lnTo>
                <a:lnTo>
                  <a:pt x="192" y="151"/>
                </a:lnTo>
                <a:lnTo>
                  <a:pt x="190" y="151"/>
                </a:lnTo>
                <a:lnTo>
                  <a:pt x="190" y="197"/>
                </a:lnTo>
                <a:lnTo>
                  <a:pt x="190" y="303"/>
                </a:lnTo>
                <a:lnTo>
                  <a:pt x="190" y="304"/>
                </a:lnTo>
                <a:lnTo>
                  <a:pt x="190" y="306"/>
                </a:lnTo>
                <a:lnTo>
                  <a:pt x="190" y="307"/>
                </a:lnTo>
                <a:lnTo>
                  <a:pt x="190" y="315"/>
                </a:lnTo>
                <a:lnTo>
                  <a:pt x="190" y="319"/>
                </a:lnTo>
                <a:lnTo>
                  <a:pt x="189" y="319"/>
                </a:lnTo>
                <a:lnTo>
                  <a:pt x="186" y="318"/>
                </a:lnTo>
                <a:lnTo>
                  <a:pt x="178" y="316"/>
                </a:lnTo>
                <a:lnTo>
                  <a:pt x="169" y="313"/>
                </a:lnTo>
                <a:lnTo>
                  <a:pt x="169" y="312"/>
                </a:lnTo>
                <a:lnTo>
                  <a:pt x="169" y="310"/>
                </a:lnTo>
                <a:lnTo>
                  <a:pt x="169" y="225"/>
                </a:lnTo>
                <a:lnTo>
                  <a:pt x="169" y="215"/>
                </a:lnTo>
                <a:lnTo>
                  <a:pt x="170" y="175"/>
                </a:lnTo>
                <a:lnTo>
                  <a:pt x="143" y="175"/>
                </a:lnTo>
                <a:lnTo>
                  <a:pt x="143" y="151"/>
                </a:lnTo>
                <a:lnTo>
                  <a:pt x="131" y="151"/>
                </a:lnTo>
                <a:lnTo>
                  <a:pt x="131" y="101"/>
                </a:lnTo>
                <a:lnTo>
                  <a:pt x="130" y="101"/>
                </a:lnTo>
                <a:lnTo>
                  <a:pt x="112" y="101"/>
                </a:lnTo>
                <a:lnTo>
                  <a:pt x="95" y="100"/>
                </a:lnTo>
                <a:lnTo>
                  <a:pt x="95" y="80"/>
                </a:lnTo>
                <a:lnTo>
                  <a:pt x="95" y="74"/>
                </a:lnTo>
                <a:lnTo>
                  <a:pt x="95" y="69"/>
                </a:lnTo>
                <a:lnTo>
                  <a:pt x="95" y="51"/>
                </a:lnTo>
                <a:close/>
                <a:moveTo>
                  <a:pt x="0" y="937"/>
                </a:moveTo>
                <a:lnTo>
                  <a:pt x="29" y="937"/>
                </a:lnTo>
                <a:lnTo>
                  <a:pt x="33" y="937"/>
                </a:lnTo>
                <a:lnTo>
                  <a:pt x="48" y="939"/>
                </a:lnTo>
                <a:lnTo>
                  <a:pt x="48" y="937"/>
                </a:lnTo>
                <a:lnTo>
                  <a:pt x="50" y="937"/>
                </a:lnTo>
                <a:lnTo>
                  <a:pt x="77" y="939"/>
                </a:lnTo>
                <a:lnTo>
                  <a:pt x="89" y="939"/>
                </a:lnTo>
                <a:lnTo>
                  <a:pt x="98" y="939"/>
                </a:lnTo>
                <a:lnTo>
                  <a:pt x="112" y="939"/>
                </a:lnTo>
                <a:lnTo>
                  <a:pt x="122" y="939"/>
                </a:lnTo>
                <a:lnTo>
                  <a:pt x="130" y="939"/>
                </a:lnTo>
                <a:lnTo>
                  <a:pt x="134" y="937"/>
                </a:lnTo>
                <a:lnTo>
                  <a:pt x="146" y="934"/>
                </a:lnTo>
                <a:lnTo>
                  <a:pt x="149" y="934"/>
                </a:lnTo>
                <a:lnTo>
                  <a:pt x="157" y="934"/>
                </a:lnTo>
                <a:lnTo>
                  <a:pt x="164" y="933"/>
                </a:lnTo>
                <a:lnTo>
                  <a:pt x="167" y="933"/>
                </a:lnTo>
                <a:lnTo>
                  <a:pt x="169" y="933"/>
                </a:lnTo>
                <a:lnTo>
                  <a:pt x="169" y="937"/>
                </a:lnTo>
                <a:lnTo>
                  <a:pt x="169" y="958"/>
                </a:lnTo>
                <a:lnTo>
                  <a:pt x="178" y="958"/>
                </a:lnTo>
                <a:lnTo>
                  <a:pt x="193" y="958"/>
                </a:lnTo>
                <a:lnTo>
                  <a:pt x="196" y="958"/>
                </a:lnTo>
                <a:lnTo>
                  <a:pt x="196" y="978"/>
                </a:lnTo>
                <a:lnTo>
                  <a:pt x="196" y="984"/>
                </a:lnTo>
                <a:lnTo>
                  <a:pt x="196" y="993"/>
                </a:lnTo>
                <a:lnTo>
                  <a:pt x="196" y="1025"/>
                </a:lnTo>
                <a:lnTo>
                  <a:pt x="237" y="1020"/>
                </a:lnTo>
                <a:lnTo>
                  <a:pt x="238" y="1016"/>
                </a:lnTo>
                <a:lnTo>
                  <a:pt x="246" y="1016"/>
                </a:lnTo>
                <a:lnTo>
                  <a:pt x="264" y="1013"/>
                </a:lnTo>
                <a:lnTo>
                  <a:pt x="270" y="992"/>
                </a:lnTo>
                <a:lnTo>
                  <a:pt x="265" y="990"/>
                </a:lnTo>
                <a:lnTo>
                  <a:pt x="249" y="987"/>
                </a:lnTo>
                <a:lnTo>
                  <a:pt x="249" y="986"/>
                </a:lnTo>
                <a:lnTo>
                  <a:pt x="249" y="984"/>
                </a:lnTo>
                <a:lnTo>
                  <a:pt x="253" y="986"/>
                </a:lnTo>
                <a:lnTo>
                  <a:pt x="271" y="989"/>
                </a:lnTo>
                <a:lnTo>
                  <a:pt x="273" y="984"/>
                </a:lnTo>
                <a:lnTo>
                  <a:pt x="264" y="982"/>
                </a:lnTo>
                <a:lnTo>
                  <a:pt x="265" y="976"/>
                </a:lnTo>
                <a:lnTo>
                  <a:pt x="255" y="975"/>
                </a:lnTo>
                <a:lnTo>
                  <a:pt x="252" y="975"/>
                </a:lnTo>
                <a:lnTo>
                  <a:pt x="253" y="969"/>
                </a:lnTo>
                <a:lnTo>
                  <a:pt x="256" y="955"/>
                </a:lnTo>
                <a:lnTo>
                  <a:pt x="256" y="952"/>
                </a:lnTo>
                <a:lnTo>
                  <a:pt x="258" y="945"/>
                </a:lnTo>
                <a:lnTo>
                  <a:pt x="259" y="942"/>
                </a:lnTo>
                <a:lnTo>
                  <a:pt x="330" y="946"/>
                </a:lnTo>
                <a:lnTo>
                  <a:pt x="330" y="939"/>
                </a:lnTo>
                <a:lnTo>
                  <a:pt x="329" y="939"/>
                </a:lnTo>
                <a:lnTo>
                  <a:pt x="323" y="939"/>
                </a:lnTo>
                <a:lnTo>
                  <a:pt x="293" y="937"/>
                </a:lnTo>
                <a:lnTo>
                  <a:pt x="278" y="936"/>
                </a:lnTo>
                <a:lnTo>
                  <a:pt x="278" y="929"/>
                </a:lnTo>
                <a:lnTo>
                  <a:pt x="279" y="929"/>
                </a:lnTo>
                <a:lnTo>
                  <a:pt x="282" y="929"/>
                </a:lnTo>
                <a:lnTo>
                  <a:pt x="282" y="923"/>
                </a:lnTo>
                <a:lnTo>
                  <a:pt x="282" y="916"/>
                </a:lnTo>
                <a:lnTo>
                  <a:pt x="267" y="916"/>
                </a:lnTo>
                <a:lnTo>
                  <a:pt x="268" y="911"/>
                </a:lnTo>
                <a:lnTo>
                  <a:pt x="268" y="910"/>
                </a:lnTo>
                <a:lnTo>
                  <a:pt x="273" y="893"/>
                </a:lnTo>
                <a:lnTo>
                  <a:pt x="278" y="878"/>
                </a:lnTo>
                <a:lnTo>
                  <a:pt x="279" y="875"/>
                </a:lnTo>
                <a:lnTo>
                  <a:pt x="279" y="873"/>
                </a:lnTo>
                <a:lnTo>
                  <a:pt x="329" y="876"/>
                </a:lnTo>
                <a:lnTo>
                  <a:pt x="332" y="876"/>
                </a:lnTo>
                <a:lnTo>
                  <a:pt x="332" y="869"/>
                </a:lnTo>
                <a:lnTo>
                  <a:pt x="332" y="864"/>
                </a:lnTo>
                <a:lnTo>
                  <a:pt x="327" y="864"/>
                </a:lnTo>
                <a:lnTo>
                  <a:pt x="327" y="846"/>
                </a:lnTo>
                <a:lnTo>
                  <a:pt x="318" y="846"/>
                </a:lnTo>
                <a:lnTo>
                  <a:pt x="311" y="846"/>
                </a:lnTo>
                <a:lnTo>
                  <a:pt x="311" y="834"/>
                </a:lnTo>
                <a:lnTo>
                  <a:pt x="314" y="834"/>
                </a:lnTo>
                <a:lnTo>
                  <a:pt x="314" y="813"/>
                </a:lnTo>
                <a:lnTo>
                  <a:pt x="318" y="813"/>
                </a:lnTo>
                <a:lnTo>
                  <a:pt x="326" y="813"/>
                </a:lnTo>
                <a:lnTo>
                  <a:pt x="326" y="798"/>
                </a:lnTo>
                <a:lnTo>
                  <a:pt x="323" y="798"/>
                </a:lnTo>
                <a:lnTo>
                  <a:pt x="323" y="787"/>
                </a:lnTo>
                <a:lnTo>
                  <a:pt x="323" y="786"/>
                </a:lnTo>
                <a:lnTo>
                  <a:pt x="317" y="786"/>
                </a:lnTo>
                <a:lnTo>
                  <a:pt x="315" y="786"/>
                </a:lnTo>
                <a:lnTo>
                  <a:pt x="314" y="786"/>
                </a:lnTo>
                <a:lnTo>
                  <a:pt x="314" y="784"/>
                </a:lnTo>
                <a:lnTo>
                  <a:pt x="309" y="783"/>
                </a:lnTo>
                <a:lnTo>
                  <a:pt x="308" y="783"/>
                </a:lnTo>
                <a:lnTo>
                  <a:pt x="312" y="772"/>
                </a:lnTo>
                <a:lnTo>
                  <a:pt x="312" y="770"/>
                </a:lnTo>
                <a:lnTo>
                  <a:pt x="291" y="770"/>
                </a:lnTo>
                <a:lnTo>
                  <a:pt x="291" y="764"/>
                </a:lnTo>
                <a:lnTo>
                  <a:pt x="291" y="761"/>
                </a:lnTo>
                <a:lnTo>
                  <a:pt x="291" y="760"/>
                </a:lnTo>
                <a:lnTo>
                  <a:pt x="315" y="761"/>
                </a:lnTo>
                <a:lnTo>
                  <a:pt x="314" y="767"/>
                </a:lnTo>
                <a:lnTo>
                  <a:pt x="312" y="769"/>
                </a:lnTo>
                <a:lnTo>
                  <a:pt x="330" y="769"/>
                </a:lnTo>
                <a:lnTo>
                  <a:pt x="342" y="770"/>
                </a:lnTo>
                <a:lnTo>
                  <a:pt x="350" y="770"/>
                </a:lnTo>
                <a:lnTo>
                  <a:pt x="350" y="766"/>
                </a:lnTo>
                <a:lnTo>
                  <a:pt x="354" y="767"/>
                </a:lnTo>
                <a:lnTo>
                  <a:pt x="354" y="770"/>
                </a:lnTo>
                <a:lnTo>
                  <a:pt x="362" y="770"/>
                </a:lnTo>
                <a:lnTo>
                  <a:pt x="360" y="751"/>
                </a:lnTo>
                <a:lnTo>
                  <a:pt x="362" y="751"/>
                </a:lnTo>
                <a:lnTo>
                  <a:pt x="362" y="727"/>
                </a:lnTo>
                <a:lnTo>
                  <a:pt x="362" y="722"/>
                </a:lnTo>
                <a:lnTo>
                  <a:pt x="353" y="722"/>
                </a:lnTo>
                <a:lnTo>
                  <a:pt x="353" y="717"/>
                </a:lnTo>
                <a:lnTo>
                  <a:pt x="330" y="716"/>
                </a:lnTo>
                <a:lnTo>
                  <a:pt x="332" y="711"/>
                </a:lnTo>
                <a:lnTo>
                  <a:pt x="348" y="711"/>
                </a:lnTo>
                <a:lnTo>
                  <a:pt x="348" y="710"/>
                </a:lnTo>
                <a:lnTo>
                  <a:pt x="348" y="686"/>
                </a:lnTo>
                <a:lnTo>
                  <a:pt x="354" y="687"/>
                </a:lnTo>
                <a:lnTo>
                  <a:pt x="354" y="672"/>
                </a:lnTo>
                <a:lnTo>
                  <a:pt x="344" y="672"/>
                </a:lnTo>
                <a:lnTo>
                  <a:pt x="345" y="668"/>
                </a:lnTo>
                <a:lnTo>
                  <a:pt x="345" y="664"/>
                </a:lnTo>
                <a:lnTo>
                  <a:pt x="347" y="663"/>
                </a:lnTo>
                <a:lnTo>
                  <a:pt x="363" y="664"/>
                </a:lnTo>
                <a:lnTo>
                  <a:pt x="365" y="652"/>
                </a:lnTo>
                <a:lnTo>
                  <a:pt x="379" y="652"/>
                </a:lnTo>
                <a:lnTo>
                  <a:pt x="383" y="652"/>
                </a:lnTo>
                <a:lnTo>
                  <a:pt x="383" y="648"/>
                </a:lnTo>
                <a:lnTo>
                  <a:pt x="386" y="648"/>
                </a:lnTo>
                <a:lnTo>
                  <a:pt x="386" y="640"/>
                </a:lnTo>
                <a:lnTo>
                  <a:pt x="386" y="639"/>
                </a:lnTo>
                <a:lnTo>
                  <a:pt x="386" y="634"/>
                </a:lnTo>
                <a:lnTo>
                  <a:pt x="394" y="634"/>
                </a:lnTo>
                <a:lnTo>
                  <a:pt x="397" y="636"/>
                </a:lnTo>
                <a:lnTo>
                  <a:pt x="397" y="634"/>
                </a:lnTo>
                <a:lnTo>
                  <a:pt x="397" y="630"/>
                </a:lnTo>
                <a:lnTo>
                  <a:pt x="397" y="618"/>
                </a:lnTo>
                <a:lnTo>
                  <a:pt x="407" y="618"/>
                </a:lnTo>
                <a:lnTo>
                  <a:pt x="416" y="618"/>
                </a:lnTo>
                <a:lnTo>
                  <a:pt x="416" y="619"/>
                </a:lnTo>
                <a:lnTo>
                  <a:pt x="419" y="619"/>
                </a:lnTo>
                <a:lnTo>
                  <a:pt x="419" y="624"/>
                </a:lnTo>
                <a:lnTo>
                  <a:pt x="422" y="624"/>
                </a:lnTo>
                <a:lnTo>
                  <a:pt x="424" y="624"/>
                </a:lnTo>
                <a:lnTo>
                  <a:pt x="430" y="624"/>
                </a:lnTo>
                <a:lnTo>
                  <a:pt x="430" y="652"/>
                </a:lnTo>
                <a:lnTo>
                  <a:pt x="422" y="652"/>
                </a:lnTo>
                <a:lnTo>
                  <a:pt x="424" y="664"/>
                </a:lnTo>
                <a:lnTo>
                  <a:pt x="424" y="675"/>
                </a:lnTo>
                <a:lnTo>
                  <a:pt x="424" y="681"/>
                </a:lnTo>
                <a:lnTo>
                  <a:pt x="424" y="690"/>
                </a:lnTo>
                <a:lnTo>
                  <a:pt x="430" y="690"/>
                </a:lnTo>
                <a:lnTo>
                  <a:pt x="430" y="693"/>
                </a:lnTo>
                <a:lnTo>
                  <a:pt x="424" y="693"/>
                </a:lnTo>
                <a:lnTo>
                  <a:pt x="424" y="707"/>
                </a:lnTo>
                <a:lnTo>
                  <a:pt x="424" y="713"/>
                </a:lnTo>
                <a:lnTo>
                  <a:pt x="424" y="714"/>
                </a:lnTo>
                <a:lnTo>
                  <a:pt x="454" y="713"/>
                </a:lnTo>
                <a:lnTo>
                  <a:pt x="454" y="701"/>
                </a:lnTo>
                <a:lnTo>
                  <a:pt x="452" y="652"/>
                </a:lnTo>
                <a:lnTo>
                  <a:pt x="458" y="652"/>
                </a:lnTo>
                <a:lnTo>
                  <a:pt x="465" y="652"/>
                </a:lnTo>
                <a:lnTo>
                  <a:pt x="471" y="652"/>
                </a:lnTo>
                <a:lnTo>
                  <a:pt x="486" y="652"/>
                </a:lnTo>
                <a:lnTo>
                  <a:pt x="486" y="642"/>
                </a:lnTo>
                <a:lnTo>
                  <a:pt x="471" y="631"/>
                </a:lnTo>
                <a:lnTo>
                  <a:pt x="469" y="630"/>
                </a:lnTo>
                <a:lnTo>
                  <a:pt x="465" y="627"/>
                </a:lnTo>
                <a:lnTo>
                  <a:pt x="465" y="618"/>
                </a:lnTo>
                <a:lnTo>
                  <a:pt x="463" y="618"/>
                </a:lnTo>
                <a:lnTo>
                  <a:pt x="463" y="558"/>
                </a:lnTo>
                <a:lnTo>
                  <a:pt x="463" y="554"/>
                </a:lnTo>
                <a:lnTo>
                  <a:pt x="481" y="554"/>
                </a:lnTo>
                <a:lnTo>
                  <a:pt x="489" y="554"/>
                </a:lnTo>
                <a:lnTo>
                  <a:pt x="492" y="554"/>
                </a:lnTo>
                <a:lnTo>
                  <a:pt x="495" y="554"/>
                </a:lnTo>
                <a:lnTo>
                  <a:pt x="520" y="624"/>
                </a:lnTo>
                <a:lnTo>
                  <a:pt x="534" y="660"/>
                </a:lnTo>
                <a:lnTo>
                  <a:pt x="534" y="661"/>
                </a:lnTo>
                <a:lnTo>
                  <a:pt x="531" y="669"/>
                </a:lnTo>
                <a:lnTo>
                  <a:pt x="531" y="671"/>
                </a:lnTo>
                <a:lnTo>
                  <a:pt x="535" y="672"/>
                </a:lnTo>
                <a:lnTo>
                  <a:pt x="538" y="674"/>
                </a:lnTo>
                <a:lnTo>
                  <a:pt x="544" y="675"/>
                </a:lnTo>
                <a:lnTo>
                  <a:pt x="553" y="699"/>
                </a:lnTo>
                <a:lnTo>
                  <a:pt x="553" y="701"/>
                </a:lnTo>
                <a:lnTo>
                  <a:pt x="561" y="701"/>
                </a:lnTo>
                <a:lnTo>
                  <a:pt x="585" y="701"/>
                </a:lnTo>
                <a:lnTo>
                  <a:pt x="585" y="689"/>
                </a:lnTo>
                <a:lnTo>
                  <a:pt x="584" y="666"/>
                </a:lnTo>
                <a:lnTo>
                  <a:pt x="584" y="651"/>
                </a:lnTo>
                <a:lnTo>
                  <a:pt x="579" y="643"/>
                </a:lnTo>
                <a:lnTo>
                  <a:pt x="572" y="643"/>
                </a:lnTo>
                <a:lnTo>
                  <a:pt x="564" y="654"/>
                </a:lnTo>
                <a:lnTo>
                  <a:pt x="561" y="657"/>
                </a:lnTo>
                <a:lnTo>
                  <a:pt x="560" y="660"/>
                </a:lnTo>
                <a:lnTo>
                  <a:pt x="558" y="663"/>
                </a:lnTo>
                <a:lnTo>
                  <a:pt x="558" y="668"/>
                </a:lnTo>
                <a:lnTo>
                  <a:pt x="553" y="678"/>
                </a:lnTo>
                <a:lnTo>
                  <a:pt x="552" y="678"/>
                </a:lnTo>
                <a:lnTo>
                  <a:pt x="546" y="677"/>
                </a:lnTo>
                <a:lnTo>
                  <a:pt x="544" y="669"/>
                </a:lnTo>
                <a:lnTo>
                  <a:pt x="543" y="666"/>
                </a:lnTo>
                <a:lnTo>
                  <a:pt x="544" y="666"/>
                </a:lnTo>
                <a:lnTo>
                  <a:pt x="550" y="668"/>
                </a:lnTo>
                <a:lnTo>
                  <a:pt x="552" y="668"/>
                </a:lnTo>
                <a:lnTo>
                  <a:pt x="555" y="664"/>
                </a:lnTo>
                <a:lnTo>
                  <a:pt x="555" y="657"/>
                </a:lnTo>
                <a:lnTo>
                  <a:pt x="561" y="651"/>
                </a:lnTo>
                <a:lnTo>
                  <a:pt x="560" y="642"/>
                </a:lnTo>
                <a:lnTo>
                  <a:pt x="546" y="640"/>
                </a:lnTo>
                <a:lnTo>
                  <a:pt x="547" y="636"/>
                </a:lnTo>
                <a:lnTo>
                  <a:pt x="547" y="634"/>
                </a:lnTo>
                <a:lnTo>
                  <a:pt x="547" y="630"/>
                </a:lnTo>
                <a:lnTo>
                  <a:pt x="550" y="621"/>
                </a:lnTo>
                <a:lnTo>
                  <a:pt x="553" y="610"/>
                </a:lnTo>
                <a:lnTo>
                  <a:pt x="550" y="608"/>
                </a:lnTo>
                <a:lnTo>
                  <a:pt x="547" y="607"/>
                </a:lnTo>
                <a:lnTo>
                  <a:pt x="544" y="605"/>
                </a:lnTo>
                <a:lnTo>
                  <a:pt x="543" y="605"/>
                </a:lnTo>
                <a:lnTo>
                  <a:pt x="541" y="598"/>
                </a:lnTo>
                <a:lnTo>
                  <a:pt x="543" y="595"/>
                </a:lnTo>
                <a:lnTo>
                  <a:pt x="540" y="593"/>
                </a:lnTo>
                <a:lnTo>
                  <a:pt x="537" y="595"/>
                </a:lnTo>
                <a:lnTo>
                  <a:pt x="534" y="596"/>
                </a:lnTo>
                <a:lnTo>
                  <a:pt x="534" y="583"/>
                </a:lnTo>
                <a:lnTo>
                  <a:pt x="552" y="583"/>
                </a:lnTo>
                <a:lnTo>
                  <a:pt x="553" y="583"/>
                </a:lnTo>
                <a:lnTo>
                  <a:pt x="557" y="583"/>
                </a:lnTo>
                <a:lnTo>
                  <a:pt x="564" y="583"/>
                </a:lnTo>
                <a:lnTo>
                  <a:pt x="567" y="583"/>
                </a:lnTo>
                <a:lnTo>
                  <a:pt x="567" y="578"/>
                </a:lnTo>
                <a:lnTo>
                  <a:pt x="567" y="566"/>
                </a:lnTo>
                <a:lnTo>
                  <a:pt x="584" y="566"/>
                </a:lnTo>
                <a:lnTo>
                  <a:pt x="584" y="565"/>
                </a:lnTo>
                <a:lnTo>
                  <a:pt x="582" y="496"/>
                </a:lnTo>
                <a:lnTo>
                  <a:pt x="582" y="483"/>
                </a:lnTo>
                <a:lnTo>
                  <a:pt x="581" y="481"/>
                </a:lnTo>
                <a:lnTo>
                  <a:pt x="569" y="472"/>
                </a:lnTo>
                <a:lnTo>
                  <a:pt x="563" y="469"/>
                </a:lnTo>
                <a:lnTo>
                  <a:pt x="563" y="468"/>
                </a:lnTo>
                <a:lnTo>
                  <a:pt x="546" y="456"/>
                </a:lnTo>
                <a:lnTo>
                  <a:pt x="544" y="454"/>
                </a:lnTo>
                <a:lnTo>
                  <a:pt x="543" y="451"/>
                </a:lnTo>
                <a:lnTo>
                  <a:pt x="541" y="449"/>
                </a:lnTo>
                <a:lnTo>
                  <a:pt x="526" y="424"/>
                </a:lnTo>
                <a:lnTo>
                  <a:pt x="523" y="419"/>
                </a:lnTo>
                <a:lnTo>
                  <a:pt x="517" y="407"/>
                </a:lnTo>
                <a:lnTo>
                  <a:pt x="508" y="401"/>
                </a:lnTo>
                <a:lnTo>
                  <a:pt x="507" y="401"/>
                </a:lnTo>
                <a:lnTo>
                  <a:pt x="505" y="399"/>
                </a:lnTo>
                <a:lnTo>
                  <a:pt x="501" y="396"/>
                </a:lnTo>
                <a:lnTo>
                  <a:pt x="499" y="395"/>
                </a:lnTo>
                <a:lnTo>
                  <a:pt x="496" y="393"/>
                </a:lnTo>
                <a:lnTo>
                  <a:pt x="493" y="392"/>
                </a:lnTo>
                <a:lnTo>
                  <a:pt x="489" y="390"/>
                </a:lnTo>
                <a:lnTo>
                  <a:pt x="484" y="389"/>
                </a:lnTo>
                <a:lnTo>
                  <a:pt x="483" y="389"/>
                </a:lnTo>
                <a:lnTo>
                  <a:pt x="489" y="356"/>
                </a:lnTo>
                <a:lnTo>
                  <a:pt x="484" y="354"/>
                </a:lnTo>
                <a:lnTo>
                  <a:pt x="484" y="360"/>
                </a:lnTo>
                <a:lnTo>
                  <a:pt x="466" y="363"/>
                </a:lnTo>
                <a:lnTo>
                  <a:pt x="465" y="366"/>
                </a:lnTo>
                <a:lnTo>
                  <a:pt x="462" y="369"/>
                </a:lnTo>
                <a:lnTo>
                  <a:pt x="462" y="351"/>
                </a:lnTo>
                <a:lnTo>
                  <a:pt x="458" y="351"/>
                </a:lnTo>
                <a:lnTo>
                  <a:pt x="454" y="351"/>
                </a:lnTo>
                <a:lnTo>
                  <a:pt x="452" y="351"/>
                </a:lnTo>
                <a:lnTo>
                  <a:pt x="452" y="375"/>
                </a:lnTo>
                <a:lnTo>
                  <a:pt x="452" y="380"/>
                </a:lnTo>
                <a:lnTo>
                  <a:pt x="443" y="377"/>
                </a:lnTo>
                <a:lnTo>
                  <a:pt x="442" y="377"/>
                </a:lnTo>
                <a:lnTo>
                  <a:pt x="427" y="372"/>
                </a:lnTo>
                <a:lnTo>
                  <a:pt x="421" y="353"/>
                </a:lnTo>
                <a:lnTo>
                  <a:pt x="412" y="328"/>
                </a:lnTo>
                <a:lnTo>
                  <a:pt x="418" y="328"/>
                </a:lnTo>
                <a:lnTo>
                  <a:pt x="415" y="318"/>
                </a:lnTo>
                <a:lnTo>
                  <a:pt x="424" y="316"/>
                </a:lnTo>
                <a:lnTo>
                  <a:pt x="427" y="316"/>
                </a:lnTo>
                <a:lnTo>
                  <a:pt x="434" y="316"/>
                </a:lnTo>
                <a:lnTo>
                  <a:pt x="439" y="316"/>
                </a:lnTo>
                <a:lnTo>
                  <a:pt x="442" y="316"/>
                </a:lnTo>
                <a:lnTo>
                  <a:pt x="443" y="316"/>
                </a:lnTo>
                <a:lnTo>
                  <a:pt x="446" y="316"/>
                </a:lnTo>
                <a:lnTo>
                  <a:pt x="454" y="316"/>
                </a:lnTo>
                <a:lnTo>
                  <a:pt x="457" y="325"/>
                </a:lnTo>
                <a:lnTo>
                  <a:pt x="458" y="328"/>
                </a:lnTo>
                <a:lnTo>
                  <a:pt x="460" y="330"/>
                </a:lnTo>
                <a:lnTo>
                  <a:pt x="462" y="331"/>
                </a:lnTo>
                <a:lnTo>
                  <a:pt x="463" y="333"/>
                </a:lnTo>
                <a:lnTo>
                  <a:pt x="465" y="333"/>
                </a:lnTo>
                <a:lnTo>
                  <a:pt x="465" y="334"/>
                </a:lnTo>
                <a:lnTo>
                  <a:pt x="466" y="334"/>
                </a:lnTo>
                <a:lnTo>
                  <a:pt x="468" y="334"/>
                </a:lnTo>
                <a:lnTo>
                  <a:pt x="469" y="336"/>
                </a:lnTo>
                <a:lnTo>
                  <a:pt x="471" y="336"/>
                </a:lnTo>
                <a:lnTo>
                  <a:pt x="472" y="336"/>
                </a:lnTo>
                <a:lnTo>
                  <a:pt x="474" y="336"/>
                </a:lnTo>
                <a:lnTo>
                  <a:pt x="475" y="336"/>
                </a:lnTo>
                <a:lnTo>
                  <a:pt x="477" y="336"/>
                </a:lnTo>
                <a:lnTo>
                  <a:pt x="480" y="336"/>
                </a:lnTo>
                <a:lnTo>
                  <a:pt x="481" y="336"/>
                </a:lnTo>
                <a:lnTo>
                  <a:pt x="483" y="336"/>
                </a:lnTo>
                <a:lnTo>
                  <a:pt x="484" y="336"/>
                </a:lnTo>
                <a:lnTo>
                  <a:pt x="486" y="336"/>
                </a:lnTo>
                <a:lnTo>
                  <a:pt x="487" y="336"/>
                </a:lnTo>
                <a:lnTo>
                  <a:pt x="487" y="337"/>
                </a:lnTo>
                <a:lnTo>
                  <a:pt x="489" y="337"/>
                </a:lnTo>
                <a:lnTo>
                  <a:pt x="490" y="339"/>
                </a:lnTo>
                <a:lnTo>
                  <a:pt x="492" y="340"/>
                </a:lnTo>
                <a:lnTo>
                  <a:pt x="493" y="342"/>
                </a:lnTo>
                <a:lnTo>
                  <a:pt x="498" y="348"/>
                </a:lnTo>
                <a:lnTo>
                  <a:pt x="501" y="351"/>
                </a:lnTo>
                <a:lnTo>
                  <a:pt x="502" y="356"/>
                </a:lnTo>
                <a:lnTo>
                  <a:pt x="507" y="362"/>
                </a:lnTo>
                <a:lnTo>
                  <a:pt x="510" y="368"/>
                </a:lnTo>
                <a:lnTo>
                  <a:pt x="511" y="369"/>
                </a:lnTo>
                <a:lnTo>
                  <a:pt x="511" y="378"/>
                </a:lnTo>
                <a:lnTo>
                  <a:pt x="511" y="381"/>
                </a:lnTo>
                <a:lnTo>
                  <a:pt x="513" y="384"/>
                </a:lnTo>
                <a:lnTo>
                  <a:pt x="513" y="389"/>
                </a:lnTo>
                <a:lnTo>
                  <a:pt x="514" y="389"/>
                </a:lnTo>
                <a:lnTo>
                  <a:pt x="517" y="389"/>
                </a:lnTo>
                <a:lnTo>
                  <a:pt x="519" y="390"/>
                </a:lnTo>
                <a:lnTo>
                  <a:pt x="520" y="395"/>
                </a:lnTo>
                <a:lnTo>
                  <a:pt x="520" y="396"/>
                </a:lnTo>
                <a:lnTo>
                  <a:pt x="525" y="395"/>
                </a:lnTo>
                <a:lnTo>
                  <a:pt x="528" y="395"/>
                </a:lnTo>
                <a:lnTo>
                  <a:pt x="532" y="395"/>
                </a:lnTo>
                <a:lnTo>
                  <a:pt x="535" y="395"/>
                </a:lnTo>
                <a:lnTo>
                  <a:pt x="540" y="395"/>
                </a:lnTo>
                <a:lnTo>
                  <a:pt x="541" y="396"/>
                </a:lnTo>
                <a:lnTo>
                  <a:pt x="541" y="395"/>
                </a:lnTo>
                <a:lnTo>
                  <a:pt x="544" y="381"/>
                </a:lnTo>
                <a:lnTo>
                  <a:pt x="544" y="377"/>
                </a:lnTo>
                <a:lnTo>
                  <a:pt x="546" y="375"/>
                </a:lnTo>
                <a:lnTo>
                  <a:pt x="544" y="375"/>
                </a:lnTo>
                <a:lnTo>
                  <a:pt x="544" y="374"/>
                </a:lnTo>
                <a:lnTo>
                  <a:pt x="543" y="372"/>
                </a:lnTo>
                <a:lnTo>
                  <a:pt x="543" y="371"/>
                </a:lnTo>
                <a:lnTo>
                  <a:pt x="546" y="371"/>
                </a:lnTo>
                <a:lnTo>
                  <a:pt x="547" y="371"/>
                </a:lnTo>
                <a:lnTo>
                  <a:pt x="576" y="371"/>
                </a:lnTo>
                <a:lnTo>
                  <a:pt x="579" y="371"/>
                </a:lnTo>
                <a:lnTo>
                  <a:pt x="579" y="365"/>
                </a:lnTo>
                <a:lnTo>
                  <a:pt x="581" y="365"/>
                </a:lnTo>
                <a:lnTo>
                  <a:pt x="581" y="371"/>
                </a:lnTo>
                <a:lnTo>
                  <a:pt x="584" y="371"/>
                </a:lnTo>
                <a:lnTo>
                  <a:pt x="603" y="371"/>
                </a:lnTo>
                <a:lnTo>
                  <a:pt x="603" y="369"/>
                </a:lnTo>
                <a:lnTo>
                  <a:pt x="603" y="365"/>
                </a:lnTo>
                <a:lnTo>
                  <a:pt x="608" y="365"/>
                </a:lnTo>
                <a:lnTo>
                  <a:pt x="608" y="369"/>
                </a:lnTo>
                <a:lnTo>
                  <a:pt x="608" y="410"/>
                </a:lnTo>
                <a:lnTo>
                  <a:pt x="608" y="419"/>
                </a:lnTo>
                <a:lnTo>
                  <a:pt x="612" y="419"/>
                </a:lnTo>
                <a:lnTo>
                  <a:pt x="612" y="424"/>
                </a:lnTo>
                <a:lnTo>
                  <a:pt x="617" y="425"/>
                </a:lnTo>
                <a:lnTo>
                  <a:pt x="617" y="424"/>
                </a:lnTo>
                <a:lnTo>
                  <a:pt x="617" y="422"/>
                </a:lnTo>
                <a:lnTo>
                  <a:pt x="617" y="415"/>
                </a:lnTo>
                <a:lnTo>
                  <a:pt x="617" y="406"/>
                </a:lnTo>
                <a:lnTo>
                  <a:pt x="617" y="369"/>
                </a:lnTo>
                <a:lnTo>
                  <a:pt x="617" y="368"/>
                </a:lnTo>
                <a:lnTo>
                  <a:pt x="617" y="366"/>
                </a:lnTo>
                <a:lnTo>
                  <a:pt x="617" y="365"/>
                </a:lnTo>
                <a:lnTo>
                  <a:pt x="617" y="363"/>
                </a:lnTo>
                <a:lnTo>
                  <a:pt x="600" y="363"/>
                </a:lnTo>
                <a:lnTo>
                  <a:pt x="600" y="368"/>
                </a:lnTo>
                <a:lnTo>
                  <a:pt x="584" y="368"/>
                </a:lnTo>
                <a:lnTo>
                  <a:pt x="584" y="363"/>
                </a:lnTo>
                <a:lnTo>
                  <a:pt x="576" y="363"/>
                </a:lnTo>
                <a:lnTo>
                  <a:pt x="576" y="368"/>
                </a:lnTo>
                <a:lnTo>
                  <a:pt x="540" y="368"/>
                </a:lnTo>
                <a:lnTo>
                  <a:pt x="531" y="351"/>
                </a:lnTo>
                <a:lnTo>
                  <a:pt x="529" y="351"/>
                </a:lnTo>
                <a:lnTo>
                  <a:pt x="531" y="351"/>
                </a:lnTo>
                <a:lnTo>
                  <a:pt x="531" y="340"/>
                </a:lnTo>
                <a:lnTo>
                  <a:pt x="531" y="328"/>
                </a:lnTo>
                <a:lnTo>
                  <a:pt x="531" y="312"/>
                </a:lnTo>
                <a:lnTo>
                  <a:pt x="531" y="283"/>
                </a:lnTo>
                <a:lnTo>
                  <a:pt x="531" y="265"/>
                </a:lnTo>
                <a:lnTo>
                  <a:pt x="531" y="245"/>
                </a:lnTo>
                <a:lnTo>
                  <a:pt x="531" y="222"/>
                </a:lnTo>
                <a:lnTo>
                  <a:pt x="531" y="209"/>
                </a:lnTo>
                <a:lnTo>
                  <a:pt x="531" y="203"/>
                </a:lnTo>
                <a:lnTo>
                  <a:pt x="537" y="203"/>
                </a:lnTo>
                <a:lnTo>
                  <a:pt x="553" y="203"/>
                </a:lnTo>
                <a:lnTo>
                  <a:pt x="555" y="203"/>
                </a:lnTo>
                <a:lnTo>
                  <a:pt x="555" y="184"/>
                </a:lnTo>
                <a:lnTo>
                  <a:pt x="579" y="184"/>
                </a:lnTo>
                <a:lnTo>
                  <a:pt x="579" y="183"/>
                </a:lnTo>
                <a:lnTo>
                  <a:pt x="581" y="183"/>
                </a:lnTo>
                <a:lnTo>
                  <a:pt x="581" y="180"/>
                </a:lnTo>
                <a:lnTo>
                  <a:pt x="582" y="180"/>
                </a:lnTo>
                <a:lnTo>
                  <a:pt x="584" y="177"/>
                </a:lnTo>
                <a:lnTo>
                  <a:pt x="585" y="177"/>
                </a:lnTo>
                <a:lnTo>
                  <a:pt x="585" y="172"/>
                </a:lnTo>
                <a:lnTo>
                  <a:pt x="588" y="174"/>
                </a:lnTo>
                <a:lnTo>
                  <a:pt x="590" y="172"/>
                </a:lnTo>
                <a:lnTo>
                  <a:pt x="591" y="172"/>
                </a:lnTo>
                <a:lnTo>
                  <a:pt x="593" y="174"/>
                </a:lnTo>
                <a:lnTo>
                  <a:pt x="594" y="174"/>
                </a:lnTo>
                <a:lnTo>
                  <a:pt x="597" y="174"/>
                </a:lnTo>
                <a:lnTo>
                  <a:pt x="599" y="174"/>
                </a:lnTo>
                <a:lnTo>
                  <a:pt x="600" y="174"/>
                </a:lnTo>
                <a:lnTo>
                  <a:pt x="602" y="175"/>
                </a:lnTo>
                <a:lnTo>
                  <a:pt x="603" y="175"/>
                </a:lnTo>
                <a:lnTo>
                  <a:pt x="605" y="177"/>
                </a:lnTo>
                <a:lnTo>
                  <a:pt x="599" y="189"/>
                </a:lnTo>
                <a:lnTo>
                  <a:pt x="599" y="197"/>
                </a:lnTo>
                <a:lnTo>
                  <a:pt x="599" y="203"/>
                </a:lnTo>
                <a:lnTo>
                  <a:pt x="603" y="203"/>
                </a:lnTo>
                <a:lnTo>
                  <a:pt x="620" y="203"/>
                </a:lnTo>
                <a:lnTo>
                  <a:pt x="627" y="203"/>
                </a:lnTo>
                <a:lnTo>
                  <a:pt x="627" y="192"/>
                </a:lnTo>
                <a:lnTo>
                  <a:pt x="644" y="192"/>
                </a:lnTo>
                <a:lnTo>
                  <a:pt x="662" y="192"/>
                </a:lnTo>
                <a:lnTo>
                  <a:pt x="662" y="169"/>
                </a:lnTo>
                <a:lnTo>
                  <a:pt x="689" y="169"/>
                </a:lnTo>
                <a:lnTo>
                  <a:pt x="692" y="165"/>
                </a:lnTo>
                <a:lnTo>
                  <a:pt x="694" y="163"/>
                </a:lnTo>
                <a:lnTo>
                  <a:pt x="701" y="201"/>
                </a:lnTo>
                <a:lnTo>
                  <a:pt x="703" y="201"/>
                </a:lnTo>
                <a:lnTo>
                  <a:pt x="704" y="200"/>
                </a:lnTo>
                <a:lnTo>
                  <a:pt x="700" y="169"/>
                </a:lnTo>
                <a:lnTo>
                  <a:pt x="698" y="166"/>
                </a:lnTo>
                <a:lnTo>
                  <a:pt x="698" y="163"/>
                </a:lnTo>
                <a:lnTo>
                  <a:pt x="697" y="159"/>
                </a:lnTo>
                <a:lnTo>
                  <a:pt x="697" y="157"/>
                </a:lnTo>
                <a:lnTo>
                  <a:pt x="695" y="153"/>
                </a:lnTo>
                <a:lnTo>
                  <a:pt x="718" y="153"/>
                </a:lnTo>
                <a:lnTo>
                  <a:pt x="777" y="153"/>
                </a:lnTo>
                <a:lnTo>
                  <a:pt x="813" y="153"/>
                </a:lnTo>
                <a:lnTo>
                  <a:pt x="814" y="147"/>
                </a:lnTo>
                <a:lnTo>
                  <a:pt x="813" y="147"/>
                </a:lnTo>
                <a:lnTo>
                  <a:pt x="813" y="142"/>
                </a:lnTo>
                <a:lnTo>
                  <a:pt x="813" y="104"/>
                </a:lnTo>
                <a:lnTo>
                  <a:pt x="817" y="104"/>
                </a:lnTo>
                <a:lnTo>
                  <a:pt x="826" y="104"/>
                </a:lnTo>
                <a:lnTo>
                  <a:pt x="837" y="104"/>
                </a:lnTo>
                <a:lnTo>
                  <a:pt x="846" y="104"/>
                </a:lnTo>
                <a:lnTo>
                  <a:pt x="876" y="104"/>
                </a:lnTo>
                <a:lnTo>
                  <a:pt x="876" y="110"/>
                </a:lnTo>
                <a:lnTo>
                  <a:pt x="876" y="116"/>
                </a:lnTo>
                <a:lnTo>
                  <a:pt x="888" y="116"/>
                </a:lnTo>
                <a:lnTo>
                  <a:pt x="896" y="116"/>
                </a:lnTo>
                <a:lnTo>
                  <a:pt x="914" y="116"/>
                </a:lnTo>
                <a:lnTo>
                  <a:pt x="914" y="125"/>
                </a:lnTo>
                <a:lnTo>
                  <a:pt x="914" y="131"/>
                </a:lnTo>
                <a:lnTo>
                  <a:pt x="909" y="131"/>
                </a:lnTo>
                <a:lnTo>
                  <a:pt x="909" y="134"/>
                </a:lnTo>
                <a:lnTo>
                  <a:pt x="899" y="134"/>
                </a:lnTo>
                <a:lnTo>
                  <a:pt x="893" y="134"/>
                </a:lnTo>
                <a:lnTo>
                  <a:pt x="893" y="153"/>
                </a:lnTo>
                <a:lnTo>
                  <a:pt x="897" y="153"/>
                </a:lnTo>
                <a:lnTo>
                  <a:pt x="899" y="153"/>
                </a:lnTo>
                <a:lnTo>
                  <a:pt x="902" y="153"/>
                </a:lnTo>
                <a:lnTo>
                  <a:pt x="903" y="153"/>
                </a:lnTo>
                <a:lnTo>
                  <a:pt x="908" y="153"/>
                </a:lnTo>
                <a:lnTo>
                  <a:pt x="924" y="153"/>
                </a:lnTo>
                <a:lnTo>
                  <a:pt x="973" y="153"/>
                </a:lnTo>
                <a:lnTo>
                  <a:pt x="974" y="153"/>
                </a:lnTo>
                <a:lnTo>
                  <a:pt x="997" y="153"/>
                </a:lnTo>
                <a:lnTo>
                  <a:pt x="1000" y="154"/>
                </a:lnTo>
                <a:lnTo>
                  <a:pt x="1010" y="154"/>
                </a:lnTo>
                <a:lnTo>
                  <a:pt x="1007" y="157"/>
                </a:lnTo>
                <a:lnTo>
                  <a:pt x="1006" y="162"/>
                </a:lnTo>
                <a:lnTo>
                  <a:pt x="1003" y="166"/>
                </a:lnTo>
                <a:lnTo>
                  <a:pt x="1001" y="168"/>
                </a:lnTo>
                <a:lnTo>
                  <a:pt x="1000" y="171"/>
                </a:lnTo>
                <a:lnTo>
                  <a:pt x="998" y="172"/>
                </a:lnTo>
                <a:lnTo>
                  <a:pt x="997" y="177"/>
                </a:lnTo>
                <a:lnTo>
                  <a:pt x="995" y="178"/>
                </a:lnTo>
                <a:lnTo>
                  <a:pt x="995" y="180"/>
                </a:lnTo>
                <a:lnTo>
                  <a:pt x="992" y="184"/>
                </a:lnTo>
                <a:lnTo>
                  <a:pt x="989" y="191"/>
                </a:lnTo>
                <a:lnTo>
                  <a:pt x="974" y="191"/>
                </a:lnTo>
                <a:lnTo>
                  <a:pt x="973" y="191"/>
                </a:lnTo>
                <a:lnTo>
                  <a:pt x="973" y="197"/>
                </a:lnTo>
                <a:lnTo>
                  <a:pt x="973" y="203"/>
                </a:lnTo>
                <a:lnTo>
                  <a:pt x="971" y="203"/>
                </a:lnTo>
                <a:lnTo>
                  <a:pt x="946" y="203"/>
                </a:lnTo>
                <a:lnTo>
                  <a:pt x="935" y="203"/>
                </a:lnTo>
                <a:lnTo>
                  <a:pt x="935" y="197"/>
                </a:lnTo>
                <a:lnTo>
                  <a:pt x="923" y="195"/>
                </a:lnTo>
                <a:lnTo>
                  <a:pt x="923" y="201"/>
                </a:lnTo>
                <a:lnTo>
                  <a:pt x="921" y="207"/>
                </a:lnTo>
                <a:lnTo>
                  <a:pt x="921" y="225"/>
                </a:lnTo>
                <a:lnTo>
                  <a:pt x="921" y="227"/>
                </a:lnTo>
                <a:lnTo>
                  <a:pt x="920" y="227"/>
                </a:lnTo>
                <a:lnTo>
                  <a:pt x="873" y="225"/>
                </a:lnTo>
                <a:lnTo>
                  <a:pt x="873" y="228"/>
                </a:lnTo>
                <a:lnTo>
                  <a:pt x="873" y="233"/>
                </a:lnTo>
                <a:lnTo>
                  <a:pt x="873" y="234"/>
                </a:lnTo>
                <a:lnTo>
                  <a:pt x="873" y="251"/>
                </a:lnTo>
                <a:lnTo>
                  <a:pt x="918" y="251"/>
                </a:lnTo>
                <a:lnTo>
                  <a:pt x="930" y="251"/>
                </a:lnTo>
                <a:lnTo>
                  <a:pt x="932" y="253"/>
                </a:lnTo>
                <a:lnTo>
                  <a:pt x="943" y="253"/>
                </a:lnTo>
                <a:lnTo>
                  <a:pt x="944" y="253"/>
                </a:lnTo>
                <a:lnTo>
                  <a:pt x="964" y="253"/>
                </a:lnTo>
                <a:lnTo>
                  <a:pt x="962" y="254"/>
                </a:lnTo>
                <a:lnTo>
                  <a:pt x="962" y="256"/>
                </a:lnTo>
                <a:lnTo>
                  <a:pt x="961" y="257"/>
                </a:lnTo>
                <a:lnTo>
                  <a:pt x="961" y="262"/>
                </a:lnTo>
                <a:lnTo>
                  <a:pt x="961" y="266"/>
                </a:lnTo>
                <a:lnTo>
                  <a:pt x="959" y="269"/>
                </a:lnTo>
                <a:lnTo>
                  <a:pt x="958" y="280"/>
                </a:lnTo>
                <a:lnTo>
                  <a:pt x="956" y="280"/>
                </a:lnTo>
                <a:lnTo>
                  <a:pt x="956" y="283"/>
                </a:lnTo>
                <a:lnTo>
                  <a:pt x="955" y="290"/>
                </a:lnTo>
                <a:lnTo>
                  <a:pt x="952" y="298"/>
                </a:lnTo>
                <a:lnTo>
                  <a:pt x="952" y="304"/>
                </a:lnTo>
                <a:lnTo>
                  <a:pt x="950" y="307"/>
                </a:lnTo>
                <a:lnTo>
                  <a:pt x="943" y="348"/>
                </a:lnTo>
                <a:lnTo>
                  <a:pt x="940" y="369"/>
                </a:lnTo>
                <a:lnTo>
                  <a:pt x="938" y="380"/>
                </a:lnTo>
                <a:lnTo>
                  <a:pt x="937" y="387"/>
                </a:lnTo>
                <a:lnTo>
                  <a:pt x="934" y="406"/>
                </a:lnTo>
                <a:lnTo>
                  <a:pt x="932" y="433"/>
                </a:lnTo>
                <a:lnTo>
                  <a:pt x="932" y="457"/>
                </a:lnTo>
                <a:lnTo>
                  <a:pt x="934" y="472"/>
                </a:lnTo>
                <a:lnTo>
                  <a:pt x="937" y="498"/>
                </a:lnTo>
                <a:lnTo>
                  <a:pt x="940" y="515"/>
                </a:lnTo>
                <a:lnTo>
                  <a:pt x="944" y="528"/>
                </a:lnTo>
                <a:lnTo>
                  <a:pt x="950" y="551"/>
                </a:lnTo>
                <a:lnTo>
                  <a:pt x="941" y="562"/>
                </a:lnTo>
                <a:lnTo>
                  <a:pt x="941" y="566"/>
                </a:lnTo>
                <a:lnTo>
                  <a:pt x="941" y="568"/>
                </a:lnTo>
                <a:lnTo>
                  <a:pt x="941" y="571"/>
                </a:lnTo>
                <a:lnTo>
                  <a:pt x="943" y="577"/>
                </a:lnTo>
                <a:lnTo>
                  <a:pt x="944" y="584"/>
                </a:lnTo>
                <a:lnTo>
                  <a:pt x="944" y="590"/>
                </a:lnTo>
                <a:lnTo>
                  <a:pt x="961" y="592"/>
                </a:lnTo>
                <a:lnTo>
                  <a:pt x="962" y="592"/>
                </a:lnTo>
                <a:lnTo>
                  <a:pt x="964" y="592"/>
                </a:lnTo>
                <a:lnTo>
                  <a:pt x="964" y="593"/>
                </a:lnTo>
                <a:lnTo>
                  <a:pt x="964" y="595"/>
                </a:lnTo>
                <a:lnTo>
                  <a:pt x="964" y="596"/>
                </a:lnTo>
                <a:lnTo>
                  <a:pt x="961" y="596"/>
                </a:lnTo>
                <a:lnTo>
                  <a:pt x="959" y="599"/>
                </a:lnTo>
                <a:lnTo>
                  <a:pt x="958" y="602"/>
                </a:lnTo>
                <a:lnTo>
                  <a:pt x="956" y="608"/>
                </a:lnTo>
                <a:lnTo>
                  <a:pt x="955" y="613"/>
                </a:lnTo>
                <a:lnTo>
                  <a:pt x="955" y="615"/>
                </a:lnTo>
                <a:lnTo>
                  <a:pt x="955" y="619"/>
                </a:lnTo>
                <a:lnTo>
                  <a:pt x="955" y="622"/>
                </a:lnTo>
                <a:lnTo>
                  <a:pt x="953" y="625"/>
                </a:lnTo>
                <a:lnTo>
                  <a:pt x="955" y="630"/>
                </a:lnTo>
                <a:lnTo>
                  <a:pt x="956" y="631"/>
                </a:lnTo>
                <a:lnTo>
                  <a:pt x="956" y="633"/>
                </a:lnTo>
                <a:lnTo>
                  <a:pt x="958" y="633"/>
                </a:lnTo>
                <a:lnTo>
                  <a:pt x="962" y="636"/>
                </a:lnTo>
                <a:lnTo>
                  <a:pt x="964" y="639"/>
                </a:lnTo>
                <a:lnTo>
                  <a:pt x="964" y="640"/>
                </a:lnTo>
                <a:lnTo>
                  <a:pt x="965" y="640"/>
                </a:lnTo>
                <a:lnTo>
                  <a:pt x="965" y="642"/>
                </a:lnTo>
                <a:lnTo>
                  <a:pt x="964" y="642"/>
                </a:lnTo>
                <a:lnTo>
                  <a:pt x="959" y="646"/>
                </a:lnTo>
                <a:lnTo>
                  <a:pt x="959" y="648"/>
                </a:lnTo>
                <a:lnTo>
                  <a:pt x="956" y="652"/>
                </a:lnTo>
                <a:lnTo>
                  <a:pt x="956" y="654"/>
                </a:lnTo>
                <a:lnTo>
                  <a:pt x="955" y="654"/>
                </a:lnTo>
                <a:lnTo>
                  <a:pt x="953" y="657"/>
                </a:lnTo>
                <a:lnTo>
                  <a:pt x="950" y="660"/>
                </a:lnTo>
                <a:lnTo>
                  <a:pt x="947" y="663"/>
                </a:lnTo>
                <a:lnTo>
                  <a:pt x="947" y="664"/>
                </a:lnTo>
                <a:lnTo>
                  <a:pt x="947" y="669"/>
                </a:lnTo>
                <a:lnTo>
                  <a:pt x="947" y="677"/>
                </a:lnTo>
                <a:lnTo>
                  <a:pt x="947" y="678"/>
                </a:lnTo>
                <a:lnTo>
                  <a:pt x="947" y="680"/>
                </a:lnTo>
                <a:lnTo>
                  <a:pt x="946" y="681"/>
                </a:lnTo>
                <a:lnTo>
                  <a:pt x="944" y="683"/>
                </a:lnTo>
                <a:lnTo>
                  <a:pt x="943" y="683"/>
                </a:lnTo>
                <a:lnTo>
                  <a:pt x="940" y="683"/>
                </a:lnTo>
                <a:lnTo>
                  <a:pt x="938" y="683"/>
                </a:lnTo>
                <a:lnTo>
                  <a:pt x="935" y="684"/>
                </a:lnTo>
                <a:lnTo>
                  <a:pt x="934" y="687"/>
                </a:lnTo>
                <a:lnTo>
                  <a:pt x="934" y="690"/>
                </a:lnTo>
                <a:lnTo>
                  <a:pt x="934" y="693"/>
                </a:lnTo>
                <a:lnTo>
                  <a:pt x="934" y="695"/>
                </a:lnTo>
                <a:lnTo>
                  <a:pt x="937" y="701"/>
                </a:lnTo>
                <a:lnTo>
                  <a:pt x="938" y="704"/>
                </a:lnTo>
                <a:lnTo>
                  <a:pt x="938" y="705"/>
                </a:lnTo>
                <a:lnTo>
                  <a:pt x="940" y="710"/>
                </a:lnTo>
                <a:lnTo>
                  <a:pt x="941" y="711"/>
                </a:lnTo>
                <a:lnTo>
                  <a:pt x="943" y="714"/>
                </a:lnTo>
                <a:lnTo>
                  <a:pt x="943" y="716"/>
                </a:lnTo>
                <a:lnTo>
                  <a:pt x="944" y="717"/>
                </a:lnTo>
                <a:lnTo>
                  <a:pt x="946" y="717"/>
                </a:lnTo>
                <a:lnTo>
                  <a:pt x="952" y="717"/>
                </a:lnTo>
                <a:lnTo>
                  <a:pt x="955" y="716"/>
                </a:lnTo>
                <a:lnTo>
                  <a:pt x="958" y="716"/>
                </a:lnTo>
                <a:lnTo>
                  <a:pt x="958" y="724"/>
                </a:lnTo>
                <a:lnTo>
                  <a:pt x="959" y="731"/>
                </a:lnTo>
                <a:lnTo>
                  <a:pt x="959" y="749"/>
                </a:lnTo>
                <a:lnTo>
                  <a:pt x="961" y="784"/>
                </a:lnTo>
                <a:lnTo>
                  <a:pt x="962" y="805"/>
                </a:lnTo>
                <a:lnTo>
                  <a:pt x="962" y="811"/>
                </a:lnTo>
                <a:lnTo>
                  <a:pt x="962" y="834"/>
                </a:lnTo>
                <a:lnTo>
                  <a:pt x="962" y="845"/>
                </a:lnTo>
                <a:lnTo>
                  <a:pt x="950" y="846"/>
                </a:lnTo>
                <a:lnTo>
                  <a:pt x="949" y="846"/>
                </a:lnTo>
                <a:lnTo>
                  <a:pt x="946" y="846"/>
                </a:lnTo>
                <a:lnTo>
                  <a:pt x="944" y="846"/>
                </a:lnTo>
                <a:lnTo>
                  <a:pt x="943" y="848"/>
                </a:lnTo>
                <a:lnTo>
                  <a:pt x="941" y="848"/>
                </a:lnTo>
                <a:lnTo>
                  <a:pt x="940" y="849"/>
                </a:lnTo>
                <a:lnTo>
                  <a:pt x="938" y="851"/>
                </a:lnTo>
                <a:lnTo>
                  <a:pt x="937" y="854"/>
                </a:lnTo>
                <a:lnTo>
                  <a:pt x="937" y="857"/>
                </a:lnTo>
                <a:lnTo>
                  <a:pt x="935" y="857"/>
                </a:lnTo>
                <a:lnTo>
                  <a:pt x="934" y="860"/>
                </a:lnTo>
                <a:lnTo>
                  <a:pt x="932" y="861"/>
                </a:lnTo>
                <a:lnTo>
                  <a:pt x="929" y="873"/>
                </a:lnTo>
                <a:lnTo>
                  <a:pt x="930" y="875"/>
                </a:lnTo>
                <a:lnTo>
                  <a:pt x="929" y="878"/>
                </a:lnTo>
                <a:lnTo>
                  <a:pt x="927" y="883"/>
                </a:lnTo>
                <a:lnTo>
                  <a:pt x="926" y="890"/>
                </a:lnTo>
                <a:lnTo>
                  <a:pt x="926" y="896"/>
                </a:lnTo>
                <a:lnTo>
                  <a:pt x="926" y="901"/>
                </a:lnTo>
                <a:lnTo>
                  <a:pt x="926" y="904"/>
                </a:lnTo>
                <a:lnTo>
                  <a:pt x="926" y="911"/>
                </a:lnTo>
                <a:lnTo>
                  <a:pt x="924" y="922"/>
                </a:lnTo>
                <a:lnTo>
                  <a:pt x="924" y="926"/>
                </a:lnTo>
                <a:lnTo>
                  <a:pt x="924" y="929"/>
                </a:lnTo>
                <a:lnTo>
                  <a:pt x="924" y="931"/>
                </a:lnTo>
                <a:lnTo>
                  <a:pt x="924" y="934"/>
                </a:lnTo>
                <a:lnTo>
                  <a:pt x="923" y="946"/>
                </a:lnTo>
                <a:lnTo>
                  <a:pt x="923" y="951"/>
                </a:lnTo>
                <a:lnTo>
                  <a:pt x="923" y="954"/>
                </a:lnTo>
                <a:lnTo>
                  <a:pt x="923" y="955"/>
                </a:lnTo>
                <a:lnTo>
                  <a:pt x="923" y="958"/>
                </a:lnTo>
                <a:lnTo>
                  <a:pt x="923" y="963"/>
                </a:lnTo>
                <a:lnTo>
                  <a:pt x="924" y="967"/>
                </a:lnTo>
                <a:lnTo>
                  <a:pt x="924" y="969"/>
                </a:lnTo>
                <a:lnTo>
                  <a:pt x="923" y="976"/>
                </a:lnTo>
                <a:lnTo>
                  <a:pt x="923" y="978"/>
                </a:lnTo>
                <a:lnTo>
                  <a:pt x="923" y="979"/>
                </a:lnTo>
                <a:lnTo>
                  <a:pt x="921" y="984"/>
                </a:lnTo>
                <a:lnTo>
                  <a:pt x="921" y="989"/>
                </a:lnTo>
                <a:lnTo>
                  <a:pt x="921" y="995"/>
                </a:lnTo>
                <a:lnTo>
                  <a:pt x="920" y="1001"/>
                </a:lnTo>
                <a:lnTo>
                  <a:pt x="917" y="1008"/>
                </a:lnTo>
                <a:lnTo>
                  <a:pt x="915" y="1014"/>
                </a:lnTo>
                <a:lnTo>
                  <a:pt x="912" y="1023"/>
                </a:lnTo>
                <a:lnTo>
                  <a:pt x="911" y="1026"/>
                </a:lnTo>
                <a:lnTo>
                  <a:pt x="908" y="1035"/>
                </a:lnTo>
                <a:lnTo>
                  <a:pt x="906" y="1040"/>
                </a:lnTo>
                <a:lnTo>
                  <a:pt x="905" y="1046"/>
                </a:lnTo>
                <a:lnTo>
                  <a:pt x="896" y="1090"/>
                </a:lnTo>
                <a:lnTo>
                  <a:pt x="894" y="1099"/>
                </a:lnTo>
                <a:lnTo>
                  <a:pt x="893" y="1101"/>
                </a:lnTo>
                <a:lnTo>
                  <a:pt x="893" y="1102"/>
                </a:lnTo>
                <a:lnTo>
                  <a:pt x="887" y="1102"/>
                </a:lnTo>
                <a:lnTo>
                  <a:pt x="873" y="1102"/>
                </a:lnTo>
                <a:lnTo>
                  <a:pt x="858" y="1102"/>
                </a:lnTo>
                <a:lnTo>
                  <a:pt x="854" y="1102"/>
                </a:lnTo>
                <a:lnTo>
                  <a:pt x="831" y="1102"/>
                </a:lnTo>
                <a:lnTo>
                  <a:pt x="822" y="1102"/>
                </a:lnTo>
                <a:lnTo>
                  <a:pt x="822" y="1101"/>
                </a:lnTo>
                <a:lnTo>
                  <a:pt x="831" y="1101"/>
                </a:lnTo>
                <a:lnTo>
                  <a:pt x="831" y="1082"/>
                </a:lnTo>
                <a:lnTo>
                  <a:pt x="839" y="1082"/>
                </a:lnTo>
                <a:lnTo>
                  <a:pt x="837" y="1067"/>
                </a:lnTo>
                <a:lnTo>
                  <a:pt x="837" y="1063"/>
                </a:lnTo>
                <a:lnTo>
                  <a:pt x="837" y="1043"/>
                </a:lnTo>
                <a:lnTo>
                  <a:pt x="831" y="1043"/>
                </a:lnTo>
                <a:lnTo>
                  <a:pt x="820" y="1043"/>
                </a:lnTo>
                <a:lnTo>
                  <a:pt x="808" y="1043"/>
                </a:lnTo>
                <a:lnTo>
                  <a:pt x="804" y="1043"/>
                </a:lnTo>
                <a:lnTo>
                  <a:pt x="798" y="1043"/>
                </a:lnTo>
                <a:lnTo>
                  <a:pt x="798" y="1063"/>
                </a:lnTo>
                <a:lnTo>
                  <a:pt x="784" y="1063"/>
                </a:lnTo>
                <a:lnTo>
                  <a:pt x="783" y="1063"/>
                </a:lnTo>
                <a:lnTo>
                  <a:pt x="781" y="1063"/>
                </a:lnTo>
                <a:lnTo>
                  <a:pt x="781" y="1082"/>
                </a:lnTo>
                <a:lnTo>
                  <a:pt x="781" y="1092"/>
                </a:lnTo>
                <a:lnTo>
                  <a:pt x="783" y="1137"/>
                </a:lnTo>
                <a:lnTo>
                  <a:pt x="783" y="1141"/>
                </a:lnTo>
                <a:lnTo>
                  <a:pt x="781" y="1141"/>
                </a:lnTo>
                <a:lnTo>
                  <a:pt x="780" y="1141"/>
                </a:lnTo>
                <a:lnTo>
                  <a:pt x="778" y="1141"/>
                </a:lnTo>
                <a:lnTo>
                  <a:pt x="777" y="1141"/>
                </a:lnTo>
                <a:lnTo>
                  <a:pt x="768" y="1141"/>
                </a:lnTo>
                <a:lnTo>
                  <a:pt x="757" y="1141"/>
                </a:lnTo>
                <a:lnTo>
                  <a:pt x="753" y="1141"/>
                </a:lnTo>
                <a:lnTo>
                  <a:pt x="745" y="1141"/>
                </a:lnTo>
                <a:lnTo>
                  <a:pt x="733" y="1141"/>
                </a:lnTo>
                <a:lnTo>
                  <a:pt x="728" y="1141"/>
                </a:lnTo>
                <a:lnTo>
                  <a:pt x="728" y="1148"/>
                </a:lnTo>
                <a:lnTo>
                  <a:pt x="721" y="1148"/>
                </a:lnTo>
                <a:lnTo>
                  <a:pt x="721" y="1141"/>
                </a:lnTo>
                <a:lnTo>
                  <a:pt x="709" y="1141"/>
                </a:lnTo>
                <a:lnTo>
                  <a:pt x="703" y="1141"/>
                </a:lnTo>
                <a:lnTo>
                  <a:pt x="697" y="1141"/>
                </a:lnTo>
                <a:lnTo>
                  <a:pt x="683" y="1141"/>
                </a:lnTo>
                <a:lnTo>
                  <a:pt x="659" y="1143"/>
                </a:lnTo>
                <a:lnTo>
                  <a:pt x="653" y="1143"/>
                </a:lnTo>
                <a:lnTo>
                  <a:pt x="647" y="1143"/>
                </a:lnTo>
                <a:lnTo>
                  <a:pt x="635" y="1143"/>
                </a:lnTo>
                <a:lnTo>
                  <a:pt x="635" y="1167"/>
                </a:lnTo>
                <a:lnTo>
                  <a:pt x="647" y="1167"/>
                </a:lnTo>
                <a:lnTo>
                  <a:pt x="659" y="1167"/>
                </a:lnTo>
                <a:lnTo>
                  <a:pt x="665" y="1167"/>
                </a:lnTo>
                <a:lnTo>
                  <a:pt x="671" y="1167"/>
                </a:lnTo>
                <a:lnTo>
                  <a:pt x="683" y="1167"/>
                </a:lnTo>
                <a:lnTo>
                  <a:pt x="691" y="1167"/>
                </a:lnTo>
                <a:lnTo>
                  <a:pt x="691" y="1179"/>
                </a:lnTo>
                <a:lnTo>
                  <a:pt x="691" y="1185"/>
                </a:lnTo>
                <a:lnTo>
                  <a:pt x="691" y="1188"/>
                </a:lnTo>
                <a:lnTo>
                  <a:pt x="685" y="1188"/>
                </a:lnTo>
                <a:lnTo>
                  <a:pt x="685" y="1190"/>
                </a:lnTo>
                <a:lnTo>
                  <a:pt x="685" y="1193"/>
                </a:lnTo>
                <a:lnTo>
                  <a:pt x="685" y="1217"/>
                </a:lnTo>
                <a:lnTo>
                  <a:pt x="685" y="1241"/>
                </a:lnTo>
                <a:lnTo>
                  <a:pt x="698" y="1241"/>
                </a:lnTo>
                <a:lnTo>
                  <a:pt x="697" y="1219"/>
                </a:lnTo>
                <a:lnTo>
                  <a:pt x="710" y="1219"/>
                </a:lnTo>
                <a:lnTo>
                  <a:pt x="710" y="1217"/>
                </a:lnTo>
                <a:lnTo>
                  <a:pt x="721" y="1217"/>
                </a:lnTo>
                <a:lnTo>
                  <a:pt x="734" y="1217"/>
                </a:lnTo>
                <a:lnTo>
                  <a:pt x="734" y="1193"/>
                </a:lnTo>
                <a:lnTo>
                  <a:pt x="745" y="1193"/>
                </a:lnTo>
                <a:lnTo>
                  <a:pt x="745" y="1194"/>
                </a:lnTo>
                <a:lnTo>
                  <a:pt x="730" y="1240"/>
                </a:lnTo>
                <a:lnTo>
                  <a:pt x="730" y="1241"/>
                </a:lnTo>
                <a:lnTo>
                  <a:pt x="728" y="1243"/>
                </a:lnTo>
                <a:lnTo>
                  <a:pt x="728" y="1244"/>
                </a:lnTo>
                <a:lnTo>
                  <a:pt x="727" y="1246"/>
                </a:lnTo>
                <a:lnTo>
                  <a:pt x="733" y="1251"/>
                </a:lnTo>
                <a:lnTo>
                  <a:pt x="740" y="1251"/>
                </a:lnTo>
                <a:lnTo>
                  <a:pt x="740" y="1252"/>
                </a:lnTo>
                <a:lnTo>
                  <a:pt x="740" y="1254"/>
                </a:lnTo>
                <a:lnTo>
                  <a:pt x="740" y="1257"/>
                </a:lnTo>
                <a:lnTo>
                  <a:pt x="744" y="1257"/>
                </a:lnTo>
                <a:lnTo>
                  <a:pt x="731" y="1290"/>
                </a:lnTo>
                <a:lnTo>
                  <a:pt x="728" y="1290"/>
                </a:lnTo>
                <a:lnTo>
                  <a:pt x="685" y="1290"/>
                </a:lnTo>
                <a:lnTo>
                  <a:pt x="685" y="1340"/>
                </a:lnTo>
                <a:lnTo>
                  <a:pt x="683" y="1340"/>
                </a:lnTo>
                <a:lnTo>
                  <a:pt x="680" y="1340"/>
                </a:lnTo>
                <a:lnTo>
                  <a:pt x="667" y="1340"/>
                </a:lnTo>
                <a:lnTo>
                  <a:pt x="635" y="1340"/>
                </a:lnTo>
                <a:lnTo>
                  <a:pt x="635" y="1332"/>
                </a:lnTo>
                <a:lnTo>
                  <a:pt x="629" y="1332"/>
                </a:lnTo>
                <a:lnTo>
                  <a:pt x="629" y="1328"/>
                </a:lnTo>
                <a:lnTo>
                  <a:pt x="621" y="1328"/>
                </a:lnTo>
                <a:lnTo>
                  <a:pt x="621" y="1340"/>
                </a:lnTo>
                <a:lnTo>
                  <a:pt x="620" y="1340"/>
                </a:lnTo>
                <a:lnTo>
                  <a:pt x="599" y="1340"/>
                </a:lnTo>
                <a:lnTo>
                  <a:pt x="596" y="1340"/>
                </a:lnTo>
                <a:lnTo>
                  <a:pt x="596" y="1343"/>
                </a:lnTo>
                <a:lnTo>
                  <a:pt x="587" y="1343"/>
                </a:lnTo>
                <a:lnTo>
                  <a:pt x="576" y="1343"/>
                </a:lnTo>
                <a:lnTo>
                  <a:pt x="553" y="1343"/>
                </a:lnTo>
                <a:lnTo>
                  <a:pt x="540" y="1343"/>
                </a:lnTo>
                <a:lnTo>
                  <a:pt x="540" y="1353"/>
                </a:lnTo>
                <a:lnTo>
                  <a:pt x="540" y="1366"/>
                </a:lnTo>
                <a:lnTo>
                  <a:pt x="540" y="1391"/>
                </a:lnTo>
                <a:lnTo>
                  <a:pt x="540" y="1400"/>
                </a:lnTo>
                <a:lnTo>
                  <a:pt x="502" y="1400"/>
                </a:lnTo>
                <a:lnTo>
                  <a:pt x="501" y="1400"/>
                </a:lnTo>
                <a:lnTo>
                  <a:pt x="496" y="1400"/>
                </a:lnTo>
                <a:lnTo>
                  <a:pt x="496" y="1394"/>
                </a:lnTo>
                <a:lnTo>
                  <a:pt x="496" y="1391"/>
                </a:lnTo>
                <a:lnTo>
                  <a:pt x="492" y="1388"/>
                </a:lnTo>
                <a:lnTo>
                  <a:pt x="490" y="1387"/>
                </a:lnTo>
                <a:lnTo>
                  <a:pt x="489" y="1387"/>
                </a:lnTo>
                <a:lnTo>
                  <a:pt x="489" y="1385"/>
                </a:lnTo>
                <a:lnTo>
                  <a:pt x="489" y="1379"/>
                </a:lnTo>
                <a:lnTo>
                  <a:pt x="489" y="1372"/>
                </a:lnTo>
                <a:lnTo>
                  <a:pt x="489" y="1370"/>
                </a:lnTo>
                <a:lnTo>
                  <a:pt x="496" y="1370"/>
                </a:lnTo>
                <a:lnTo>
                  <a:pt x="496" y="1341"/>
                </a:lnTo>
                <a:lnTo>
                  <a:pt x="501" y="1341"/>
                </a:lnTo>
                <a:lnTo>
                  <a:pt x="502" y="1341"/>
                </a:lnTo>
                <a:lnTo>
                  <a:pt x="516" y="1341"/>
                </a:lnTo>
                <a:lnTo>
                  <a:pt x="528" y="1341"/>
                </a:lnTo>
                <a:lnTo>
                  <a:pt x="538" y="1341"/>
                </a:lnTo>
                <a:lnTo>
                  <a:pt x="544" y="1341"/>
                </a:lnTo>
                <a:lnTo>
                  <a:pt x="544" y="1340"/>
                </a:lnTo>
                <a:lnTo>
                  <a:pt x="544" y="1329"/>
                </a:lnTo>
                <a:lnTo>
                  <a:pt x="544" y="1305"/>
                </a:lnTo>
                <a:lnTo>
                  <a:pt x="544" y="1297"/>
                </a:lnTo>
                <a:lnTo>
                  <a:pt x="547" y="1297"/>
                </a:lnTo>
                <a:lnTo>
                  <a:pt x="552" y="1297"/>
                </a:lnTo>
                <a:lnTo>
                  <a:pt x="555" y="1297"/>
                </a:lnTo>
                <a:lnTo>
                  <a:pt x="557" y="1297"/>
                </a:lnTo>
                <a:lnTo>
                  <a:pt x="560" y="1297"/>
                </a:lnTo>
                <a:lnTo>
                  <a:pt x="564" y="1297"/>
                </a:lnTo>
                <a:lnTo>
                  <a:pt x="566" y="1297"/>
                </a:lnTo>
                <a:lnTo>
                  <a:pt x="567" y="1299"/>
                </a:lnTo>
                <a:lnTo>
                  <a:pt x="569" y="1299"/>
                </a:lnTo>
                <a:lnTo>
                  <a:pt x="570" y="1299"/>
                </a:lnTo>
                <a:lnTo>
                  <a:pt x="572" y="1300"/>
                </a:lnTo>
                <a:lnTo>
                  <a:pt x="573" y="1302"/>
                </a:lnTo>
                <a:lnTo>
                  <a:pt x="575" y="1302"/>
                </a:lnTo>
                <a:lnTo>
                  <a:pt x="575" y="1304"/>
                </a:lnTo>
                <a:lnTo>
                  <a:pt x="576" y="1304"/>
                </a:lnTo>
                <a:lnTo>
                  <a:pt x="578" y="1305"/>
                </a:lnTo>
                <a:lnTo>
                  <a:pt x="578" y="1307"/>
                </a:lnTo>
                <a:lnTo>
                  <a:pt x="581" y="1307"/>
                </a:lnTo>
                <a:lnTo>
                  <a:pt x="582" y="1302"/>
                </a:lnTo>
                <a:lnTo>
                  <a:pt x="582" y="1300"/>
                </a:lnTo>
                <a:lnTo>
                  <a:pt x="582" y="1290"/>
                </a:lnTo>
                <a:lnTo>
                  <a:pt x="582" y="1285"/>
                </a:lnTo>
                <a:lnTo>
                  <a:pt x="584" y="1272"/>
                </a:lnTo>
                <a:lnTo>
                  <a:pt x="584" y="1266"/>
                </a:lnTo>
                <a:lnTo>
                  <a:pt x="584" y="1261"/>
                </a:lnTo>
                <a:lnTo>
                  <a:pt x="582" y="1251"/>
                </a:lnTo>
                <a:lnTo>
                  <a:pt x="582" y="1249"/>
                </a:lnTo>
                <a:lnTo>
                  <a:pt x="582" y="1241"/>
                </a:lnTo>
                <a:lnTo>
                  <a:pt x="585" y="1241"/>
                </a:lnTo>
                <a:lnTo>
                  <a:pt x="587" y="1241"/>
                </a:lnTo>
                <a:lnTo>
                  <a:pt x="587" y="1231"/>
                </a:lnTo>
                <a:lnTo>
                  <a:pt x="590" y="1231"/>
                </a:lnTo>
                <a:lnTo>
                  <a:pt x="590" y="1169"/>
                </a:lnTo>
                <a:lnTo>
                  <a:pt x="584" y="1169"/>
                </a:lnTo>
                <a:lnTo>
                  <a:pt x="582" y="1169"/>
                </a:lnTo>
                <a:lnTo>
                  <a:pt x="582" y="1194"/>
                </a:lnTo>
                <a:lnTo>
                  <a:pt x="547" y="1194"/>
                </a:lnTo>
                <a:lnTo>
                  <a:pt x="540" y="1193"/>
                </a:lnTo>
                <a:lnTo>
                  <a:pt x="538" y="1193"/>
                </a:lnTo>
                <a:lnTo>
                  <a:pt x="537" y="1193"/>
                </a:lnTo>
                <a:lnTo>
                  <a:pt x="534" y="1191"/>
                </a:lnTo>
                <a:lnTo>
                  <a:pt x="531" y="1191"/>
                </a:lnTo>
                <a:lnTo>
                  <a:pt x="529" y="1191"/>
                </a:lnTo>
                <a:lnTo>
                  <a:pt x="520" y="1190"/>
                </a:lnTo>
                <a:lnTo>
                  <a:pt x="519" y="1190"/>
                </a:lnTo>
                <a:lnTo>
                  <a:pt x="513" y="1187"/>
                </a:lnTo>
                <a:lnTo>
                  <a:pt x="511" y="1188"/>
                </a:lnTo>
                <a:lnTo>
                  <a:pt x="507" y="1185"/>
                </a:lnTo>
                <a:lnTo>
                  <a:pt x="504" y="1190"/>
                </a:lnTo>
                <a:lnTo>
                  <a:pt x="502" y="1193"/>
                </a:lnTo>
                <a:lnTo>
                  <a:pt x="501" y="1194"/>
                </a:lnTo>
                <a:lnTo>
                  <a:pt x="489" y="1193"/>
                </a:lnTo>
                <a:lnTo>
                  <a:pt x="489" y="1191"/>
                </a:lnTo>
                <a:lnTo>
                  <a:pt x="489" y="1188"/>
                </a:lnTo>
                <a:lnTo>
                  <a:pt x="489" y="1167"/>
                </a:lnTo>
                <a:lnTo>
                  <a:pt x="489" y="1158"/>
                </a:lnTo>
                <a:lnTo>
                  <a:pt x="477" y="1158"/>
                </a:lnTo>
                <a:lnTo>
                  <a:pt x="477" y="1193"/>
                </a:lnTo>
                <a:lnTo>
                  <a:pt x="471" y="1193"/>
                </a:lnTo>
                <a:lnTo>
                  <a:pt x="471" y="1238"/>
                </a:lnTo>
                <a:lnTo>
                  <a:pt x="469" y="1238"/>
                </a:lnTo>
                <a:lnTo>
                  <a:pt x="465" y="1240"/>
                </a:lnTo>
                <a:lnTo>
                  <a:pt x="452" y="1241"/>
                </a:lnTo>
                <a:lnTo>
                  <a:pt x="448" y="1243"/>
                </a:lnTo>
                <a:lnTo>
                  <a:pt x="440" y="1244"/>
                </a:lnTo>
                <a:lnTo>
                  <a:pt x="440" y="1241"/>
                </a:lnTo>
                <a:lnTo>
                  <a:pt x="440" y="1229"/>
                </a:lnTo>
                <a:lnTo>
                  <a:pt x="439" y="1194"/>
                </a:lnTo>
                <a:lnTo>
                  <a:pt x="439" y="1193"/>
                </a:lnTo>
                <a:lnTo>
                  <a:pt x="428" y="1193"/>
                </a:lnTo>
                <a:lnTo>
                  <a:pt x="428" y="1194"/>
                </a:lnTo>
                <a:lnTo>
                  <a:pt x="428" y="1199"/>
                </a:lnTo>
                <a:lnTo>
                  <a:pt x="424" y="1199"/>
                </a:lnTo>
                <a:lnTo>
                  <a:pt x="416" y="1199"/>
                </a:lnTo>
                <a:lnTo>
                  <a:pt x="398" y="1199"/>
                </a:lnTo>
                <a:lnTo>
                  <a:pt x="398" y="1201"/>
                </a:lnTo>
                <a:lnTo>
                  <a:pt x="391" y="1201"/>
                </a:lnTo>
                <a:lnTo>
                  <a:pt x="391" y="1198"/>
                </a:lnTo>
                <a:lnTo>
                  <a:pt x="385" y="1198"/>
                </a:lnTo>
                <a:lnTo>
                  <a:pt x="383" y="1198"/>
                </a:lnTo>
                <a:lnTo>
                  <a:pt x="383" y="1201"/>
                </a:lnTo>
                <a:lnTo>
                  <a:pt x="379" y="1201"/>
                </a:lnTo>
                <a:lnTo>
                  <a:pt x="379" y="1210"/>
                </a:lnTo>
                <a:lnTo>
                  <a:pt x="379" y="1219"/>
                </a:lnTo>
                <a:lnTo>
                  <a:pt x="383" y="1219"/>
                </a:lnTo>
                <a:lnTo>
                  <a:pt x="391" y="1219"/>
                </a:lnTo>
                <a:lnTo>
                  <a:pt x="391" y="1220"/>
                </a:lnTo>
                <a:lnTo>
                  <a:pt x="391" y="1229"/>
                </a:lnTo>
                <a:lnTo>
                  <a:pt x="391" y="1231"/>
                </a:lnTo>
                <a:lnTo>
                  <a:pt x="379" y="1231"/>
                </a:lnTo>
                <a:lnTo>
                  <a:pt x="379" y="1237"/>
                </a:lnTo>
                <a:lnTo>
                  <a:pt x="380" y="1237"/>
                </a:lnTo>
                <a:lnTo>
                  <a:pt x="391" y="1238"/>
                </a:lnTo>
                <a:lnTo>
                  <a:pt x="391" y="1243"/>
                </a:lnTo>
                <a:lnTo>
                  <a:pt x="391" y="1257"/>
                </a:lnTo>
                <a:lnTo>
                  <a:pt x="383" y="1261"/>
                </a:lnTo>
                <a:lnTo>
                  <a:pt x="380" y="1263"/>
                </a:lnTo>
                <a:lnTo>
                  <a:pt x="374" y="1266"/>
                </a:lnTo>
                <a:lnTo>
                  <a:pt x="342" y="1285"/>
                </a:lnTo>
                <a:lnTo>
                  <a:pt x="330" y="1291"/>
                </a:lnTo>
                <a:lnTo>
                  <a:pt x="329" y="1288"/>
                </a:lnTo>
                <a:lnTo>
                  <a:pt x="329" y="1287"/>
                </a:lnTo>
                <a:lnTo>
                  <a:pt x="329" y="1284"/>
                </a:lnTo>
                <a:lnTo>
                  <a:pt x="327" y="1276"/>
                </a:lnTo>
                <a:lnTo>
                  <a:pt x="326" y="1276"/>
                </a:lnTo>
                <a:lnTo>
                  <a:pt x="309" y="1276"/>
                </a:lnTo>
                <a:lnTo>
                  <a:pt x="308" y="1276"/>
                </a:lnTo>
                <a:lnTo>
                  <a:pt x="296" y="1276"/>
                </a:lnTo>
                <a:lnTo>
                  <a:pt x="294" y="1276"/>
                </a:lnTo>
                <a:lnTo>
                  <a:pt x="294" y="1272"/>
                </a:lnTo>
                <a:lnTo>
                  <a:pt x="294" y="1269"/>
                </a:lnTo>
                <a:lnTo>
                  <a:pt x="294" y="1266"/>
                </a:lnTo>
                <a:lnTo>
                  <a:pt x="294" y="1238"/>
                </a:lnTo>
                <a:lnTo>
                  <a:pt x="297" y="1238"/>
                </a:lnTo>
                <a:lnTo>
                  <a:pt x="303" y="1240"/>
                </a:lnTo>
                <a:lnTo>
                  <a:pt x="303" y="1231"/>
                </a:lnTo>
                <a:lnTo>
                  <a:pt x="308" y="1231"/>
                </a:lnTo>
                <a:lnTo>
                  <a:pt x="309" y="1231"/>
                </a:lnTo>
                <a:lnTo>
                  <a:pt x="309" y="1222"/>
                </a:lnTo>
                <a:lnTo>
                  <a:pt x="309" y="1191"/>
                </a:lnTo>
                <a:lnTo>
                  <a:pt x="311" y="1190"/>
                </a:lnTo>
                <a:lnTo>
                  <a:pt x="314" y="1190"/>
                </a:lnTo>
                <a:lnTo>
                  <a:pt x="315" y="1190"/>
                </a:lnTo>
                <a:lnTo>
                  <a:pt x="320" y="1190"/>
                </a:lnTo>
                <a:lnTo>
                  <a:pt x="330" y="1191"/>
                </a:lnTo>
                <a:lnTo>
                  <a:pt x="344" y="1191"/>
                </a:lnTo>
                <a:lnTo>
                  <a:pt x="351" y="1191"/>
                </a:lnTo>
                <a:lnTo>
                  <a:pt x="353" y="1191"/>
                </a:lnTo>
                <a:lnTo>
                  <a:pt x="353" y="1182"/>
                </a:lnTo>
                <a:lnTo>
                  <a:pt x="353" y="1176"/>
                </a:lnTo>
                <a:lnTo>
                  <a:pt x="359" y="1176"/>
                </a:lnTo>
                <a:lnTo>
                  <a:pt x="359" y="1175"/>
                </a:lnTo>
                <a:lnTo>
                  <a:pt x="359" y="1172"/>
                </a:lnTo>
                <a:lnTo>
                  <a:pt x="365" y="1172"/>
                </a:lnTo>
                <a:lnTo>
                  <a:pt x="368" y="1172"/>
                </a:lnTo>
                <a:lnTo>
                  <a:pt x="368" y="1173"/>
                </a:lnTo>
                <a:lnTo>
                  <a:pt x="368" y="1176"/>
                </a:lnTo>
                <a:lnTo>
                  <a:pt x="391" y="1176"/>
                </a:lnTo>
                <a:lnTo>
                  <a:pt x="391" y="1182"/>
                </a:lnTo>
                <a:lnTo>
                  <a:pt x="391" y="1185"/>
                </a:lnTo>
                <a:lnTo>
                  <a:pt x="398" y="1185"/>
                </a:lnTo>
                <a:lnTo>
                  <a:pt x="398" y="1155"/>
                </a:lnTo>
                <a:lnTo>
                  <a:pt x="407" y="1157"/>
                </a:lnTo>
                <a:lnTo>
                  <a:pt x="407" y="1145"/>
                </a:lnTo>
                <a:lnTo>
                  <a:pt x="406" y="1145"/>
                </a:lnTo>
                <a:lnTo>
                  <a:pt x="403" y="1145"/>
                </a:lnTo>
                <a:lnTo>
                  <a:pt x="391" y="1145"/>
                </a:lnTo>
                <a:lnTo>
                  <a:pt x="383" y="1145"/>
                </a:lnTo>
                <a:lnTo>
                  <a:pt x="377" y="1143"/>
                </a:lnTo>
                <a:lnTo>
                  <a:pt x="376" y="1143"/>
                </a:lnTo>
                <a:lnTo>
                  <a:pt x="359" y="1143"/>
                </a:lnTo>
                <a:lnTo>
                  <a:pt x="342" y="1143"/>
                </a:lnTo>
                <a:lnTo>
                  <a:pt x="330" y="1141"/>
                </a:lnTo>
                <a:lnTo>
                  <a:pt x="312" y="1140"/>
                </a:lnTo>
                <a:lnTo>
                  <a:pt x="302" y="1140"/>
                </a:lnTo>
                <a:lnTo>
                  <a:pt x="294" y="1140"/>
                </a:lnTo>
                <a:lnTo>
                  <a:pt x="293" y="1140"/>
                </a:lnTo>
                <a:lnTo>
                  <a:pt x="285" y="1138"/>
                </a:lnTo>
                <a:lnTo>
                  <a:pt x="231" y="1137"/>
                </a:lnTo>
                <a:lnTo>
                  <a:pt x="222" y="1135"/>
                </a:lnTo>
                <a:lnTo>
                  <a:pt x="217" y="1135"/>
                </a:lnTo>
                <a:lnTo>
                  <a:pt x="208" y="1135"/>
                </a:lnTo>
                <a:lnTo>
                  <a:pt x="211" y="1117"/>
                </a:lnTo>
                <a:lnTo>
                  <a:pt x="220" y="1082"/>
                </a:lnTo>
                <a:lnTo>
                  <a:pt x="214" y="1081"/>
                </a:lnTo>
                <a:lnTo>
                  <a:pt x="213" y="1081"/>
                </a:lnTo>
                <a:lnTo>
                  <a:pt x="211" y="1081"/>
                </a:lnTo>
                <a:lnTo>
                  <a:pt x="210" y="1079"/>
                </a:lnTo>
                <a:lnTo>
                  <a:pt x="208" y="1078"/>
                </a:lnTo>
                <a:lnTo>
                  <a:pt x="202" y="1070"/>
                </a:lnTo>
                <a:lnTo>
                  <a:pt x="201" y="1069"/>
                </a:lnTo>
                <a:lnTo>
                  <a:pt x="199" y="1069"/>
                </a:lnTo>
                <a:lnTo>
                  <a:pt x="198" y="1069"/>
                </a:lnTo>
                <a:lnTo>
                  <a:pt x="196" y="1069"/>
                </a:lnTo>
                <a:lnTo>
                  <a:pt x="175" y="1067"/>
                </a:lnTo>
                <a:lnTo>
                  <a:pt x="163" y="1067"/>
                </a:lnTo>
                <a:lnTo>
                  <a:pt x="161" y="1067"/>
                </a:lnTo>
                <a:lnTo>
                  <a:pt x="148" y="1067"/>
                </a:lnTo>
                <a:lnTo>
                  <a:pt x="148" y="1039"/>
                </a:lnTo>
                <a:lnTo>
                  <a:pt x="140" y="1039"/>
                </a:lnTo>
                <a:lnTo>
                  <a:pt x="128" y="1037"/>
                </a:lnTo>
                <a:lnTo>
                  <a:pt x="98" y="1042"/>
                </a:lnTo>
                <a:lnTo>
                  <a:pt x="50" y="1048"/>
                </a:lnTo>
                <a:lnTo>
                  <a:pt x="48" y="1048"/>
                </a:lnTo>
                <a:lnTo>
                  <a:pt x="11" y="1052"/>
                </a:lnTo>
                <a:lnTo>
                  <a:pt x="2" y="1054"/>
                </a:lnTo>
                <a:lnTo>
                  <a:pt x="2" y="1049"/>
                </a:lnTo>
                <a:lnTo>
                  <a:pt x="0" y="937"/>
                </a:lnTo>
                <a:close/>
                <a:moveTo>
                  <a:pt x="410" y="1157"/>
                </a:moveTo>
                <a:lnTo>
                  <a:pt x="440" y="1157"/>
                </a:lnTo>
                <a:lnTo>
                  <a:pt x="440" y="1145"/>
                </a:lnTo>
                <a:lnTo>
                  <a:pt x="439" y="1145"/>
                </a:lnTo>
                <a:lnTo>
                  <a:pt x="437" y="1145"/>
                </a:lnTo>
                <a:lnTo>
                  <a:pt x="437" y="1137"/>
                </a:lnTo>
                <a:lnTo>
                  <a:pt x="434" y="1137"/>
                </a:lnTo>
                <a:lnTo>
                  <a:pt x="434" y="1126"/>
                </a:lnTo>
                <a:lnTo>
                  <a:pt x="434" y="1117"/>
                </a:lnTo>
                <a:lnTo>
                  <a:pt x="433" y="1117"/>
                </a:lnTo>
                <a:lnTo>
                  <a:pt x="427" y="1117"/>
                </a:lnTo>
                <a:lnTo>
                  <a:pt x="427" y="1122"/>
                </a:lnTo>
                <a:lnTo>
                  <a:pt x="427" y="1128"/>
                </a:lnTo>
                <a:lnTo>
                  <a:pt x="422" y="1128"/>
                </a:lnTo>
                <a:lnTo>
                  <a:pt x="422" y="1129"/>
                </a:lnTo>
                <a:lnTo>
                  <a:pt x="422" y="1132"/>
                </a:lnTo>
                <a:lnTo>
                  <a:pt x="422" y="1135"/>
                </a:lnTo>
                <a:lnTo>
                  <a:pt x="422" y="1138"/>
                </a:lnTo>
                <a:lnTo>
                  <a:pt x="418" y="1138"/>
                </a:lnTo>
                <a:lnTo>
                  <a:pt x="416" y="1138"/>
                </a:lnTo>
                <a:lnTo>
                  <a:pt x="416" y="1140"/>
                </a:lnTo>
                <a:lnTo>
                  <a:pt x="416" y="1145"/>
                </a:lnTo>
                <a:lnTo>
                  <a:pt x="415" y="1145"/>
                </a:lnTo>
                <a:lnTo>
                  <a:pt x="413" y="1145"/>
                </a:lnTo>
                <a:lnTo>
                  <a:pt x="410" y="1145"/>
                </a:lnTo>
                <a:lnTo>
                  <a:pt x="410" y="1157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4438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E72E7-88F2-9246-D798-802E0EE98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9D94C-0BF8-6ED8-6E37-46B6A9905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US </a:t>
            </a:r>
            <a:r>
              <a:rPr lang="zh-CN" altLang="zh-CN" dirty="0"/>
              <a:t>Wisconsin</a:t>
            </a:r>
            <a:r>
              <a:rPr lang="en-US" altLang="zh-CN" dirty="0"/>
              <a:t> Top 10 Cities - Appleton</a:t>
            </a:r>
          </a:p>
        </p:txBody>
      </p:sp>
      <p:sp>
        <p:nvSpPr>
          <p:cNvPr id="5" name="Freeform 30">
            <a:extLst>
              <a:ext uri="{FF2B5EF4-FFF2-40B4-BE49-F238E27FC236}">
                <a16:creationId xmlns:a16="http://schemas.microsoft.com/office/drawing/2014/main" id="{EF2EF2C4-806F-5B9A-0597-DA8E50E7AD6C}"/>
              </a:ext>
            </a:extLst>
          </p:cNvPr>
          <p:cNvSpPr>
            <a:spLocks noEditPoints="1"/>
          </p:cNvSpPr>
          <p:nvPr/>
        </p:nvSpPr>
        <p:spPr bwMode="auto">
          <a:xfrm>
            <a:off x="1547664" y="1203598"/>
            <a:ext cx="1944216" cy="3649810"/>
          </a:xfrm>
          <a:custGeom>
            <a:avLst/>
            <a:gdLst>
              <a:gd name="T0" fmla="*/ 514 w 717"/>
              <a:gd name="T1" fmla="*/ 1227 h 1346"/>
              <a:gd name="T2" fmla="*/ 105 w 717"/>
              <a:gd name="T3" fmla="*/ 180 h 1346"/>
              <a:gd name="T4" fmla="*/ 33 w 717"/>
              <a:gd name="T5" fmla="*/ 895 h 1346"/>
              <a:gd name="T6" fmla="*/ 101 w 717"/>
              <a:gd name="T7" fmla="*/ 884 h 1346"/>
              <a:gd name="T8" fmla="*/ 22 w 717"/>
              <a:gd name="T9" fmla="*/ 815 h 1346"/>
              <a:gd name="T10" fmla="*/ 102 w 717"/>
              <a:gd name="T11" fmla="*/ 734 h 1346"/>
              <a:gd name="T12" fmla="*/ 208 w 717"/>
              <a:gd name="T13" fmla="*/ 550 h 1346"/>
              <a:gd name="T14" fmla="*/ 239 w 717"/>
              <a:gd name="T15" fmla="*/ 472 h 1346"/>
              <a:gd name="T16" fmla="*/ 282 w 717"/>
              <a:gd name="T17" fmla="*/ 304 h 1346"/>
              <a:gd name="T18" fmla="*/ 321 w 717"/>
              <a:gd name="T19" fmla="*/ 238 h 1346"/>
              <a:gd name="T20" fmla="*/ 374 w 717"/>
              <a:gd name="T21" fmla="*/ 282 h 1346"/>
              <a:gd name="T22" fmla="*/ 487 w 717"/>
              <a:gd name="T23" fmla="*/ 101 h 1346"/>
              <a:gd name="T24" fmla="*/ 523 w 717"/>
              <a:gd name="T25" fmla="*/ 9 h 1346"/>
              <a:gd name="T26" fmla="*/ 656 w 717"/>
              <a:gd name="T27" fmla="*/ 17 h 1346"/>
              <a:gd name="T28" fmla="*/ 650 w 717"/>
              <a:gd name="T29" fmla="*/ 229 h 1346"/>
              <a:gd name="T30" fmla="*/ 539 w 717"/>
              <a:gd name="T31" fmla="*/ 233 h 1346"/>
              <a:gd name="T32" fmla="*/ 571 w 717"/>
              <a:gd name="T33" fmla="*/ 294 h 1346"/>
              <a:gd name="T34" fmla="*/ 711 w 717"/>
              <a:gd name="T35" fmla="*/ 276 h 1346"/>
              <a:gd name="T36" fmla="*/ 710 w 717"/>
              <a:gd name="T37" fmla="*/ 280 h 1346"/>
              <a:gd name="T38" fmla="*/ 648 w 717"/>
              <a:gd name="T39" fmla="*/ 471 h 1346"/>
              <a:gd name="T40" fmla="*/ 598 w 717"/>
              <a:gd name="T41" fmla="*/ 618 h 1346"/>
              <a:gd name="T42" fmla="*/ 633 w 717"/>
              <a:gd name="T43" fmla="*/ 698 h 1346"/>
              <a:gd name="T44" fmla="*/ 514 w 717"/>
              <a:gd name="T45" fmla="*/ 756 h 1346"/>
              <a:gd name="T46" fmla="*/ 639 w 717"/>
              <a:gd name="T47" fmla="*/ 734 h 1346"/>
              <a:gd name="T48" fmla="*/ 645 w 717"/>
              <a:gd name="T49" fmla="*/ 1021 h 1346"/>
              <a:gd name="T50" fmla="*/ 717 w 717"/>
              <a:gd name="T51" fmla="*/ 1065 h 1346"/>
              <a:gd name="T52" fmla="*/ 591 w 717"/>
              <a:gd name="T53" fmla="*/ 1161 h 1346"/>
              <a:gd name="T54" fmla="*/ 526 w 717"/>
              <a:gd name="T55" fmla="*/ 1163 h 1346"/>
              <a:gd name="T56" fmla="*/ 475 w 717"/>
              <a:gd name="T57" fmla="*/ 1193 h 1346"/>
              <a:gd name="T58" fmla="*/ 404 w 717"/>
              <a:gd name="T59" fmla="*/ 1195 h 1346"/>
              <a:gd name="T60" fmla="*/ 359 w 717"/>
              <a:gd name="T61" fmla="*/ 1161 h 1346"/>
              <a:gd name="T62" fmla="*/ 315 w 717"/>
              <a:gd name="T63" fmla="*/ 1116 h 1346"/>
              <a:gd name="T64" fmla="*/ 256 w 717"/>
              <a:gd name="T65" fmla="*/ 1110 h 1346"/>
              <a:gd name="T66" fmla="*/ 184 w 717"/>
              <a:gd name="T67" fmla="*/ 1071 h 1346"/>
              <a:gd name="T68" fmla="*/ 212 w 717"/>
              <a:gd name="T69" fmla="*/ 1040 h 1346"/>
              <a:gd name="T70" fmla="*/ 114 w 717"/>
              <a:gd name="T71" fmla="*/ 1018 h 1346"/>
              <a:gd name="T72" fmla="*/ 10 w 717"/>
              <a:gd name="T73" fmla="*/ 1005 h 1346"/>
              <a:gd name="T74" fmla="*/ 262 w 717"/>
              <a:gd name="T75" fmla="*/ 1086 h 1346"/>
              <a:gd name="T76" fmla="*/ 301 w 717"/>
              <a:gd name="T77" fmla="*/ 1052 h 1346"/>
              <a:gd name="T78" fmla="*/ 253 w 717"/>
              <a:gd name="T79" fmla="*/ 1084 h 1346"/>
              <a:gd name="T80" fmla="*/ 215 w 717"/>
              <a:gd name="T81" fmla="*/ 1068 h 1346"/>
              <a:gd name="T82" fmla="*/ 319 w 717"/>
              <a:gd name="T83" fmla="*/ 616 h 1346"/>
              <a:gd name="T84" fmla="*/ 242 w 717"/>
              <a:gd name="T85" fmla="*/ 550 h 1346"/>
              <a:gd name="T86" fmla="*/ 241 w 717"/>
              <a:gd name="T87" fmla="*/ 477 h 1346"/>
              <a:gd name="T88" fmla="*/ 294 w 717"/>
              <a:gd name="T89" fmla="*/ 303 h 1346"/>
              <a:gd name="T90" fmla="*/ 339 w 717"/>
              <a:gd name="T91" fmla="*/ 271 h 1346"/>
              <a:gd name="T92" fmla="*/ 351 w 717"/>
              <a:gd name="T93" fmla="*/ 350 h 1346"/>
              <a:gd name="T94" fmla="*/ 392 w 717"/>
              <a:gd name="T95" fmla="*/ 383 h 1346"/>
              <a:gd name="T96" fmla="*/ 440 w 717"/>
              <a:gd name="T97" fmla="*/ 383 h 1346"/>
              <a:gd name="T98" fmla="*/ 475 w 717"/>
              <a:gd name="T99" fmla="*/ 304 h 1346"/>
              <a:gd name="T100" fmla="*/ 398 w 717"/>
              <a:gd name="T101" fmla="*/ 239 h 1346"/>
              <a:gd name="T102" fmla="*/ 478 w 717"/>
              <a:gd name="T103" fmla="*/ 292 h 1346"/>
              <a:gd name="T104" fmla="*/ 500 w 717"/>
              <a:gd name="T105" fmla="*/ 277 h 1346"/>
              <a:gd name="T106" fmla="*/ 490 w 717"/>
              <a:gd name="T107" fmla="*/ 174 h 1346"/>
              <a:gd name="T108" fmla="*/ 517 w 717"/>
              <a:gd name="T109" fmla="*/ 482 h 1346"/>
              <a:gd name="T110" fmla="*/ 508 w 717"/>
              <a:gd name="T111" fmla="*/ 310 h 1346"/>
              <a:gd name="T112" fmla="*/ 533 w 717"/>
              <a:gd name="T113" fmla="*/ 303 h 1346"/>
              <a:gd name="T114" fmla="*/ 542 w 717"/>
              <a:gd name="T115" fmla="*/ 492 h 1346"/>
              <a:gd name="T116" fmla="*/ 552 w 717"/>
              <a:gd name="T117" fmla="*/ 1115 h 1346"/>
              <a:gd name="T118" fmla="*/ 574 w 717"/>
              <a:gd name="T119" fmla="*/ 297 h 1346"/>
              <a:gd name="T120" fmla="*/ 586 w 717"/>
              <a:gd name="T121" fmla="*/ 1157 h 1346"/>
              <a:gd name="T122" fmla="*/ 648 w 717"/>
              <a:gd name="T123" fmla="*/ 316 h 1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7" h="1346">
                <a:moveTo>
                  <a:pt x="533" y="1198"/>
                </a:moveTo>
                <a:lnTo>
                  <a:pt x="533" y="1193"/>
                </a:lnTo>
                <a:lnTo>
                  <a:pt x="542" y="1193"/>
                </a:lnTo>
                <a:lnTo>
                  <a:pt x="552" y="1193"/>
                </a:lnTo>
                <a:lnTo>
                  <a:pt x="552" y="1195"/>
                </a:lnTo>
                <a:lnTo>
                  <a:pt x="550" y="1210"/>
                </a:lnTo>
                <a:lnTo>
                  <a:pt x="550" y="1227"/>
                </a:lnTo>
                <a:lnTo>
                  <a:pt x="547" y="1227"/>
                </a:lnTo>
                <a:lnTo>
                  <a:pt x="542" y="1227"/>
                </a:lnTo>
                <a:lnTo>
                  <a:pt x="538" y="1227"/>
                </a:lnTo>
                <a:lnTo>
                  <a:pt x="535" y="1227"/>
                </a:lnTo>
                <a:lnTo>
                  <a:pt x="535" y="1214"/>
                </a:lnTo>
                <a:lnTo>
                  <a:pt x="533" y="1214"/>
                </a:lnTo>
                <a:lnTo>
                  <a:pt x="533" y="1210"/>
                </a:lnTo>
                <a:lnTo>
                  <a:pt x="533" y="1205"/>
                </a:lnTo>
                <a:lnTo>
                  <a:pt x="535" y="1205"/>
                </a:lnTo>
                <a:lnTo>
                  <a:pt x="535" y="1198"/>
                </a:lnTo>
                <a:lnTo>
                  <a:pt x="533" y="1198"/>
                </a:lnTo>
                <a:close/>
                <a:moveTo>
                  <a:pt x="509" y="1225"/>
                </a:moveTo>
                <a:lnTo>
                  <a:pt x="509" y="1222"/>
                </a:lnTo>
                <a:lnTo>
                  <a:pt x="509" y="1221"/>
                </a:lnTo>
                <a:lnTo>
                  <a:pt x="509" y="1213"/>
                </a:lnTo>
                <a:lnTo>
                  <a:pt x="509" y="1211"/>
                </a:lnTo>
                <a:lnTo>
                  <a:pt x="509" y="1208"/>
                </a:lnTo>
                <a:lnTo>
                  <a:pt x="514" y="1208"/>
                </a:lnTo>
                <a:lnTo>
                  <a:pt x="517" y="1208"/>
                </a:lnTo>
                <a:lnTo>
                  <a:pt x="517" y="1211"/>
                </a:lnTo>
                <a:lnTo>
                  <a:pt x="517" y="1214"/>
                </a:lnTo>
                <a:lnTo>
                  <a:pt x="517" y="1221"/>
                </a:lnTo>
                <a:lnTo>
                  <a:pt x="517" y="1227"/>
                </a:lnTo>
                <a:lnTo>
                  <a:pt x="514" y="1227"/>
                </a:lnTo>
                <a:lnTo>
                  <a:pt x="509" y="1227"/>
                </a:lnTo>
                <a:lnTo>
                  <a:pt x="509" y="1225"/>
                </a:lnTo>
                <a:close/>
                <a:moveTo>
                  <a:pt x="485" y="347"/>
                </a:moveTo>
                <a:lnTo>
                  <a:pt x="485" y="339"/>
                </a:lnTo>
                <a:lnTo>
                  <a:pt x="488" y="339"/>
                </a:lnTo>
                <a:lnTo>
                  <a:pt x="488" y="347"/>
                </a:lnTo>
                <a:lnTo>
                  <a:pt x="488" y="348"/>
                </a:lnTo>
                <a:lnTo>
                  <a:pt x="485" y="348"/>
                </a:lnTo>
                <a:lnTo>
                  <a:pt x="485" y="347"/>
                </a:lnTo>
                <a:close/>
                <a:moveTo>
                  <a:pt x="475" y="366"/>
                </a:moveTo>
                <a:lnTo>
                  <a:pt x="478" y="366"/>
                </a:lnTo>
                <a:lnTo>
                  <a:pt x="478" y="371"/>
                </a:lnTo>
                <a:lnTo>
                  <a:pt x="475" y="371"/>
                </a:lnTo>
                <a:lnTo>
                  <a:pt x="475" y="366"/>
                </a:lnTo>
                <a:close/>
                <a:moveTo>
                  <a:pt x="312" y="1340"/>
                </a:moveTo>
                <a:lnTo>
                  <a:pt x="316" y="1340"/>
                </a:lnTo>
                <a:lnTo>
                  <a:pt x="316" y="1346"/>
                </a:lnTo>
                <a:lnTo>
                  <a:pt x="315" y="1346"/>
                </a:lnTo>
                <a:lnTo>
                  <a:pt x="313" y="1346"/>
                </a:lnTo>
                <a:lnTo>
                  <a:pt x="312" y="1346"/>
                </a:lnTo>
                <a:lnTo>
                  <a:pt x="313" y="1343"/>
                </a:lnTo>
                <a:lnTo>
                  <a:pt x="313" y="1342"/>
                </a:lnTo>
                <a:lnTo>
                  <a:pt x="312" y="1342"/>
                </a:lnTo>
                <a:lnTo>
                  <a:pt x="312" y="1340"/>
                </a:lnTo>
                <a:close/>
                <a:moveTo>
                  <a:pt x="72" y="223"/>
                </a:moveTo>
                <a:lnTo>
                  <a:pt x="74" y="127"/>
                </a:lnTo>
                <a:lnTo>
                  <a:pt x="74" y="123"/>
                </a:lnTo>
                <a:lnTo>
                  <a:pt x="105" y="123"/>
                </a:lnTo>
                <a:lnTo>
                  <a:pt x="105" y="136"/>
                </a:lnTo>
                <a:lnTo>
                  <a:pt x="105" y="159"/>
                </a:lnTo>
                <a:lnTo>
                  <a:pt x="105" y="180"/>
                </a:lnTo>
                <a:lnTo>
                  <a:pt x="105" y="189"/>
                </a:lnTo>
                <a:lnTo>
                  <a:pt x="105" y="203"/>
                </a:lnTo>
                <a:lnTo>
                  <a:pt x="105" y="226"/>
                </a:lnTo>
                <a:lnTo>
                  <a:pt x="105" y="227"/>
                </a:lnTo>
                <a:lnTo>
                  <a:pt x="72" y="227"/>
                </a:lnTo>
                <a:lnTo>
                  <a:pt x="72" y="223"/>
                </a:lnTo>
                <a:close/>
                <a:moveTo>
                  <a:pt x="3" y="983"/>
                </a:moveTo>
                <a:lnTo>
                  <a:pt x="4" y="980"/>
                </a:lnTo>
                <a:lnTo>
                  <a:pt x="15" y="965"/>
                </a:lnTo>
                <a:lnTo>
                  <a:pt x="24" y="954"/>
                </a:lnTo>
                <a:lnTo>
                  <a:pt x="22" y="954"/>
                </a:lnTo>
                <a:lnTo>
                  <a:pt x="4" y="954"/>
                </a:lnTo>
                <a:lnTo>
                  <a:pt x="6" y="943"/>
                </a:lnTo>
                <a:lnTo>
                  <a:pt x="4" y="918"/>
                </a:lnTo>
                <a:lnTo>
                  <a:pt x="16" y="918"/>
                </a:lnTo>
                <a:lnTo>
                  <a:pt x="16" y="895"/>
                </a:lnTo>
                <a:lnTo>
                  <a:pt x="22" y="895"/>
                </a:lnTo>
                <a:lnTo>
                  <a:pt x="28" y="895"/>
                </a:lnTo>
                <a:lnTo>
                  <a:pt x="28" y="898"/>
                </a:lnTo>
                <a:lnTo>
                  <a:pt x="24" y="898"/>
                </a:lnTo>
                <a:lnTo>
                  <a:pt x="24" y="899"/>
                </a:lnTo>
                <a:lnTo>
                  <a:pt x="28" y="899"/>
                </a:lnTo>
                <a:lnTo>
                  <a:pt x="28" y="918"/>
                </a:lnTo>
                <a:lnTo>
                  <a:pt x="33" y="918"/>
                </a:lnTo>
                <a:lnTo>
                  <a:pt x="33" y="915"/>
                </a:lnTo>
                <a:lnTo>
                  <a:pt x="33" y="901"/>
                </a:lnTo>
                <a:lnTo>
                  <a:pt x="37" y="901"/>
                </a:lnTo>
                <a:lnTo>
                  <a:pt x="37" y="899"/>
                </a:lnTo>
                <a:lnTo>
                  <a:pt x="37" y="898"/>
                </a:lnTo>
                <a:lnTo>
                  <a:pt x="33" y="898"/>
                </a:lnTo>
                <a:lnTo>
                  <a:pt x="33" y="895"/>
                </a:lnTo>
                <a:lnTo>
                  <a:pt x="34" y="895"/>
                </a:lnTo>
                <a:lnTo>
                  <a:pt x="37" y="895"/>
                </a:lnTo>
                <a:lnTo>
                  <a:pt x="37" y="884"/>
                </a:lnTo>
                <a:lnTo>
                  <a:pt x="51" y="884"/>
                </a:lnTo>
                <a:lnTo>
                  <a:pt x="51" y="892"/>
                </a:lnTo>
                <a:lnTo>
                  <a:pt x="61" y="892"/>
                </a:lnTo>
                <a:lnTo>
                  <a:pt x="61" y="918"/>
                </a:lnTo>
                <a:lnTo>
                  <a:pt x="69" y="918"/>
                </a:lnTo>
                <a:lnTo>
                  <a:pt x="72" y="918"/>
                </a:lnTo>
                <a:lnTo>
                  <a:pt x="70" y="919"/>
                </a:lnTo>
                <a:lnTo>
                  <a:pt x="70" y="922"/>
                </a:lnTo>
                <a:lnTo>
                  <a:pt x="74" y="922"/>
                </a:lnTo>
                <a:lnTo>
                  <a:pt x="74" y="918"/>
                </a:lnTo>
                <a:lnTo>
                  <a:pt x="75" y="918"/>
                </a:lnTo>
                <a:lnTo>
                  <a:pt x="78" y="918"/>
                </a:lnTo>
                <a:lnTo>
                  <a:pt x="78" y="912"/>
                </a:lnTo>
                <a:lnTo>
                  <a:pt x="80" y="912"/>
                </a:lnTo>
                <a:lnTo>
                  <a:pt x="81" y="910"/>
                </a:lnTo>
                <a:lnTo>
                  <a:pt x="81" y="918"/>
                </a:lnTo>
                <a:lnTo>
                  <a:pt x="86" y="918"/>
                </a:lnTo>
                <a:lnTo>
                  <a:pt x="90" y="918"/>
                </a:lnTo>
                <a:lnTo>
                  <a:pt x="92" y="918"/>
                </a:lnTo>
                <a:lnTo>
                  <a:pt x="92" y="912"/>
                </a:lnTo>
                <a:lnTo>
                  <a:pt x="90" y="912"/>
                </a:lnTo>
                <a:lnTo>
                  <a:pt x="90" y="906"/>
                </a:lnTo>
                <a:lnTo>
                  <a:pt x="87" y="906"/>
                </a:lnTo>
                <a:lnTo>
                  <a:pt x="98" y="896"/>
                </a:lnTo>
                <a:lnTo>
                  <a:pt x="104" y="901"/>
                </a:lnTo>
                <a:lnTo>
                  <a:pt x="104" y="890"/>
                </a:lnTo>
                <a:lnTo>
                  <a:pt x="104" y="884"/>
                </a:lnTo>
                <a:lnTo>
                  <a:pt x="101" y="884"/>
                </a:lnTo>
                <a:lnTo>
                  <a:pt x="99" y="884"/>
                </a:lnTo>
                <a:lnTo>
                  <a:pt x="96" y="884"/>
                </a:lnTo>
                <a:lnTo>
                  <a:pt x="96" y="880"/>
                </a:lnTo>
                <a:lnTo>
                  <a:pt x="92" y="880"/>
                </a:lnTo>
                <a:lnTo>
                  <a:pt x="92" y="884"/>
                </a:lnTo>
                <a:lnTo>
                  <a:pt x="89" y="884"/>
                </a:lnTo>
                <a:lnTo>
                  <a:pt x="61" y="859"/>
                </a:lnTo>
                <a:lnTo>
                  <a:pt x="60" y="859"/>
                </a:lnTo>
                <a:lnTo>
                  <a:pt x="57" y="859"/>
                </a:lnTo>
                <a:lnTo>
                  <a:pt x="55" y="859"/>
                </a:lnTo>
                <a:lnTo>
                  <a:pt x="48" y="859"/>
                </a:lnTo>
                <a:lnTo>
                  <a:pt x="40" y="859"/>
                </a:lnTo>
                <a:lnTo>
                  <a:pt x="37" y="859"/>
                </a:lnTo>
                <a:lnTo>
                  <a:pt x="36" y="859"/>
                </a:lnTo>
                <a:lnTo>
                  <a:pt x="33" y="859"/>
                </a:lnTo>
                <a:lnTo>
                  <a:pt x="25" y="857"/>
                </a:lnTo>
                <a:lnTo>
                  <a:pt x="21" y="857"/>
                </a:lnTo>
                <a:lnTo>
                  <a:pt x="19" y="857"/>
                </a:lnTo>
                <a:lnTo>
                  <a:pt x="16" y="857"/>
                </a:lnTo>
                <a:lnTo>
                  <a:pt x="6" y="857"/>
                </a:lnTo>
                <a:lnTo>
                  <a:pt x="4" y="857"/>
                </a:lnTo>
                <a:lnTo>
                  <a:pt x="4" y="856"/>
                </a:lnTo>
                <a:lnTo>
                  <a:pt x="4" y="854"/>
                </a:lnTo>
                <a:lnTo>
                  <a:pt x="4" y="853"/>
                </a:lnTo>
                <a:lnTo>
                  <a:pt x="4" y="846"/>
                </a:lnTo>
                <a:lnTo>
                  <a:pt x="4" y="840"/>
                </a:lnTo>
                <a:lnTo>
                  <a:pt x="4" y="837"/>
                </a:lnTo>
                <a:lnTo>
                  <a:pt x="4" y="825"/>
                </a:lnTo>
                <a:lnTo>
                  <a:pt x="4" y="815"/>
                </a:lnTo>
                <a:lnTo>
                  <a:pt x="18" y="815"/>
                </a:lnTo>
                <a:lnTo>
                  <a:pt x="22" y="815"/>
                </a:lnTo>
                <a:lnTo>
                  <a:pt x="30" y="816"/>
                </a:lnTo>
                <a:lnTo>
                  <a:pt x="34" y="816"/>
                </a:lnTo>
                <a:lnTo>
                  <a:pt x="36" y="816"/>
                </a:lnTo>
                <a:lnTo>
                  <a:pt x="37" y="816"/>
                </a:lnTo>
                <a:lnTo>
                  <a:pt x="37" y="833"/>
                </a:lnTo>
                <a:lnTo>
                  <a:pt x="46" y="842"/>
                </a:lnTo>
                <a:lnTo>
                  <a:pt x="49" y="845"/>
                </a:lnTo>
                <a:lnTo>
                  <a:pt x="49" y="830"/>
                </a:lnTo>
                <a:lnTo>
                  <a:pt x="66" y="830"/>
                </a:lnTo>
                <a:lnTo>
                  <a:pt x="66" y="842"/>
                </a:lnTo>
                <a:lnTo>
                  <a:pt x="72" y="842"/>
                </a:lnTo>
                <a:lnTo>
                  <a:pt x="72" y="843"/>
                </a:lnTo>
                <a:lnTo>
                  <a:pt x="78" y="843"/>
                </a:lnTo>
                <a:lnTo>
                  <a:pt x="78" y="825"/>
                </a:lnTo>
                <a:lnTo>
                  <a:pt x="83" y="825"/>
                </a:lnTo>
                <a:lnTo>
                  <a:pt x="84" y="825"/>
                </a:lnTo>
                <a:lnTo>
                  <a:pt x="86" y="825"/>
                </a:lnTo>
                <a:lnTo>
                  <a:pt x="102" y="825"/>
                </a:lnTo>
                <a:lnTo>
                  <a:pt x="102" y="824"/>
                </a:lnTo>
                <a:lnTo>
                  <a:pt x="102" y="816"/>
                </a:lnTo>
                <a:lnTo>
                  <a:pt x="102" y="813"/>
                </a:lnTo>
                <a:lnTo>
                  <a:pt x="102" y="801"/>
                </a:lnTo>
                <a:lnTo>
                  <a:pt x="102" y="790"/>
                </a:lnTo>
                <a:lnTo>
                  <a:pt x="102" y="783"/>
                </a:lnTo>
                <a:lnTo>
                  <a:pt x="102" y="778"/>
                </a:lnTo>
                <a:lnTo>
                  <a:pt x="102" y="772"/>
                </a:lnTo>
                <a:lnTo>
                  <a:pt x="102" y="763"/>
                </a:lnTo>
                <a:lnTo>
                  <a:pt x="102" y="760"/>
                </a:lnTo>
                <a:lnTo>
                  <a:pt x="102" y="750"/>
                </a:lnTo>
                <a:lnTo>
                  <a:pt x="102" y="744"/>
                </a:lnTo>
                <a:lnTo>
                  <a:pt x="102" y="734"/>
                </a:lnTo>
                <a:lnTo>
                  <a:pt x="102" y="709"/>
                </a:lnTo>
                <a:lnTo>
                  <a:pt x="102" y="691"/>
                </a:lnTo>
                <a:lnTo>
                  <a:pt x="102" y="681"/>
                </a:lnTo>
                <a:lnTo>
                  <a:pt x="102" y="672"/>
                </a:lnTo>
                <a:lnTo>
                  <a:pt x="102" y="665"/>
                </a:lnTo>
                <a:lnTo>
                  <a:pt x="102" y="654"/>
                </a:lnTo>
                <a:lnTo>
                  <a:pt x="102" y="648"/>
                </a:lnTo>
                <a:lnTo>
                  <a:pt x="102" y="647"/>
                </a:lnTo>
                <a:lnTo>
                  <a:pt x="102" y="638"/>
                </a:lnTo>
                <a:lnTo>
                  <a:pt x="102" y="619"/>
                </a:lnTo>
                <a:lnTo>
                  <a:pt x="102" y="618"/>
                </a:lnTo>
                <a:lnTo>
                  <a:pt x="102" y="615"/>
                </a:lnTo>
                <a:lnTo>
                  <a:pt x="143" y="616"/>
                </a:lnTo>
                <a:lnTo>
                  <a:pt x="143" y="585"/>
                </a:lnTo>
                <a:lnTo>
                  <a:pt x="143" y="581"/>
                </a:lnTo>
                <a:lnTo>
                  <a:pt x="162" y="581"/>
                </a:lnTo>
                <a:lnTo>
                  <a:pt x="162" y="586"/>
                </a:lnTo>
                <a:lnTo>
                  <a:pt x="170" y="586"/>
                </a:lnTo>
                <a:lnTo>
                  <a:pt x="178" y="586"/>
                </a:lnTo>
                <a:lnTo>
                  <a:pt x="182" y="586"/>
                </a:lnTo>
                <a:lnTo>
                  <a:pt x="185" y="588"/>
                </a:lnTo>
                <a:lnTo>
                  <a:pt x="185" y="571"/>
                </a:lnTo>
                <a:lnTo>
                  <a:pt x="185" y="569"/>
                </a:lnTo>
                <a:lnTo>
                  <a:pt x="187" y="557"/>
                </a:lnTo>
                <a:lnTo>
                  <a:pt x="185" y="557"/>
                </a:lnTo>
                <a:lnTo>
                  <a:pt x="185" y="554"/>
                </a:lnTo>
                <a:lnTo>
                  <a:pt x="185" y="550"/>
                </a:lnTo>
                <a:lnTo>
                  <a:pt x="188" y="550"/>
                </a:lnTo>
                <a:lnTo>
                  <a:pt x="193" y="550"/>
                </a:lnTo>
                <a:lnTo>
                  <a:pt x="200" y="550"/>
                </a:lnTo>
                <a:lnTo>
                  <a:pt x="208" y="550"/>
                </a:lnTo>
                <a:lnTo>
                  <a:pt x="220" y="550"/>
                </a:lnTo>
                <a:lnTo>
                  <a:pt x="221" y="550"/>
                </a:lnTo>
                <a:lnTo>
                  <a:pt x="221" y="536"/>
                </a:lnTo>
                <a:lnTo>
                  <a:pt x="212" y="535"/>
                </a:lnTo>
                <a:lnTo>
                  <a:pt x="212" y="545"/>
                </a:lnTo>
                <a:lnTo>
                  <a:pt x="208" y="545"/>
                </a:lnTo>
                <a:lnTo>
                  <a:pt x="208" y="544"/>
                </a:lnTo>
                <a:lnTo>
                  <a:pt x="209" y="528"/>
                </a:lnTo>
                <a:lnTo>
                  <a:pt x="209" y="527"/>
                </a:lnTo>
                <a:lnTo>
                  <a:pt x="208" y="527"/>
                </a:lnTo>
                <a:lnTo>
                  <a:pt x="208" y="518"/>
                </a:lnTo>
                <a:lnTo>
                  <a:pt x="208" y="513"/>
                </a:lnTo>
                <a:lnTo>
                  <a:pt x="208" y="512"/>
                </a:lnTo>
                <a:lnTo>
                  <a:pt x="212" y="512"/>
                </a:lnTo>
                <a:lnTo>
                  <a:pt x="233" y="512"/>
                </a:lnTo>
                <a:lnTo>
                  <a:pt x="233" y="515"/>
                </a:lnTo>
                <a:lnTo>
                  <a:pt x="233" y="519"/>
                </a:lnTo>
                <a:lnTo>
                  <a:pt x="233" y="521"/>
                </a:lnTo>
                <a:lnTo>
                  <a:pt x="232" y="527"/>
                </a:lnTo>
                <a:lnTo>
                  <a:pt x="236" y="527"/>
                </a:lnTo>
                <a:lnTo>
                  <a:pt x="238" y="527"/>
                </a:lnTo>
                <a:lnTo>
                  <a:pt x="238" y="524"/>
                </a:lnTo>
                <a:lnTo>
                  <a:pt x="236" y="522"/>
                </a:lnTo>
                <a:lnTo>
                  <a:pt x="236" y="521"/>
                </a:lnTo>
                <a:lnTo>
                  <a:pt x="236" y="519"/>
                </a:lnTo>
                <a:lnTo>
                  <a:pt x="236" y="515"/>
                </a:lnTo>
                <a:lnTo>
                  <a:pt x="236" y="512"/>
                </a:lnTo>
                <a:lnTo>
                  <a:pt x="236" y="507"/>
                </a:lnTo>
                <a:lnTo>
                  <a:pt x="238" y="504"/>
                </a:lnTo>
                <a:lnTo>
                  <a:pt x="239" y="483"/>
                </a:lnTo>
                <a:lnTo>
                  <a:pt x="239" y="472"/>
                </a:lnTo>
                <a:lnTo>
                  <a:pt x="239" y="457"/>
                </a:lnTo>
                <a:lnTo>
                  <a:pt x="239" y="456"/>
                </a:lnTo>
                <a:lnTo>
                  <a:pt x="239" y="454"/>
                </a:lnTo>
                <a:lnTo>
                  <a:pt x="239" y="453"/>
                </a:lnTo>
                <a:lnTo>
                  <a:pt x="241" y="432"/>
                </a:lnTo>
                <a:lnTo>
                  <a:pt x="241" y="424"/>
                </a:lnTo>
                <a:lnTo>
                  <a:pt x="303" y="424"/>
                </a:lnTo>
                <a:lnTo>
                  <a:pt x="307" y="424"/>
                </a:lnTo>
                <a:lnTo>
                  <a:pt x="307" y="403"/>
                </a:lnTo>
                <a:lnTo>
                  <a:pt x="307" y="383"/>
                </a:lnTo>
                <a:lnTo>
                  <a:pt x="304" y="383"/>
                </a:lnTo>
                <a:lnTo>
                  <a:pt x="301" y="383"/>
                </a:lnTo>
                <a:lnTo>
                  <a:pt x="301" y="379"/>
                </a:lnTo>
                <a:lnTo>
                  <a:pt x="301" y="374"/>
                </a:lnTo>
                <a:lnTo>
                  <a:pt x="301" y="369"/>
                </a:lnTo>
                <a:lnTo>
                  <a:pt x="301" y="365"/>
                </a:lnTo>
                <a:lnTo>
                  <a:pt x="301" y="360"/>
                </a:lnTo>
                <a:lnTo>
                  <a:pt x="301" y="356"/>
                </a:lnTo>
                <a:lnTo>
                  <a:pt x="301" y="350"/>
                </a:lnTo>
                <a:lnTo>
                  <a:pt x="295" y="350"/>
                </a:lnTo>
                <a:lnTo>
                  <a:pt x="286" y="350"/>
                </a:lnTo>
                <a:lnTo>
                  <a:pt x="283" y="348"/>
                </a:lnTo>
                <a:lnTo>
                  <a:pt x="283" y="344"/>
                </a:lnTo>
                <a:lnTo>
                  <a:pt x="283" y="315"/>
                </a:lnTo>
                <a:lnTo>
                  <a:pt x="286" y="315"/>
                </a:lnTo>
                <a:lnTo>
                  <a:pt x="286" y="309"/>
                </a:lnTo>
                <a:lnTo>
                  <a:pt x="283" y="309"/>
                </a:lnTo>
                <a:lnTo>
                  <a:pt x="282" y="309"/>
                </a:lnTo>
                <a:lnTo>
                  <a:pt x="283" y="307"/>
                </a:lnTo>
                <a:lnTo>
                  <a:pt x="283" y="306"/>
                </a:lnTo>
                <a:lnTo>
                  <a:pt x="282" y="304"/>
                </a:lnTo>
                <a:lnTo>
                  <a:pt x="271" y="304"/>
                </a:lnTo>
                <a:lnTo>
                  <a:pt x="244" y="304"/>
                </a:lnTo>
                <a:lnTo>
                  <a:pt x="244" y="301"/>
                </a:lnTo>
                <a:lnTo>
                  <a:pt x="271" y="301"/>
                </a:lnTo>
                <a:lnTo>
                  <a:pt x="271" y="300"/>
                </a:lnTo>
                <a:lnTo>
                  <a:pt x="271" y="301"/>
                </a:lnTo>
                <a:lnTo>
                  <a:pt x="277" y="301"/>
                </a:lnTo>
                <a:lnTo>
                  <a:pt x="277" y="298"/>
                </a:lnTo>
                <a:lnTo>
                  <a:pt x="283" y="298"/>
                </a:lnTo>
                <a:lnTo>
                  <a:pt x="285" y="298"/>
                </a:lnTo>
                <a:lnTo>
                  <a:pt x="283" y="297"/>
                </a:lnTo>
                <a:lnTo>
                  <a:pt x="283" y="295"/>
                </a:lnTo>
                <a:lnTo>
                  <a:pt x="283" y="292"/>
                </a:lnTo>
                <a:lnTo>
                  <a:pt x="285" y="292"/>
                </a:lnTo>
                <a:lnTo>
                  <a:pt x="292" y="294"/>
                </a:lnTo>
                <a:lnTo>
                  <a:pt x="297" y="297"/>
                </a:lnTo>
                <a:lnTo>
                  <a:pt x="300" y="291"/>
                </a:lnTo>
                <a:lnTo>
                  <a:pt x="301" y="289"/>
                </a:lnTo>
                <a:lnTo>
                  <a:pt x="303" y="288"/>
                </a:lnTo>
                <a:lnTo>
                  <a:pt x="304" y="286"/>
                </a:lnTo>
                <a:lnTo>
                  <a:pt x="306" y="286"/>
                </a:lnTo>
                <a:lnTo>
                  <a:pt x="306" y="285"/>
                </a:lnTo>
                <a:lnTo>
                  <a:pt x="307" y="285"/>
                </a:lnTo>
                <a:lnTo>
                  <a:pt x="307" y="230"/>
                </a:lnTo>
                <a:lnTo>
                  <a:pt x="309" y="230"/>
                </a:lnTo>
                <a:lnTo>
                  <a:pt x="310" y="230"/>
                </a:lnTo>
                <a:lnTo>
                  <a:pt x="316" y="230"/>
                </a:lnTo>
                <a:lnTo>
                  <a:pt x="316" y="236"/>
                </a:lnTo>
                <a:lnTo>
                  <a:pt x="316" y="242"/>
                </a:lnTo>
                <a:lnTo>
                  <a:pt x="321" y="242"/>
                </a:lnTo>
                <a:lnTo>
                  <a:pt x="321" y="238"/>
                </a:lnTo>
                <a:lnTo>
                  <a:pt x="328" y="238"/>
                </a:lnTo>
                <a:lnTo>
                  <a:pt x="328" y="273"/>
                </a:lnTo>
                <a:lnTo>
                  <a:pt x="331" y="271"/>
                </a:lnTo>
                <a:lnTo>
                  <a:pt x="331" y="270"/>
                </a:lnTo>
                <a:lnTo>
                  <a:pt x="333" y="270"/>
                </a:lnTo>
                <a:lnTo>
                  <a:pt x="334" y="270"/>
                </a:lnTo>
                <a:lnTo>
                  <a:pt x="334" y="268"/>
                </a:lnTo>
                <a:lnTo>
                  <a:pt x="336" y="268"/>
                </a:lnTo>
                <a:lnTo>
                  <a:pt x="337" y="268"/>
                </a:lnTo>
                <a:lnTo>
                  <a:pt x="339" y="268"/>
                </a:lnTo>
                <a:lnTo>
                  <a:pt x="340" y="268"/>
                </a:lnTo>
                <a:lnTo>
                  <a:pt x="340" y="270"/>
                </a:lnTo>
                <a:lnTo>
                  <a:pt x="342" y="270"/>
                </a:lnTo>
                <a:lnTo>
                  <a:pt x="343" y="270"/>
                </a:lnTo>
                <a:lnTo>
                  <a:pt x="345" y="271"/>
                </a:lnTo>
                <a:lnTo>
                  <a:pt x="348" y="276"/>
                </a:lnTo>
                <a:lnTo>
                  <a:pt x="349" y="274"/>
                </a:lnTo>
                <a:lnTo>
                  <a:pt x="351" y="276"/>
                </a:lnTo>
                <a:lnTo>
                  <a:pt x="352" y="277"/>
                </a:lnTo>
                <a:lnTo>
                  <a:pt x="354" y="276"/>
                </a:lnTo>
                <a:lnTo>
                  <a:pt x="357" y="274"/>
                </a:lnTo>
                <a:lnTo>
                  <a:pt x="359" y="279"/>
                </a:lnTo>
                <a:lnTo>
                  <a:pt x="357" y="280"/>
                </a:lnTo>
                <a:lnTo>
                  <a:pt x="355" y="280"/>
                </a:lnTo>
                <a:lnTo>
                  <a:pt x="357" y="282"/>
                </a:lnTo>
                <a:lnTo>
                  <a:pt x="359" y="282"/>
                </a:lnTo>
                <a:lnTo>
                  <a:pt x="363" y="282"/>
                </a:lnTo>
                <a:lnTo>
                  <a:pt x="369" y="282"/>
                </a:lnTo>
                <a:lnTo>
                  <a:pt x="372" y="279"/>
                </a:lnTo>
                <a:lnTo>
                  <a:pt x="372" y="282"/>
                </a:lnTo>
                <a:lnTo>
                  <a:pt x="374" y="282"/>
                </a:lnTo>
                <a:lnTo>
                  <a:pt x="380" y="282"/>
                </a:lnTo>
                <a:lnTo>
                  <a:pt x="380" y="276"/>
                </a:lnTo>
                <a:lnTo>
                  <a:pt x="380" y="266"/>
                </a:lnTo>
                <a:lnTo>
                  <a:pt x="378" y="266"/>
                </a:lnTo>
                <a:lnTo>
                  <a:pt x="374" y="266"/>
                </a:lnTo>
                <a:lnTo>
                  <a:pt x="372" y="266"/>
                </a:lnTo>
                <a:lnTo>
                  <a:pt x="372" y="250"/>
                </a:lnTo>
                <a:lnTo>
                  <a:pt x="374" y="248"/>
                </a:lnTo>
                <a:lnTo>
                  <a:pt x="372" y="236"/>
                </a:lnTo>
                <a:lnTo>
                  <a:pt x="372" y="232"/>
                </a:lnTo>
                <a:lnTo>
                  <a:pt x="372" y="229"/>
                </a:lnTo>
                <a:lnTo>
                  <a:pt x="372" y="224"/>
                </a:lnTo>
                <a:lnTo>
                  <a:pt x="380" y="224"/>
                </a:lnTo>
                <a:lnTo>
                  <a:pt x="380" y="218"/>
                </a:lnTo>
                <a:lnTo>
                  <a:pt x="374" y="218"/>
                </a:lnTo>
                <a:lnTo>
                  <a:pt x="372" y="218"/>
                </a:lnTo>
                <a:lnTo>
                  <a:pt x="372" y="213"/>
                </a:lnTo>
                <a:lnTo>
                  <a:pt x="374" y="201"/>
                </a:lnTo>
                <a:lnTo>
                  <a:pt x="372" y="195"/>
                </a:lnTo>
                <a:lnTo>
                  <a:pt x="374" y="186"/>
                </a:lnTo>
                <a:lnTo>
                  <a:pt x="423" y="188"/>
                </a:lnTo>
                <a:lnTo>
                  <a:pt x="423" y="165"/>
                </a:lnTo>
                <a:lnTo>
                  <a:pt x="440" y="165"/>
                </a:lnTo>
                <a:lnTo>
                  <a:pt x="440" y="98"/>
                </a:lnTo>
                <a:lnTo>
                  <a:pt x="441" y="98"/>
                </a:lnTo>
                <a:lnTo>
                  <a:pt x="446" y="98"/>
                </a:lnTo>
                <a:lnTo>
                  <a:pt x="472" y="98"/>
                </a:lnTo>
                <a:lnTo>
                  <a:pt x="478" y="98"/>
                </a:lnTo>
                <a:lnTo>
                  <a:pt x="487" y="98"/>
                </a:lnTo>
                <a:lnTo>
                  <a:pt x="487" y="100"/>
                </a:lnTo>
                <a:lnTo>
                  <a:pt x="487" y="101"/>
                </a:lnTo>
                <a:lnTo>
                  <a:pt x="487" y="103"/>
                </a:lnTo>
                <a:lnTo>
                  <a:pt x="485" y="103"/>
                </a:lnTo>
                <a:lnTo>
                  <a:pt x="485" y="104"/>
                </a:lnTo>
                <a:lnTo>
                  <a:pt x="485" y="112"/>
                </a:lnTo>
                <a:lnTo>
                  <a:pt x="485" y="120"/>
                </a:lnTo>
                <a:lnTo>
                  <a:pt x="497" y="120"/>
                </a:lnTo>
                <a:lnTo>
                  <a:pt x="497" y="132"/>
                </a:lnTo>
                <a:lnTo>
                  <a:pt x="506" y="132"/>
                </a:lnTo>
                <a:lnTo>
                  <a:pt x="506" y="107"/>
                </a:lnTo>
                <a:lnTo>
                  <a:pt x="500" y="107"/>
                </a:lnTo>
                <a:lnTo>
                  <a:pt x="502" y="100"/>
                </a:lnTo>
                <a:lnTo>
                  <a:pt x="502" y="98"/>
                </a:lnTo>
                <a:lnTo>
                  <a:pt x="503" y="98"/>
                </a:lnTo>
                <a:lnTo>
                  <a:pt x="506" y="98"/>
                </a:lnTo>
                <a:lnTo>
                  <a:pt x="506" y="76"/>
                </a:lnTo>
                <a:lnTo>
                  <a:pt x="506" y="36"/>
                </a:lnTo>
                <a:lnTo>
                  <a:pt x="506" y="35"/>
                </a:lnTo>
                <a:lnTo>
                  <a:pt x="511" y="35"/>
                </a:lnTo>
                <a:lnTo>
                  <a:pt x="511" y="32"/>
                </a:lnTo>
                <a:lnTo>
                  <a:pt x="506" y="30"/>
                </a:lnTo>
                <a:lnTo>
                  <a:pt x="506" y="23"/>
                </a:lnTo>
                <a:lnTo>
                  <a:pt x="506" y="20"/>
                </a:lnTo>
                <a:lnTo>
                  <a:pt x="506" y="18"/>
                </a:lnTo>
                <a:lnTo>
                  <a:pt x="506" y="3"/>
                </a:lnTo>
                <a:lnTo>
                  <a:pt x="508" y="3"/>
                </a:lnTo>
                <a:lnTo>
                  <a:pt x="509" y="5"/>
                </a:lnTo>
                <a:lnTo>
                  <a:pt x="512" y="5"/>
                </a:lnTo>
                <a:lnTo>
                  <a:pt x="514" y="5"/>
                </a:lnTo>
                <a:lnTo>
                  <a:pt x="517" y="6"/>
                </a:lnTo>
                <a:lnTo>
                  <a:pt x="520" y="8"/>
                </a:lnTo>
                <a:lnTo>
                  <a:pt x="523" y="9"/>
                </a:lnTo>
                <a:lnTo>
                  <a:pt x="526" y="12"/>
                </a:lnTo>
                <a:lnTo>
                  <a:pt x="527" y="12"/>
                </a:lnTo>
                <a:lnTo>
                  <a:pt x="529" y="12"/>
                </a:lnTo>
                <a:lnTo>
                  <a:pt x="535" y="12"/>
                </a:lnTo>
                <a:lnTo>
                  <a:pt x="541" y="14"/>
                </a:lnTo>
                <a:lnTo>
                  <a:pt x="544" y="14"/>
                </a:lnTo>
                <a:lnTo>
                  <a:pt x="547" y="14"/>
                </a:lnTo>
                <a:lnTo>
                  <a:pt x="549" y="14"/>
                </a:lnTo>
                <a:lnTo>
                  <a:pt x="550" y="11"/>
                </a:lnTo>
                <a:lnTo>
                  <a:pt x="552" y="9"/>
                </a:lnTo>
                <a:lnTo>
                  <a:pt x="552" y="8"/>
                </a:lnTo>
                <a:lnTo>
                  <a:pt x="553" y="5"/>
                </a:lnTo>
                <a:lnTo>
                  <a:pt x="555" y="1"/>
                </a:lnTo>
                <a:lnTo>
                  <a:pt x="556" y="0"/>
                </a:lnTo>
                <a:lnTo>
                  <a:pt x="561" y="6"/>
                </a:lnTo>
                <a:lnTo>
                  <a:pt x="564" y="5"/>
                </a:lnTo>
                <a:lnTo>
                  <a:pt x="573" y="3"/>
                </a:lnTo>
                <a:lnTo>
                  <a:pt x="583" y="3"/>
                </a:lnTo>
                <a:lnTo>
                  <a:pt x="583" y="18"/>
                </a:lnTo>
                <a:lnTo>
                  <a:pt x="580" y="18"/>
                </a:lnTo>
                <a:lnTo>
                  <a:pt x="580" y="32"/>
                </a:lnTo>
                <a:lnTo>
                  <a:pt x="597" y="32"/>
                </a:lnTo>
                <a:lnTo>
                  <a:pt x="600" y="39"/>
                </a:lnTo>
                <a:lnTo>
                  <a:pt x="600" y="48"/>
                </a:lnTo>
                <a:lnTo>
                  <a:pt x="619" y="48"/>
                </a:lnTo>
                <a:lnTo>
                  <a:pt x="619" y="38"/>
                </a:lnTo>
                <a:lnTo>
                  <a:pt x="627" y="29"/>
                </a:lnTo>
                <a:lnTo>
                  <a:pt x="642" y="29"/>
                </a:lnTo>
                <a:lnTo>
                  <a:pt x="642" y="15"/>
                </a:lnTo>
                <a:lnTo>
                  <a:pt x="656" y="15"/>
                </a:lnTo>
                <a:lnTo>
                  <a:pt x="656" y="17"/>
                </a:lnTo>
                <a:lnTo>
                  <a:pt x="656" y="36"/>
                </a:lnTo>
                <a:lnTo>
                  <a:pt x="656" y="98"/>
                </a:lnTo>
                <a:lnTo>
                  <a:pt x="656" y="101"/>
                </a:lnTo>
                <a:lnTo>
                  <a:pt x="654" y="118"/>
                </a:lnTo>
                <a:lnTo>
                  <a:pt x="654" y="126"/>
                </a:lnTo>
                <a:lnTo>
                  <a:pt x="653" y="129"/>
                </a:lnTo>
                <a:lnTo>
                  <a:pt x="651" y="132"/>
                </a:lnTo>
                <a:lnTo>
                  <a:pt x="648" y="136"/>
                </a:lnTo>
                <a:lnTo>
                  <a:pt x="645" y="139"/>
                </a:lnTo>
                <a:lnTo>
                  <a:pt x="644" y="141"/>
                </a:lnTo>
                <a:lnTo>
                  <a:pt x="641" y="144"/>
                </a:lnTo>
                <a:lnTo>
                  <a:pt x="634" y="151"/>
                </a:lnTo>
                <a:lnTo>
                  <a:pt x="624" y="164"/>
                </a:lnTo>
                <a:lnTo>
                  <a:pt x="612" y="176"/>
                </a:lnTo>
                <a:lnTo>
                  <a:pt x="609" y="179"/>
                </a:lnTo>
                <a:lnTo>
                  <a:pt x="613" y="182"/>
                </a:lnTo>
                <a:lnTo>
                  <a:pt x="615" y="180"/>
                </a:lnTo>
                <a:lnTo>
                  <a:pt x="618" y="182"/>
                </a:lnTo>
                <a:lnTo>
                  <a:pt x="618" y="183"/>
                </a:lnTo>
                <a:lnTo>
                  <a:pt x="619" y="183"/>
                </a:lnTo>
                <a:lnTo>
                  <a:pt x="653" y="183"/>
                </a:lnTo>
                <a:lnTo>
                  <a:pt x="651" y="198"/>
                </a:lnTo>
                <a:lnTo>
                  <a:pt x="651" y="213"/>
                </a:lnTo>
                <a:lnTo>
                  <a:pt x="651" y="215"/>
                </a:lnTo>
                <a:lnTo>
                  <a:pt x="650" y="215"/>
                </a:lnTo>
                <a:lnTo>
                  <a:pt x="645" y="215"/>
                </a:lnTo>
                <a:lnTo>
                  <a:pt x="645" y="220"/>
                </a:lnTo>
                <a:lnTo>
                  <a:pt x="650" y="220"/>
                </a:lnTo>
                <a:lnTo>
                  <a:pt x="651" y="220"/>
                </a:lnTo>
                <a:lnTo>
                  <a:pt x="651" y="223"/>
                </a:lnTo>
                <a:lnTo>
                  <a:pt x="650" y="229"/>
                </a:lnTo>
                <a:lnTo>
                  <a:pt x="650" y="233"/>
                </a:lnTo>
                <a:lnTo>
                  <a:pt x="628" y="233"/>
                </a:lnTo>
                <a:lnTo>
                  <a:pt x="628" y="241"/>
                </a:lnTo>
                <a:lnTo>
                  <a:pt x="616" y="241"/>
                </a:lnTo>
                <a:lnTo>
                  <a:pt x="616" y="238"/>
                </a:lnTo>
                <a:lnTo>
                  <a:pt x="606" y="238"/>
                </a:lnTo>
                <a:lnTo>
                  <a:pt x="606" y="233"/>
                </a:lnTo>
                <a:lnTo>
                  <a:pt x="616" y="233"/>
                </a:lnTo>
                <a:lnTo>
                  <a:pt x="618" y="200"/>
                </a:lnTo>
                <a:lnTo>
                  <a:pt x="591" y="200"/>
                </a:lnTo>
                <a:lnTo>
                  <a:pt x="583" y="207"/>
                </a:lnTo>
                <a:lnTo>
                  <a:pt x="582" y="207"/>
                </a:lnTo>
                <a:lnTo>
                  <a:pt x="571" y="207"/>
                </a:lnTo>
                <a:lnTo>
                  <a:pt x="567" y="207"/>
                </a:lnTo>
                <a:lnTo>
                  <a:pt x="565" y="209"/>
                </a:lnTo>
                <a:lnTo>
                  <a:pt x="568" y="213"/>
                </a:lnTo>
                <a:lnTo>
                  <a:pt x="565" y="218"/>
                </a:lnTo>
                <a:lnTo>
                  <a:pt x="568" y="221"/>
                </a:lnTo>
                <a:lnTo>
                  <a:pt x="568" y="223"/>
                </a:lnTo>
                <a:lnTo>
                  <a:pt x="565" y="224"/>
                </a:lnTo>
                <a:lnTo>
                  <a:pt x="561" y="229"/>
                </a:lnTo>
                <a:lnTo>
                  <a:pt x="559" y="230"/>
                </a:lnTo>
                <a:lnTo>
                  <a:pt x="556" y="232"/>
                </a:lnTo>
                <a:lnTo>
                  <a:pt x="553" y="226"/>
                </a:lnTo>
                <a:lnTo>
                  <a:pt x="550" y="226"/>
                </a:lnTo>
                <a:lnTo>
                  <a:pt x="550" y="223"/>
                </a:lnTo>
                <a:lnTo>
                  <a:pt x="549" y="223"/>
                </a:lnTo>
                <a:lnTo>
                  <a:pt x="542" y="230"/>
                </a:lnTo>
                <a:lnTo>
                  <a:pt x="542" y="232"/>
                </a:lnTo>
                <a:lnTo>
                  <a:pt x="541" y="232"/>
                </a:lnTo>
                <a:lnTo>
                  <a:pt x="539" y="233"/>
                </a:lnTo>
                <a:lnTo>
                  <a:pt x="529" y="233"/>
                </a:lnTo>
                <a:lnTo>
                  <a:pt x="530" y="233"/>
                </a:lnTo>
                <a:lnTo>
                  <a:pt x="532" y="236"/>
                </a:lnTo>
                <a:lnTo>
                  <a:pt x="530" y="239"/>
                </a:lnTo>
                <a:lnTo>
                  <a:pt x="529" y="241"/>
                </a:lnTo>
                <a:lnTo>
                  <a:pt x="533" y="247"/>
                </a:lnTo>
                <a:lnTo>
                  <a:pt x="532" y="248"/>
                </a:lnTo>
                <a:lnTo>
                  <a:pt x="524" y="254"/>
                </a:lnTo>
                <a:lnTo>
                  <a:pt x="524" y="257"/>
                </a:lnTo>
                <a:lnTo>
                  <a:pt x="526" y="257"/>
                </a:lnTo>
                <a:lnTo>
                  <a:pt x="550" y="257"/>
                </a:lnTo>
                <a:lnTo>
                  <a:pt x="564" y="257"/>
                </a:lnTo>
                <a:lnTo>
                  <a:pt x="564" y="259"/>
                </a:lnTo>
                <a:lnTo>
                  <a:pt x="564" y="265"/>
                </a:lnTo>
                <a:lnTo>
                  <a:pt x="564" y="270"/>
                </a:lnTo>
                <a:lnTo>
                  <a:pt x="567" y="273"/>
                </a:lnTo>
                <a:lnTo>
                  <a:pt x="567" y="279"/>
                </a:lnTo>
                <a:lnTo>
                  <a:pt x="567" y="282"/>
                </a:lnTo>
                <a:lnTo>
                  <a:pt x="567" y="288"/>
                </a:lnTo>
                <a:lnTo>
                  <a:pt x="568" y="294"/>
                </a:lnTo>
                <a:lnTo>
                  <a:pt x="568" y="297"/>
                </a:lnTo>
                <a:lnTo>
                  <a:pt x="570" y="297"/>
                </a:lnTo>
                <a:lnTo>
                  <a:pt x="570" y="300"/>
                </a:lnTo>
                <a:lnTo>
                  <a:pt x="571" y="300"/>
                </a:lnTo>
                <a:lnTo>
                  <a:pt x="573" y="300"/>
                </a:lnTo>
                <a:lnTo>
                  <a:pt x="574" y="300"/>
                </a:lnTo>
                <a:lnTo>
                  <a:pt x="573" y="300"/>
                </a:lnTo>
                <a:lnTo>
                  <a:pt x="573" y="298"/>
                </a:lnTo>
                <a:lnTo>
                  <a:pt x="573" y="297"/>
                </a:lnTo>
                <a:lnTo>
                  <a:pt x="573" y="295"/>
                </a:lnTo>
                <a:lnTo>
                  <a:pt x="571" y="294"/>
                </a:lnTo>
                <a:lnTo>
                  <a:pt x="571" y="292"/>
                </a:lnTo>
                <a:lnTo>
                  <a:pt x="571" y="291"/>
                </a:lnTo>
                <a:lnTo>
                  <a:pt x="571" y="289"/>
                </a:lnTo>
                <a:lnTo>
                  <a:pt x="571" y="288"/>
                </a:lnTo>
                <a:lnTo>
                  <a:pt x="571" y="286"/>
                </a:lnTo>
                <a:lnTo>
                  <a:pt x="571" y="282"/>
                </a:lnTo>
                <a:lnTo>
                  <a:pt x="573" y="282"/>
                </a:lnTo>
                <a:lnTo>
                  <a:pt x="573" y="285"/>
                </a:lnTo>
                <a:lnTo>
                  <a:pt x="583" y="285"/>
                </a:lnTo>
                <a:lnTo>
                  <a:pt x="583" y="282"/>
                </a:lnTo>
                <a:lnTo>
                  <a:pt x="586" y="282"/>
                </a:lnTo>
                <a:lnTo>
                  <a:pt x="616" y="282"/>
                </a:lnTo>
                <a:lnTo>
                  <a:pt x="616" y="283"/>
                </a:lnTo>
                <a:lnTo>
                  <a:pt x="648" y="283"/>
                </a:lnTo>
                <a:lnTo>
                  <a:pt x="648" y="282"/>
                </a:lnTo>
                <a:lnTo>
                  <a:pt x="654" y="283"/>
                </a:lnTo>
                <a:lnTo>
                  <a:pt x="656" y="283"/>
                </a:lnTo>
                <a:lnTo>
                  <a:pt x="657" y="283"/>
                </a:lnTo>
                <a:lnTo>
                  <a:pt x="677" y="283"/>
                </a:lnTo>
                <a:lnTo>
                  <a:pt x="678" y="283"/>
                </a:lnTo>
                <a:lnTo>
                  <a:pt x="683" y="283"/>
                </a:lnTo>
                <a:lnTo>
                  <a:pt x="698" y="283"/>
                </a:lnTo>
                <a:lnTo>
                  <a:pt x="705" y="283"/>
                </a:lnTo>
                <a:lnTo>
                  <a:pt x="705" y="282"/>
                </a:lnTo>
                <a:lnTo>
                  <a:pt x="707" y="282"/>
                </a:lnTo>
                <a:lnTo>
                  <a:pt x="707" y="280"/>
                </a:lnTo>
                <a:lnTo>
                  <a:pt x="707" y="279"/>
                </a:lnTo>
                <a:lnTo>
                  <a:pt x="708" y="279"/>
                </a:lnTo>
                <a:lnTo>
                  <a:pt x="708" y="277"/>
                </a:lnTo>
                <a:lnTo>
                  <a:pt x="710" y="277"/>
                </a:lnTo>
                <a:lnTo>
                  <a:pt x="711" y="276"/>
                </a:lnTo>
                <a:lnTo>
                  <a:pt x="713" y="276"/>
                </a:lnTo>
                <a:lnTo>
                  <a:pt x="713" y="274"/>
                </a:lnTo>
                <a:lnTo>
                  <a:pt x="714" y="274"/>
                </a:lnTo>
                <a:lnTo>
                  <a:pt x="714" y="273"/>
                </a:lnTo>
                <a:lnTo>
                  <a:pt x="716" y="273"/>
                </a:lnTo>
                <a:lnTo>
                  <a:pt x="716" y="271"/>
                </a:lnTo>
                <a:lnTo>
                  <a:pt x="716" y="270"/>
                </a:lnTo>
                <a:lnTo>
                  <a:pt x="716" y="256"/>
                </a:lnTo>
                <a:lnTo>
                  <a:pt x="716" y="254"/>
                </a:lnTo>
                <a:lnTo>
                  <a:pt x="716" y="247"/>
                </a:lnTo>
                <a:lnTo>
                  <a:pt x="716" y="244"/>
                </a:lnTo>
                <a:lnTo>
                  <a:pt x="716" y="241"/>
                </a:lnTo>
                <a:lnTo>
                  <a:pt x="716" y="235"/>
                </a:lnTo>
                <a:lnTo>
                  <a:pt x="717" y="235"/>
                </a:lnTo>
                <a:lnTo>
                  <a:pt x="717" y="236"/>
                </a:lnTo>
                <a:lnTo>
                  <a:pt x="717" y="242"/>
                </a:lnTo>
                <a:lnTo>
                  <a:pt x="717" y="244"/>
                </a:lnTo>
                <a:lnTo>
                  <a:pt x="717" y="245"/>
                </a:lnTo>
                <a:lnTo>
                  <a:pt x="717" y="250"/>
                </a:lnTo>
                <a:lnTo>
                  <a:pt x="717" y="270"/>
                </a:lnTo>
                <a:lnTo>
                  <a:pt x="717" y="271"/>
                </a:lnTo>
                <a:lnTo>
                  <a:pt x="717" y="273"/>
                </a:lnTo>
                <a:lnTo>
                  <a:pt x="716" y="274"/>
                </a:lnTo>
                <a:lnTo>
                  <a:pt x="716" y="276"/>
                </a:lnTo>
                <a:lnTo>
                  <a:pt x="714" y="276"/>
                </a:lnTo>
                <a:lnTo>
                  <a:pt x="714" y="277"/>
                </a:lnTo>
                <a:lnTo>
                  <a:pt x="713" y="277"/>
                </a:lnTo>
                <a:lnTo>
                  <a:pt x="711" y="277"/>
                </a:lnTo>
                <a:lnTo>
                  <a:pt x="711" y="279"/>
                </a:lnTo>
                <a:lnTo>
                  <a:pt x="710" y="279"/>
                </a:lnTo>
                <a:lnTo>
                  <a:pt x="710" y="280"/>
                </a:lnTo>
                <a:lnTo>
                  <a:pt x="708" y="280"/>
                </a:lnTo>
                <a:lnTo>
                  <a:pt x="708" y="282"/>
                </a:lnTo>
                <a:lnTo>
                  <a:pt x="708" y="283"/>
                </a:lnTo>
                <a:lnTo>
                  <a:pt x="708" y="285"/>
                </a:lnTo>
                <a:lnTo>
                  <a:pt x="716" y="285"/>
                </a:lnTo>
                <a:lnTo>
                  <a:pt x="716" y="300"/>
                </a:lnTo>
                <a:lnTo>
                  <a:pt x="716" y="318"/>
                </a:lnTo>
                <a:lnTo>
                  <a:pt x="683" y="316"/>
                </a:lnTo>
                <a:lnTo>
                  <a:pt x="683" y="318"/>
                </a:lnTo>
                <a:lnTo>
                  <a:pt x="683" y="350"/>
                </a:lnTo>
                <a:lnTo>
                  <a:pt x="690" y="351"/>
                </a:lnTo>
                <a:lnTo>
                  <a:pt x="692" y="351"/>
                </a:lnTo>
                <a:lnTo>
                  <a:pt x="710" y="351"/>
                </a:lnTo>
                <a:lnTo>
                  <a:pt x="714" y="351"/>
                </a:lnTo>
                <a:lnTo>
                  <a:pt x="716" y="351"/>
                </a:lnTo>
                <a:lnTo>
                  <a:pt x="716" y="388"/>
                </a:lnTo>
                <a:lnTo>
                  <a:pt x="716" y="391"/>
                </a:lnTo>
                <a:lnTo>
                  <a:pt x="716" y="416"/>
                </a:lnTo>
                <a:lnTo>
                  <a:pt x="716" y="429"/>
                </a:lnTo>
                <a:lnTo>
                  <a:pt x="716" y="432"/>
                </a:lnTo>
                <a:lnTo>
                  <a:pt x="716" y="435"/>
                </a:lnTo>
                <a:lnTo>
                  <a:pt x="705" y="435"/>
                </a:lnTo>
                <a:lnTo>
                  <a:pt x="704" y="435"/>
                </a:lnTo>
                <a:lnTo>
                  <a:pt x="648" y="435"/>
                </a:lnTo>
                <a:lnTo>
                  <a:pt x="648" y="438"/>
                </a:lnTo>
                <a:lnTo>
                  <a:pt x="648" y="442"/>
                </a:lnTo>
                <a:lnTo>
                  <a:pt x="648" y="445"/>
                </a:lnTo>
                <a:lnTo>
                  <a:pt x="648" y="448"/>
                </a:lnTo>
                <a:lnTo>
                  <a:pt x="648" y="465"/>
                </a:lnTo>
                <a:lnTo>
                  <a:pt x="648" y="468"/>
                </a:lnTo>
                <a:lnTo>
                  <a:pt x="648" y="471"/>
                </a:lnTo>
                <a:lnTo>
                  <a:pt x="648" y="474"/>
                </a:lnTo>
                <a:lnTo>
                  <a:pt x="648" y="478"/>
                </a:lnTo>
                <a:lnTo>
                  <a:pt x="648" y="485"/>
                </a:lnTo>
                <a:lnTo>
                  <a:pt x="648" y="486"/>
                </a:lnTo>
                <a:lnTo>
                  <a:pt x="648" y="492"/>
                </a:lnTo>
                <a:lnTo>
                  <a:pt x="648" y="494"/>
                </a:lnTo>
                <a:lnTo>
                  <a:pt x="648" y="500"/>
                </a:lnTo>
                <a:lnTo>
                  <a:pt x="648" y="518"/>
                </a:lnTo>
                <a:lnTo>
                  <a:pt x="648" y="519"/>
                </a:lnTo>
                <a:lnTo>
                  <a:pt x="648" y="522"/>
                </a:lnTo>
                <a:lnTo>
                  <a:pt x="650" y="548"/>
                </a:lnTo>
                <a:lnTo>
                  <a:pt x="650" y="554"/>
                </a:lnTo>
                <a:lnTo>
                  <a:pt x="650" y="560"/>
                </a:lnTo>
                <a:lnTo>
                  <a:pt x="636" y="560"/>
                </a:lnTo>
                <a:lnTo>
                  <a:pt x="637" y="600"/>
                </a:lnTo>
                <a:lnTo>
                  <a:pt x="637" y="610"/>
                </a:lnTo>
                <a:lnTo>
                  <a:pt x="639" y="619"/>
                </a:lnTo>
                <a:lnTo>
                  <a:pt x="636" y="618"/>
                </a:lnTo>
                <a:lnTo>
                  <a:pt x="634" y="618"/>
                </a:lnTo>
                <a:lnTo>
                  <a:pt x="633" y="618"/>
                </a:lnTo>
                <a:lnTo>
                  <a:pt x="631" y="618"/>
                </a:lnTo>
                <a:lnTo>
                  <a:pt x="630" y="618"/>
                </a:lnTo>
                <a:lnTo>
                  <a:pt x="624" y="618"/>
                </a:lnTo>
                <a:lnTo>
                  <a:pt x="622" y="618"/>
                </a:lnTo>
                <a:lnTo>
                  <a:pt x="621" y="618"/>
                </a:lnTo>
                <a:lnTo>
                  <a:pt x="619" y="618"/>
                </a:lnTo>
                <a:lnTo>
                  <a:pt x="609" y="618"/>
                </a:lnTo>
                <a:lnTo>
                  <a:pt x="609" y="613"/>
                </a:lnTo>
                <a:lnTo>
                  <a:pt x="600" y="613"/>
                </a:lnTo>
                <a:lnTo>
                  <a:pt x="600" y="618"/>
                </a:lnTo>
                <a:lnTo>
                  <a:pt x="598" y="618"/>
                </a:lnTo>
                <a:lnTo>
                  <a:pt x="598" y="613"/>
                </a:lnTo>
                <a:lnTo>
                  <a:pt x="592" y="613"/>
                </a:lnTo>
                <a:lnTo>
                  <a:pt x="592" y="607"/>
                </a:lnTo>
                <a:lnTo>
                  <a:pt x="591" y="607"/>
                </a:lnTo>
                <a:lnTo>
                  <a:pt x="591" y="618"/>
                </a:lnTo>
                <a:lnTo>
                  <a:pt x="589" y="618"/>
                </a:lnTo>
                <a:lnTo>
                  <a:pt x="583" y="618"/>
                </a:lnTo>
                <a:lnTo>
                  <a:pt x="582" y="618"/>
                </a:lnTo>
                <a:lnTo>
                  <a:pt x="582" y="621"/>
                </a:lnTo>
                <a:lnTo>
                  <a:pt x="582" y="624"/>
                </a:lnTo>
                <a:lnTo>
                  <a:pt x="582" y="627"/>
                </a:lnTo>
                <a:lnTo>
                  <a:pt x="582" y="630"/>
                </a:lnTo>
                <a:lnTo>
                  <a:pt x="583" y="630"/>
                </a:lnTo>
                <a:lnTo>
                  <a:pt x="585" y="630"/>
                </a:lnTo>
                <a:lnTo>
                  <a:pt x="585" y="631"/>
                </a:lnTo>
                <a:lnTo>
                  <a:pt x="592" y="631"/>
                </a:lnTo>
                <a:lnTo>
                  <a:pt x="595" y="631"/>
                </a:lnTo>
                <a:lnTo>
                  <a:pt x="595" y="628"/>
                </a:lnTo>
                <a:lnTo>
                  <a:pt x="603" y="628"/>
                </a:lnTo>
                <a:lnTo>
                  <a:pt x="604" y="628"/>
                </a:lnTo>
                <a:lnTo>
                  <a:pt x="604" y="625"/>
                </a:lnTo>
                <a:lnTo>
                  <a:pt x="606" y="625"/>
                </a:lnTo>
                <a:lnTo>
                  <a:pt x="607" y="625"/>
                </a:lnTo>
                <a:lnTo>
                  <a:pt x="607" y="633"/>
                </a:lnTo>
                <a:lnTo>
                  <a:pt x="624" y="630"/>
                </a:lnTo>
                <a:lnTo>
                  <a:pt x="630" y="644"/>
                </a:lnTo>
                <a:lnTo>
                  <a:pt x="633" y="654"/>
                </a:lnTo>
                <a:lnTo>
                  <a:pt x="634" y="669"/>
                </a:lnTo>
                <a:lnTo>
                  <a:pt x="634" y="689"/>
                </a:lnTo>
                <a:lnTo>
                  <a:pt x="634" y="698"/>
                </a:lnTo>
                <a:lnTo>
                  <a:pt x="633" y="698"/>
                </a:lnTo>
                <a:lnTo>
                  <a:pt x="628" y="698"/>
                </a:lnTo>
                <a:lnTo>
                  <a:pt x="627" y="698"/>
                </a:lnTo>
                <a:lnTo>
                  <a:pt x="625" y="698"/>
                </a:lnTo>
                <a:lnTo>
                  <a:pt x="622" y="698"/>
                </a:lnTo>
                <a:lnTo>
                  <a:pt x="621" y="698"/>
                </a:lnTo>
                <a:lnTo>
                  <a:pt x="619" y="698"/>
                </a:lnTo>
                <a:lnTo>
                  <a:pt x="621" y="692"/>
                </a:lnTo>
                <a:lnTo>
                  <a:pt x="622" y="692"/>
                </a:lnTo>
                <a:lnTo>
                  <a:pt x="628" y="692"/>
                </a:lnTo>
                <a:lnTo>
                  <a:pt x="628" y="691"/>
                </a:lnTo>
                <a:lnTo>
                  <a:pt x="628" y="689"/>
                </a:lnTo>
                <a:lnTo>
                  <a:pt x="627" y="689"/>
                </a:lnTo>
                <a:lnTo>
                  <a:pt x="613" y="691"/>
                </a:lnTo>
                <a:lnTo>
                  <a:pt x="601" y="692"/>
                </a:lnTo>
                <a:lnTo>
                  <a:pt x="582" y="697"/>
                </a:lnTo>
                <a:lnTo>
                  <a:pt x="552" y="704"/>
                </a:lnTo>
                <a:lnTo>
                  <a:pt x="549" y="704"/>
                </a:lnTo>
                <a:lnTo>
                  <a:pt x="539" y="707"/>
                </a:lnTo>
                <a:lnTo>
                  <a:pt x="539" y="709"/>
                </a:lnTo>
                <a:lnTo>
                  <a:pt x="539" y="710"/>
                </a:lnTo>
                <a:lnTo>
                  <a:pt x="539" y="712"/>
                </a:lnTo>
                <a:lnTo>
                  <a:pt x="539" y="722"/>
                </a:lnTo>
                <a:lnTo>
                  <a:pt x="535" y="724"/>
                </a:lnTo>
                <a:lnTo>
                  <a:pt x="520" y="730"/>
                </a:lnTo>
                <a:lnTo>
                  <a:pt x="520" y="740"/>
                </a:lnTo>
                <a:lnTo>
                  <a:pt x="520" y="744"/>
                </a:lnTo>
                <a:lnTo>
                  <a:pt x="520" y="745"/>
                </a:lnTo>
                <a:lnTo>
                  <a:pt x="517" y="747"/>
                </a:lnTo>
                <a:lnTo>
                  <a:pt x="515" y="747"/>
                </a:lnTo>
                <a:lnTo>
                  <a:pt x="514" y="748"/>
                </a:lnTo>
                <a:lnTo>
                  <a:pt x="514" y="756"/>
                </a:lnTo>
                <a:lnTo>
                  <a:pt x="530" y="756"/>
                </a:lnTo>
                <a:lnTo>
                  <a:pt x="532" y="763"/>
                </a:lnTo>
                <a:lnTo>
                  <a:pt x="536" y="763"/>
                </a:lnTo>
                <a:lnTo>
                  <a:pt x="536" y="768"/>
                </a:lnTo>
                <a:lnTo>
                  <a:pt x="536" y="771"/>
                </a:lnTo>
                <a:lnTo>
                  <a:pt x="536" y="772"/>
                </a:lnTo>
                <a:lnTo>
                  <a:pt x="539" y="772"/>
                </a:lnTo>
                <a:lnTo>
                  <a:pt x="539" y="781"/>
                </a:lnTo>
                <a:lnTo>
                  <a:pt x="539" y="792"/>
                </a:lnTo>
                <a:lnTo>
                  <a:pt x="546" y="790"/>
                </a:lnTo>
                <a:lnTo>
                  <a:pt x="546" y="778"/>
                </a:lnTo>
                <a:lnTo>
                  <a:pt x="546" y="774"/>
                </a:lnTo>
                <a:lnTo>
                  <a:pt x="549" y="774"/>
                </a:lnTo>
                <a:lnTo>
                  <a:pt x="549" y="775"/>
                </a:lnTo>
                <a:lnTo>
                  <a:pt x="549" y="790"/>
                </a:lnTo>
                <a:lnTo>
                  <a:pt x="564" y="780"/>
                </a:lnTo>
                <a:lnTo>
                  <a:pt x="579" y="762"/>
                </a:lnTo>
                <a:lnTo>
                  <a:pt x="580" y="760"/>
                </a:lnTo>
                <a:lnTo>
                  <a:pt x="595" y="737"/>
                </a:lnTo>
                <a:lnTo>
                  <a:pt x="604" y="721"/>
                </a:lnTo>
                <a:lnTo>
                  <a:pt x="612" y="713"/>
                </a:lnTo>
                <a:lnTo>
                  <a:pt x="622" y="710"/>
                </a:lnTo>
                <a:lnTo>
                  <a:pt x="627" y="712"/>
                </a:lnTo>
                <a:lnTo>
                  <a:pt x="634" y="713"/>
                </a:lnTo>
                <a:lnTo>
                  <a:pt x="636" y="715"/>
                </a:lnTo>
                <a:lnTo>
                  <a:pt x="639" y="716"/>
                </a:lnTo>
                <a:lnTo>
                  <a:pt x="639" y="719"/>
                </a:lnTo>
                <a:lnTo>
                  <a:pt x="639" y="727"/>
                </a:lnTo>
                <a:lnTo>
                  <a:pt x="639" y="731"/>
                </a:lnTo>
                <a:lnTo>
                  <a:pt x="639" y="733"/>
                </a:lnTo>
                <a:lnTo>
                  <a:pt x="639" y="734"/>
                </a:lnTo>
                <a:lnTo>
                  <a:pt x="639" y="744"/>
                </a:lnTo>
                <a:lnTo>
                  <a:pt x="639" y="760"/>
                </a:lnTo>
                <a:lnTo>
                  <a:pt x="639" y="783"/>
                </a:lnTo>
                <a:lnTo>
                  <a:pt x="639" y="789"/>
                </a:lnTo>
                <a:lnTo>
                  <a:pt x="639" y="798"/>
                </a:lnTo>
                <a:lnTo>
                  <a:pt x="639" y="800"/>
                </a:lnTo>
                <a:lnTo>
                  <a:pt x="639" y="806"/>
                </a:lnTo>
                <a:lnTo>
                  <a:pt x="639" y="810"/>
                </a:lnTo>
                <a:lnTo>
                  <a:pt x="639" y="822"/>
                </a:lnTo>
                <a:lnTo>
                  <a:pt x="639" y="827"/>
                </a:lnTo>
                <a:lnTo>
                  <a:pt x="639" y="828"/>
                </a:lnTo>
                <a:lnTo>
                  <a:pt x="639" y="833"/>
                </a:lnTo>
                <a:lnTo>
                  <a:pt x="639" y="837"/>
                </a:lnTo>
                <a:lnTo>
                  <a:pt x="639" y="853"/>
                </a:lnTo>
                <a:lnTo>
                  <a:pt x="639" y="854"/>
                </a:lnTo>
                <a:lnTo>
                  <a:pt x="637" y="874"/>
                </a:lnTo>
                <a:lnTo>
                  <a:pt x="637" y="881"/>
                </a:lnTo>
                <a:lnTo>
                  <a:pt x="637" y="883"/>
                </a:lnTo>
                <a:lnTo>
                  <a:pt x="637" y="884"/>
                </a:lnTo>
                <a:lnTo>
                  <a:pt x="637" y="886"/>
                </a:lnTo>
                <a:lnTo>
                  <a:pt x="637" y="887"/>
                </a:lnTo>
                <a:lnTo>
                  <a:pt x="637" y="896"/>
                </a:lnTo>
                <a:lnTo>
                  <a:pt x="637" y="906"/>
                </a:lnTo>
                <a:lnTo>
                  <a:pt x="637" y="939"/>
                </a:lnTo>
                <a:lnTo>
                  <a:pt x="639" y="940"/>
                </a:lnTo>
                <a:lnTo>
                  <a:pt x="639" y="942"/>
                </a:lnTo>
                <a:lnTo>
                  <a:pt x="641" y="965"/>
                </a:lnTo>
                <a:lnTo>
                  <a:pt x="642" y="975"/>
                </a:lnTo>
                <a:lnTo>
                  <a:pt x="645" y="995"/>
                </a:lnTo>
                <a:lnTo>
                  <a:pt x="645" y="1004"/>
                </a:lnTo>
                <a:lnTo>
                  <a:pt x="645" y="1021"/>
                </a:lnTo>
                <a:lnTo>
                  <a:pt x="648" y="1021"/>
                </a:lnTo>
                <a:lnTo>
                  <a:pt x="650" y="1021"/>
                </a:lnTo>
                <a:lnTo>
                  <a:pt x="651" y="1021"/>
                </a:lnTo>
                <a:lnTo>
                  <a:pt x="659" y="1021"/>
                </a:lnTo>
                <a:lnTo>
                  <a:pt x="663" y="1022"/>
                </a:lnTo>
                <a:lnTo>
                  <a:pt x="684" y="1022"/>
                </a:lnTo>
                <a:lnTo>
                  <a:pt x="690" y="1022"/>
                </a:lnTo>
                <a:lnTo>
                  <a:pt x="692" y="1022"/>
                </a:lnTo>
                <a:lnTo>
                  <a:pt x="693" y="1022"/>
                </a:lnTo>
                <a:lnTo>
                  <a:pt x="696" y="1022"/>
                </a:lnTo>
                <a:lnTo>
                  <a:pt x="699" y="1022"/>
                </a:lnTo>
                <a:lnTo>
                  <a:pt x="701" y="1022"/>
                </a:lnTo>
                <a:lnTo>
                  <a:pt x="707" y="1022"/>
                </a:lnTo>
                <a:lnTo>
                  <a:pt x="708" y="1022"/>
                </a:lnTo>
                <a:lnTo>
                  <a:pt x="717" y="1022"/>
                </a:lnTo>
                <a:lnTo>
                  <a:pt x="717" y="1025"/>
                </a:lnTo>
                <a:lnTo>
                  <a:pt x="717" y="1031"/>
                </a:lnTo>
                <a:lnTo>
                  <a:pt x="710" y="1030"/>
                </a:lnTo>
                <a:lnTo>
                  <a:pt x="707" y="1030"/>
                </a:lnTo>
                <a:lnTo>
                  <a:pt x="707" y="1031"/>
                </a:lnTo>
                <a:lnTo>
                  <a:pt x="707" y="1033"/>
                </a:lnTo>
                <a:lnTo>
                  <a:pt x="707" y="1036"/>
                </a:lnTo>
                <a:lnTo>
                  <a:pt x="698" y="1036"/>
                </a:lnTo>
                <a:lnTo>
                  <a:pt x="693" y="1036"/>
                </a:lnTo>
                <a:lnTo>
                  <a:pt x="693" y="1048"/>
                </a:lnTo>
                <a:lnTo>
                  <a:pt x="698" y="1048"/>
                </a:lnTo>
                <a:lnTo>
                  <a:pt x="717" y="1048"/>
                </a:lnTo>
                <a:lnTo>
                  <a:pt x="717" y="1051"/>
                </a:lnTo>
                <a:lnTo>
                  <a:pt x="717" y="1052"/>
                </a:lnTo>
                <a:lnTo>
                  <a:pt x="717" y="1054"/>
                </a:lnTo>
                <a:lnTo>
                  <a:pt x="717" y="1065"/>
                </a:lnTo>
                <a:lnTo>
                  <a:pt x="717" y="1072"/>
                </a:lnTo>
                <a:lnTo>
                  <a:pt x="717" y="1080"/>
                </a:lnTo>
                <a:lnTo>
                  <a:pt x="717" y="1083"/>
                </a:lnTo>
                <a:lnTo>
                  <a:pt x="717" y="1086"/>
                </a:lnTo>
                <a:lnTo>
                  <a:pt x="717" y="1093"/>
                </a:lnTo>
                <a:lnTo>
                  <a:pt x="717" y="1096"/>
                </a:lnTo>
                <a:lnTo>
                  <a:pt x="717" y="1107"/>
                </a:lnTo>
                <a:lnTo>
                  <a:pt x="717" y="1111"/>
                </a:lnTo>
                <a:lnTo>
                  <a:pt x="717" y="1118"/>
                </a:lnTo>
                <a:lnTo>
                  <a:pt x="717" y="1119"/>
                </a:lnTo>
                <a:lnTo>
                  <a:pt x="717" y="1128"/>
                </a:lnTo>
                <a:lnTo>
                  <a:pt x="717" y="1131"/>
                </a:lnTo>
                <a:lnTo>
                  <a:pt x="717" y="1160"/>
                </a:lnTo>
                <a:lnTo>
                  <a:pt x="717" y="1161"/>
                </a:lnTo>
                <a:lnTo>
                  <a:pt x="684" y="1161"/>
                </a:lnTo>
                <a:lnTo>
                  <a:pt x="665" y="1161"/>
                </a:lnTo>
                <a:lnTo>
                  <a:pt x="656" y="1161"/>
                </a:lnTo>
                <a:lnTo>
                  <a:pt x="651" y="1161"/>
                </a:lnTo>
                <a:lnTo>
                  <a:pt x="648" y="1161"/>
                </a:lnTo>
                <a:lnTo>
                  <a:pt x="645" y="1160"/>
                </a:lnTo>
                <a:lnTo>
                  <a:pt x="644" y="1160"/>
                </a:lnTo>
                <a:lnTo>
                  <a:pt x="618" y="1160"/>
                </a:lnTo>
                <a:lnTo>
                  <a:pt x="618" y="1158"/>
                </a:lnTo>
                <a:lnTo>
                  <a:pt x="613" y="1158"/>
                </a:lnTo>
                <a:lnTo>
                  <a:pt x="610" y="1158"/>
                </a:lnTo>
                <a:lnTo>
                  <a:pt x="606" y="1158"/>
                </a:lnTo>
                <a:lnTo>
                  <a:pt x="604" y="1160"/>
                </a:lnTo>
                <a:lnTo>
                  <a:pt x="598" y="1160"/>
                </a:lnTo>
                <a:lnTo>
                  <a:pt x="597" y="1160"/>
                </a:lnTo>
                <a:lnTo>
                  <a:pt x="592" y="1161"/>
                </a:lnTo>
                <a:lnTo>
                  <a:pt x="591" y="1161"/>
                </a:lnTo>
                <a:lnTo>
                  <a:pt x="589" y="1161"/>
                </a:lnTo>
                <a:lnTo>
                  <a:pt x="588" y="1161"/>
                </a:lnTo>
                <a:lnTo>
                  <a:pt x="588" y="1163"/>
                </a:lnTo>
                <a:lnTo>
                  <a:pt x="586" y="1163"/>
                </a:lnTo>
                <a:lnTo>
                  <a:pt x="585" y="1163"/>
                </a:lnTo>
                <a:lnTo>
                  <a:pt x="585" y="1166"/>
                </a:lnTo>
                <a:lnTo>
                  <a:pt x="583" y="1166"/>
                </a:lnTo>
                <a:lnTo>
                  <a:pt x="583" y="1164"/>
                </a:lnTo>
                <a:lnTo>
                  <a:pt x="583" y="1163"/>
                </a:lnTo>
                <a:lnTo>
                  <a:pt x="582" y="1163"/>
                </a:lnTo>
                <a:lnTo>
                  <a:pt x="582" y="1161"/>
                </a:lnTo>
                <a:lnTo>
                  <a:pt x="580" y="1161"/>
                </a:lnTo>
                <a:lnTo>
                  <a:pt x="579" y="1161"/>
                </a:lnTo>
                <a:lnTo>
                  <a:pt x="577" y="1161"/>
                </a:lnTo>
                <a:lnTo>
                  <a:pt x="576" y="1161"/>
                </a:lnTo>
                <a:lnTo>
                  <a:pt x="574" y="1161"/>
                </a:lnTo>
                <a:lnTo>
                  <a:pt x="573" y="1161"/>
                </a:lnTo>
                <a:lnTo>
                  <a:pt x="568" y="1161"/>
                </a:lnTo>
                <a:lnTo>
                  <a:pt x="567" y="1161"/>
                </a:lnTo>
                <a:lnTo>
                  <a:pt x="565" y="1161"/>
                </a:lnTo>
                <a:lnTo>
                  <a:pt x="552" y="1161"/>
                </a:lnTo>
                <a:lnTo>
                  <a:pt x="546" y="1161"/>
                </a:lnTo>
                <a:lnTo>
                  <a:pt x="539" y="1161"/>
                </a:lnTo>
                <a:lnTo>
                  <a:pt x="538" y="1161"/>
                </a:lnTo>
                <a:lnTo>
                  <a:pt x="536" y="1161"/>
                </a:lnTo>
                <a:lnTo>
                  <a:pt x="535" y="1161"/>
                </a:lnTo>
                <a:lnTo>
                  <a:pt x="533" y="1161"/>
                </a:lnTo>
                <a:lnTo>
                  <a:pt x="532" y="1161"/>
                </a:lnTo>
                <a:lnTo>
                  <a:pt x="527" y="1160"/>
                </a:lnTo>
                <a:lnTo>
                  <a:pt x="526" y="1160"/>
                </a:lnTo>
                <a:lnTo>
                  <a:pt x="526" y="1163"/>
                </a:lnTo>
                <a:lnTo>
                  <a:pt x="526" y="1164"/>
                </a:lnTo>
                <a:lnTo>
                  <a:pt x="526" y="1169"/>
                </a:lnTo>
                <a:lnTo>
                  <a:pt x="526" y="1172"/>
                </a:lnTo>
                <a:lnTo>
                  <a:pt x="526" y="1174"/>
                </a:lnTo>
                <a:lnTo>
                  <a:pt x="526" y="1177"/>
                </a:lnTo>
                <a:lnTo>
                  <a:pt x="526" y="1178"/>
                </a:lnTo>
                <a:lnTo>
                  <a:pt x="526" y="1180"/>
                </a:lnTo>
                <a:lnTo>
                  <a:pt x="526" y="1183"/>
                </a:lnTo>
                <a:lnTo>
                  <a:pt x="526" y="1184"/>
                </a:lnTo>
                <a:lnTo>
                  <a:pt x="523" y="1184"/>
                </a:lnTo>
                <a:lnTo>
                  <a:pt x="521" y="1184"/>
                </a:lnTo>
                <a:lnTo>
                  <a:pt x="517" y="1184"/>
                </a:lnTo>
                <a:lnTo>
                  <a:pt x="514" y="1184"/>
                </a:lnTo>
                <a:lnTo>
                  <a:pt x="509" y="1184"/>
                </a:lnTo>
                <a:lnTo>
                  <a:pt x="505" y="1184"/>
                </a:lnTo>
                <a:lnTo>
                  <a:pt x="502" y="1184"/>
                </a:lnTo>
                <a:lnTo>
                  <a:pt x="499" y="1184"/>
                </a:lnTo>
                <a:lnTo>
                  <a:pt x="497" y="1184"/>
                </a:lnTo>
                <a:lnTo>
                  <a:pt x="497" y="1187"/>
                </a:lnTo>
                <a:lnTo>
                  <a:pt x="497" y="1189"/>
                </a:lnTo>
                <a:lnTo>
                  <a:pt x="497" y="1190"/>
                </a:lnTo>
                <a:lnTo>
                  <a:pt x="494" y="1190"/>
                </a:lnTo>
                <a:lnTo>
                  <a:pt x="493" y="1190"/>
                </a:lnTo>
                <a:lnTo>
                  <a:pt x="493" y="1189"/>
                </a:lnTo>
                <a:lnTo>
                  <a:pt x="493" y="1187"/>
                </a:lnTo>
                <a:lnTo>
                  <a:pt x="490" y="1187"/>
                </a:lnTo>
                <a:lnTo>
                  <a:pt x="485" y="1187"/>
                </a:lnTo>
                <a:lnTo>
                  <a:pt x="484" y="1187"/>
                </a:lnTo>
                <a:lnTo>
                  <a:pt x="484" y="1184"/>
                </a:lnTo>
                <a:lnTo>
                  <a:pt x="475" y="1184"/>
                </a:lnTo>
                <a:lnTo>
                  <a:pt x="475" y="1193"/>
                </a:lnTo>
                <a:lnTo>
                  <a:pt x="455" y="1193"/>
                </a:lnTo>
                <a:lnTo>
                  <a:pt x="449" y="1193"/>
                </a:lnTo>
                <a:lnTo>
                  <a:pt x="440" y="1193"/>
                </a:lnTo>
                <a:lnTo>
                  <a:pt x="426" y="1193"/>
                </a:lnTo>
                <a:lnTo>
                  <a:pt x="428" y="1190"/>
                </a:lnTo>
                <a:lnTo>
                  <a:pt x="423" y="1192"/>
                </a:lnTo>
                <a:lnTo>
                  <a:pt x="422" y="1192"/>
                </a:lnTo>
                <a:lnTo>
                  <a:pt x="420" y="1192"/>
                </a:lnTo>
                <a:lnTo>
                  <a:pt x="419" y="1192"/>
                </a:lnTo>
                <a:lnTo>
                  <a:pt x="420" y="1192"/>
                </a:lnTo>
                <a:lnTo>
                  <a:pt x="419" y="1193"/>
                </a:lnTo>
                <a:lnTo>
                  <a:pt x="417" y="1193"/>
                </a:lnTo>
                <a:lnTo>
                  <a:pt x="417" y="1192"/>
                </a:lnTo>
                <a:lnTo>
                  <a:pt x="417" y="1190"/>
                </a:lnTo>
                <a:lnTo>
                  <a:pt x="417" y="1187"/>
                </a:lnTo>
                <a:lnTo>
                  <a:pt x="417" y="1177"/>
                </a:lnTo>
                <a:lnTo>
                  <a:pt x="411" y="1177"/>
                </a:lnTo>
                <a:lnTo>
                  <a:pt x="411" y="1178"/>
                </a:lnTo>
                <a:lnTo>
                  <a:pt x="411" y="1186"/>
                </a:lnTo>
                <a:lnTo>
                  <a:pt x="411" y="1187"/>
                </a:lnTo>
                <a:lnTo>
                  <a:pt x="411" y="1190"/>
                </a:lnTo>
                <a:lnTo>
                  <a:pt x="411" y="1192"/>
                </a:lnTo>
                <a:lnTo>
                  <a:pt x="413" y="1193"/>
                </a:lnTo>
                <a:lnTo>
                  <a:pt x="414" y="1196"/>
                </a:lnTo>
                <a:lnTo>
                  <a:pt x="411" y="1198"/>
                </a:lnTo>
                <a:lnTo>
                  <a:pt x="410" y="1198"/>
                </a:lnTo>
                <a:lnTo>
                  <a:pt x="408" y="1199"/>
                </a:lnTo>
                <a:lnTo>
                  <a:pt x="408" y="1198"/>
                </a:lnTo>
                <a:lnTo>
                  <a:pt x="408" y="1195"/>
                </a:lnTo>
                <a:lnTo>
                  <a:pt x="405" y="1195"/>
                </a:lnTo>
                <a:lnTo>
                  <a:pt x="404" y="1195"/>
                </a:lnTo>
                <a:lnTo>
                  <a:pt x="404" y="1187"/>
                </a:lnTo>
                <a:lnTo>
                  <a:pt x="404" y="1186"/>
                </a:lnTo>
                <a:lnTo>
                  <a:pt x="404" y="1180"/>
                </a:lnTo>
                <a:lnTo>
                  <a:pt x="404" y="1178"/>
                </a:lnTo>
                <a:lnTo>
                  <a:pt x="402" y="1178"/>
                </a:lnTo>
                <a:lnTo>
                  <a:pt x="396" y="1178"/>
                </a:lnTo>
                <a:lnTo>
                  <a:pt x="389" y="1178"/>
                </a:lnTo>
                <a:lnTo>
                  <a:pt x="386" y="1178"/>
                </a:lnTo>
                <a:lnTo>
                  <a:pt x="384" y="1178"/>
                </a:lnTo>
                <a:lnTo>
                  <a:pt x="384" y="1177"/>
                </a:lnTo>
                <a:lnTo>
                  <a:pt x="383" y="1177"/>
                </a:lnTo>
                <a:lnTo>
                  <a:pt x="381" y="1177"/>
                </a:lnTo>
                <a:lnTo>
                  <a:pt x="380" y="1177"/>
                </a:lnTo>
                <a:lnTo>
                  <a:pt x="378" y="1175"/>
                </a:lnTo>
                <a:lnTo>
                  <a:pt x="377" y="1175"/>
                </a:lnTo>
                <a:lnTo>
                  <a:pt x="375" y="1174"/>
                </a:lnTo>
                <a:lnTo>
                  <a:pt x="374" y="1174"/>
                </a:lnTo>
                <a:lnTo>
                  <a:pt x="374" y="1172"/>
                </a:lnTo>
                <a:lnTo>
                  <a:pt x="372" y="1172"/>
                </a:lnTo>
                <a:lnTo>
                  <a:pt x="371" y="1171"/>
                </a:lnTo>
                <a:lnTo>
                  <a:pt x="371" y="1169"/>
                </a:lnTo>
                <a:lnTo>
                  <a:pt x="369" y="1168"/>
                </a:lnTo>
                <a:lnTo>
                  <a:pt x="368" y="1166"/>
                </a:lnTo>
                <a:lnTo>
                  <a:pt x="368" y="1164"/>
                </a:lnTo>
                <a:lnTo>
                  <a:pt x="366" y="1164"/>
                </a:lnTo>
                <a:lnTo>
                  <a:pt x="366" y="1163"/>
                </a:lnTo>
                <a:lnTo>
                  <a:pt x="365" y="1163"/>
                </a:lnTo>
                <a:lnTo>
                  <a:pt x="363" y="1161"/>
                </a:lnTo>
                <a:lnTo>
                  <a:pt x="362" y="1161"/>
                </a:lnTo>
                <a:lnTo>
                  <a:pt x="360" y="1161"/>
                </a:lnTo>
                <a:lnTo>
                  <a:pt x="359" y="1161"/>
                </a:lnTo>
                <a:lnTo>
                  <a:pt x="355" y="1161"/>
                </a:lnTo>
                <a:lnTo>
                  <a:pt x="354" y="1161"/>
                </a:lnTo>
                <a:lnTo>
                  <a:pt x="345" y="1160"/>
                </a:lnTo>
                <a:lnTo>
                  <a:pt x="340" y="1160"/>
                </a:lnTo>
                <a:lnTo>
                  <a:pt x="339" y="1160"/>
                </a:lnTo>
                <a:lnTo>
                  <a:pt x="334" y="1158"/>
                </a:lnTo>
                <a:lnTo>
                  <a:pt x="333" y="1157"/>
                </a:lnTo>
                <a:lnTo>
                  <a:pt x="331" y="1157"/>
                </a:lnTo>
                <a:lnTo>
                  <a:pt x="328" y="1157"/>
                </a:lnTo>
                <a:lnTo>
                  <a:pt x="328" y="1155"/>
                </a:lnTo>
                <a:lnTo>
                  <a:pt x="327" y="1155"/>
                </a:lnTo>
                <a:lnTo>
                  <a:pt x="322" y="1154"/>
                </a:lnTo>
                <a:lnTo>
                  <a:pt x="319" y="1154"/>
                </a:lnTo>
                <a:lnTo>
                  <a:pt x="318" y="1154"/>
                </a:lnTo>
                <a:lnTo>
                  <a:pt x="316" y="1154"/>
                </a:lnTo>
                <a:lnTo>
                  <a:pt x="315" y="1154"/>
                </a:lnTo>
                <a:lnTo>
                  <a:pt x="315" y="1151"/>
                </a:lnTo>
                <a:lnTo>
                  <a:pt x="315" y="1149"/>
                </a:lnTo>
                <a:lnTo>
                  <a:pt x="315" y="1148"/>
                </a:lnTo>
                <a:lnTo>
                  <a:pt x="315" y="1146"/>
                </a:lnTo>
                <a:lnTo>
                  <a:pt x="315" y="1137"/>
                </a:lnTo>
                <a:lnTo>
                  <a:pt x="315" y="1136"/>
                </a:lnTo>
                <a:lnTo>
                  <a:pt x="315" y="1134"/>
                </a:lnTo>
                <a:lnTo>
                  <a:pt x="315" y="1131"/>
                </a:lnTo>
                <a:lnTo>
                  <a:pt x="315" y="1130"/>
                </a:lnTo>
                <a:lnTo>
                  <a:pt x="315" y="1128"/>
                </a:lnTo>
                <a:lnTo>
                  <a:pt x="315" y="1127"/>
                </a:lnTo>
                <a:lnTo>
                  <a:pt x="315" y="1124"/>
                </a:lnTo>
                <a:lnTo>
                  <a:pt x="315" y="1122"/>
                </a:lnTo>
                <a:lnTo>
                  <a:pt x="315" y="1119"/>
                </a:lnTo>
                <a:lnTo>
                  <a:pt x="315" y="1116"/>
                </a:lnTo>
                <a:lnTo>
                  <a:pt x="315" y="1115"/>
                </a:lnTo>
                <a:lnTo>
                  <a:pt x="315" y="1113"/>
                </a:lnTo>
                <a:lnTo>
                  <a:pt x="315" y="1110"/>
                </a:lnTo>
                <a:lnTo>
                  <a:pt x="315" y="1108"/>
                </a:lnTo>
                <a:lnTo>
                  <a:pt x="315" y="1104"/>
                </a:lnTo>
                <a:lnTo>
                  <a:pt x="313" y="1105"/>
                </a:lnTo>
                <a:lnTo>
                  <a:pt x="312" y="1105"/>
                </a:lnTo>
                <a:lnTo>
                  <a:pt x="310" y="1105"/>
                </a:lnTo>
                <a:lnTo>
                  <a:pt x="298" y="1108"/>
                </a:lnTo>
                <a:lnTo>
                  <a:pt x="298" y="1110"/>
                </a:lnTo>
                <a:lnTo>
                  <a:pt x="298" y="1111"/>
                </a:lnTo>
                <a:lnTo>
                  <a:pt x="298" y="1113"/>
                </a:lnTo>
                <a:lnTo>
                  <a:pt x="298" y="1116"/>
                </a:lnTo>
                <a:lnTo>
                  <a:pt x="298" y="1118"/>
                </a:lnTo>
                <a:lnTo>
                  <a:pt x="298" y="1119"/>
                </a:lnTo>
                <a:lnTo>
                  <a:pt x="297" y="1119"/>
                </a:lnTo>
                <a:lnTo>
                  <a:pt x="294" y="1119"/>
                </a:lnTo>
                <a:lnTo>
                  <a:pt x="292" y="1119"/>
                </a:lnTo>
                <a:lnTo>
                  <a:pt x="289" y="1119"/>
                </a:lnTo>
                <a:lnTo>
                  <a:pt x="286" y="1119"/>
                </a:lnTo>
                <a:lnTo>
                  <a:pt x="285" y="1119"/>
                </a:lnTo>
                <a:lnTo>
                  <a:pt x="282" y="1119"/>
                </a:lnTo>
                <a:lnTo>
                  <a:pt x="279" y="1119"/>
                </a:lnTo>
                <a:lnTo>
                  <a:pt x="277" y="1119"/>
                </a:lnTo>
                <a:lnTo>
                  <a:pt x="276" y="1119"/>
                </a:lnTo>
                <a:lnTo>
                  <a:pt x="276" y="1116"/>
                </a:lnTo>
                <a:lnTo>
                  <a:pt x="276" y="1113"/>
                </a:lnTo>
                <a:lnTo>
                  <a:pt x="276" y="1110"/>
                </a:lnTo>
                <a:lnTo>
                  <a:pt x="265" y="1110"/>
                </a:lnTo>
                <a:lnTo>
                  <a:pt x="264" y="1110"/>
                </a:lnTo>
                <a:lnTo>
                  <a:pt x="256" y="1110"/>
                </a:lnTo>
                <a:lnTo>
                  <a:pt x="248" y="1110"/>
                </a:lnTo>
                <a:lnTo>
                  <a:pt x="245" y="1110"/>
                </a:lnTo>
                <a:lnTo>
                  <a:pt x="236" y="1110"/>
                </a:lnTo>
                <a:lnTo>
                  <a:pt x="235" y="1110"/>
                </a:lnTo>
                <a:lnTo>
                  <a:pt x="223" y="1110"/>
                </a:lnTo>
                <a:lnTo>
                  <a:pt x="217" y="1108"/>
                </a:lnTo>
                <a:lnTo>
                  <a:pt x="217" y="1110"/>
                </a:lnTo>
                <a:lnTo>
                  <a:pt x="215" y="1110"/>
                </a:lnTo>
                <a:lnTo>
                  <a:pt x="214" y="1110"/>
                </a:lnTo>
                <a:lnTo>
                  <a:pt x="205" y="1108"/>
                </a:lnTo>
                <a:lnTo>
                  <a:pt x="202" y="1108"/>
                </a:lnTo>
                <a:lnTo>
                  <a:pt x="197" y="1107"/>
                </a:lnTo>
                <a:lnTo>
                  <a:pt x="196" y="1107"/>
                </a:lnTo>
                <a:lnTo>
                  <a:pt x="190" y="1105"/>
                </a:lnTo>
                <a:lnTo>
                  <a:pt x="187" y="1104"/>
                </a:lnTo>
                <a:lnTo>
                  <a:pt x="184" y="1101"/>
                </a:lnTo>
                <a:lnTo>
                  <a:pt x="182" y="1101"/>
                </a:lnTo>
                <a:lnTo>
                  <a:pt x="182" y="1096"/>
                </a:lnTo>
                <a:lnTo>
                  <a:pt x="182" y="1095"/>
                </a:lnTo>
                <a:lnTo>
                  <a:pt x="182" y="1092"/>
                </a:lnTo>
                <a:lnTo>
                  <a:pt x="182" y="1090"/>
                </a:lnTo>
                <a:lnTo>
                  <a:pt x="182" y="1084"/>
                </a:lnTo>
                <a:lnTo>
                  <a:pt x="176" y="1084"/>
                </a:lnTo>
                <a:lnTo>
                  <a:pt x="179" y="1081"/>
                </a:lnTo>
                <a:lnTo>
                  <a:pt x="181" y="1081"/>
                </a:lnTo>
                <a:lnTo>
                  <a:pt x="181" y="1080"/>
                </a:lnTo>
                <a:lnTo>
                  <a:pt x="182" y="1077"/>
                </a:lnTo>
                <a:lnTo>
                  <a:pt x="182" y="1075"/>
                </a:lnTo>
                <a:lnTo>
                  <a:pt x="182" y="1074"/>
                </a:lnTo>
                <a:lnTo>
                  <a:pt x="182" y="1072"/>
                </a:lnTo>
                <a:lnTo>
                  <a:pt x="184" y="1071"/>
                </a:lnTo>
                <a:lnTo>
                  <a:pt x="173" y="1071"/>
                </a:lnTo>
                <a:lnTo>
                  <a:pt x="173" y="1068"/>
                </a:lnTo>
                <a:lnTo>
                  <a:pt x="178" y="1068"/>
                </a:lnTo>
                <a:lnTo>
                  <a:pt x="184" y="1068"/>
                </a:lnTo>
                <a:lnTo>
                  <a:pt x="185" y="1069"/>
                </a:lnTo>
                <a:lnTo>
                  <a:pt x="185" y="1068"/>
                </a:lnTo>
                <a:lnTo>
                  <a:pt x="187" y="1068"/>
                </a:lnTo>
                <a:lnTo>
                  <a:pt x="187" y="1066"/>
                </a:lnTo>
                <a:lnTo>
                  <a:pt x="188" y="1066"/>
                </a:lnTo>
                <a:lnTo>
                  <a:pt x="191" y="1063"/>
                </a:lnTo>
                <a:lnTo>
                  <a:pt x="197" y="1060"/>
                </a:lnTo>
                <a:lnTo>
                  <a:pt x="197" y="1055"/>
                </a:lnTo>
                <a:lnTo>
                  <a:pt x="197" y="1054"/>
                </a:lnTo>
                <a:lnTo>
                  <a:pt x="197" y="1051"/>
                </a:lnTo>
                <a:lnTo>
                  <a:pt x="197" y="1049"/>
                </a:lnTo>
                <a:lnTo>
                  <a:pt x="199" y="1049"/>
                </a:lnTo>
                <a:lnTo>
                  <a:pt x="199" y="1046"/>
                </a:lnTo>
                <a:lnTo>
                  <a:pt x="202" y="1046"/>
                </a:lnTo>
                <a:lnTo>
                  <a:pt x="202" y="1040"/>
                </a:lnTo>
                <a:lnTo>
                  <a:pt x="203" y="1040"/>
                </a:lnTo>
                <a:lnTo>
                  <a:pt x="211" y="1040"/>
                </a:lnTo>
                <a:lnTo>
                  <a:pt x="211" y="1046"/>
                </a:lnTo>
                <a:lnTo>
                  <a:pt x="211" y="1049"/>
                </a:lnTo>
                <a:lnTo>
                  <a:pt x="211" y="1051"/>
                </a:lnTo>
                <a:lnTo>
                  <a:pt x="215" y="1048"/>
                </a:lnTo>
                <a:lnTo>
                  <a:pt x="215" y="1046"/>
                </a:lnTo>
                <a:lnTo>
                  <a:pt x="214" y="1045"/>
                </a:lnTo>
                <a:lnTo>
                  <a:pt x="212" y="1043"/>
                </a:lnTo>
                <a:lnTo>
                  <a:pt x="214" y="1043"/>
                </a:lnTo>
                <a:lnTo>
                  <a:pt x="214" y="1042"/>
                </a:lnTo>
                <a:lnTo>
                  <a:pt x="212" y="1040"/>
                </a:lnTo>
                <a:lnTo>
                  <a:pt x="214" y="1039"/>
                </a:lnTo>
                <a:lnTo>
                  <a:pt x="221" y="1034"/>
                </a:lnTo>
                <a:lnTo>
                  <a:pt x="224" y="1033"/>
                </a:lnTo>
                <a:lnTo>
                  <a:pt x="223" y="1031"/>
                </a:lnTo>
                <a:lnTo>
                  <a:pt x="223" y="1027"/>
                </a:lnTo>
                <a:lnTo>
                  <a:pt x="223" y="1024"/>
                </a:lnTo>
                <a:lnTo>
                  <a:pt x="223" y="1022"/>
                </a:lnTo>
                <a:lnTo>
                  <a:pt x="223" y="1021"/>
                </a:lnTo>
                <a:lnTo>
                  <a:pt x="223" y="1019"/>
                </a:lnTo>
                <a:lnTo>
                  <a:pt x="212" y="1019"/>
                </a:lnTo>
                <a:lnTo>
                  <a:pt x="211" y="1019"/>
                </a:lnTo>
                <a:lnTo>
                  <a:pt x="200" y="1019"/>
                </a:lnTo>
                <a:lnTo>
                  <a:pt x="196" y="1019"/>
                </a:lnTo>
                <a:lnTo>
                  <a:pt x="184" y="1018"/>
                </a:lnTo>
                <a:lnTo>
                  <a:pt x="182" y="1018"/>
                </a:lnTo>
                <a:lnTo>
                  <a:pt x="181" y="1018"/>
                </a:lnTo>
                <a:lnTo>
                  <a:pt x="179" y="1019"/>
                </a:lnTo>
                <a:lnTo>
                  <a:pt x="178" y="1019"/>
                </a:lnTo>
                <a:lnTo>
                  <a:pt x="178" y="1021"/>
                </a:lnTo>
                <a:lnTo>
                  <a:pt x="176" y="1021"/>
                </a:lnTo>
                <a:lnTo>
                  <a:pt x="176" y="1022"/>
                </a:lnTo>
                <a:lnTo>
                  <a:pt x="175" y="1022"/>
                </a:lnTo>
                <a:lnTo>
                  <a:pt x="173" y="1022"/>
                </a:lnTo>
                <a:lnTo>
                  <a:pt x="173" y="1018"/>
                </a:lnTo>
                <a:lnTo>
                  <a:pt x="170" y="1018"/>
                </a:lnTo>
                <a:lnTo>
                  <a:pt x="169" y="1018"/>
                </a:lnTo>
                <a:lnTo>
                  <a:pt x="162" y="1018"/>
                </a:lnTo>
                <a:lnTo>
                  <a:pt x="149" y="1018"/>
                </a:lnTo>
                <a:lnTo>
                  <a:pt x="125" y="1018"/>
                </a:lnTo>
                <a:lnTo>
                  <a:pt x="116" y="1018"/>
                </a:lnTo>
                <a:lnTo>
                  <a:pt x="114" y="1018"/>
                </a:lnTo>
                <a:lnTo>
                  <a:pt x="110" y="1016"/>
                </a:lnTo>
                <a:lnTo>
                  <a:pt x="108" y="1015"/>
                </a:lnTo>
                <a:lnTo>
                  <a:pt x="104" y="1015"/>
                </a:lnTo>
                <a:lnTo>
                  <a:pt x="104" y="1013"/>
                </a:lnTo>
                <a:lnTo>
                  <a:pt x="104" y="1002"/>
                </a:lnTo>
                <a:lnTo>
                  <a:pt x="105" y="992"/>
                </a:lnTo>
                <a:lnTo>
                  <a:pt x="99" y="992"/>
                </a:lnTo>
                <a:lnTo>
                  <a:pt x="101" y="995"/>
                </a:lnTo>
                <a:lnTo>
                  <a:pt x="99" y="995"/>
                </a:lnTo>
                <a:lnTo>
                  <a:pt x="96" y="995"/>
                </a:lnTo>
                <a:lnTo>
                  <a:pt x="96" y="984"/>
                </a:lnTo>
                <a:lnTo>
                  <a:pt x="93" y="986"/>
                </a:lnTo>
                <a:lnTo>
                  <a:pt x="93" y="987"/>
                </a:lnTo>
                <a:lnTo>
                  <a:pt x="90" y="989"/>
                </a:lnTo>
                <a:lnTo>
                  <a:pt x="81" y="995"/>
                </a:lnTo>
                <a:lnTo>
                  <a:pt x="72" y="1002"/>
                </a:lnTo>
                <a:lnTo>
                  <a:pt x="70" y="1004"/>
                </a:lnTo>
                <a:lnTo>
                  <a:pt x="64" y="1009"/>
                </a:lnTo>
                <a:lnTo>
                  <a:pt x="57" y="1013"/>
                </a:lnTo>
                <a:lnTo>
                  <a:pt x="54" y="1016"/>
                </a:lnTo>
                <a:lnTo>
                  <a:pt x="52" y="1013"/>
                </a:lnTo>
                <a:lnTo>
                  <a:pt x="40" y="1013"/>
                </a:lnTo>
                <a:lnTo>
                  <a:pt x="39" y="1013"/>
                </a:lnTo>
                <a:lnTo>
                  <a:pt x="37" y="1018"/>
                </a:lnTo>
                <a:lnTo>
                  <a:pt x="34" y="1018"/>
                </a:lnTo>
                <a:lnTo>
                  <a:pt x="25" y="1019"/>
                </a:lnTo>
                <a:lnTo>
                  <a:pt x="15" y="1019"/>
                </a:lnTo>
                <a:lnTo>
                  <a:pt x="13" y="1019"/>
                </a:lnTo>
                <a:lnTo>
                  <a:pt x="12" y="1019"/>
                </a:lnTo>
                <a:lnTo>
                  <a:pt x="10" y="1019"/>
                </a:lnTo>
                <a:lnTo>
                  <a:pt x="10" y="1005"/>
                </a:lnTo>
                <a:lnTo>
                  <a:pt x="10" y="1004"/>
                </a:lnTo>
                <a:lnTo>
                  <a:pt x="10" y="1002"/>
                </a:lnTo>
                <a:lnTo>
                  <a:pt x="7" y="998"/>
                </a:lnTo>
                <a:lnTo>
                  <a:pt x="4" y="996"/>
                </a:lnTo>
                <a:lnTo>
                  <a:pt x="0" y="987"/>
                </a:lnTo>
                <a:lnTo>
                  <a:pt x="3" y="983"/>
                </a:lnTo>
                <a:close/>
                <a:moveTo>
                  <a:pt x="205" y="1090"/>
                </a:moveTo>
                <a:lnTo>
                  <a:pt x="205" y="1096"/>
                </a:lnTo>
                <a:lnTo>
                  <a:pt x="205" y="1098"/>
                </a:lnTo>
                <a:lnTo>
                  <a:pt x="205" y="1099"/>
                </a:lnTo>
                <a:lnTo>
                  <a:pt x="214" y="1099"/>
                </a:lnTo>
                <a:lnTo>
                  <a:pt x="217" y="1099"/>
                </a:lnTo>
                <a:lnTo>
                  <a:pt x="217" y="1104"/>
                </a:lnTo>
                <a:lnTo>
                  <a:pt x="217" y="1105"/>
                </a:lnTo>
                <a:lnTo>
                  <a:pt x="217" y="1107"/>
                </a:lnTo>
                <a:lnTo>
                  <a:pt x="230" y="1104"/>
                </a:lnTo>
                <a:lnTo>
                  <a:pt x="232" y="1104"/>
                </a:lnTo>
                <a:lnTo>
                  <a:pt x="235" y="1104"/>
                </a:lnTo>
                <a:lnTo>
                  <a:pt x="236" y="1104"/>
                </a:lnTo>
                <a:lnTo>
                  <a:pt x="239" y="1107"/>
                </a:lnTo>
                <a:lnTo>
                  <a:pt x="248" y="1105"/>
                </a:lnTo>
                <a:lnTo>
                  <a:pt x="248" y="1096"/>
                </a:lnTo>
                <a:lnTo>
                  <a:pt x="248" y="1092"/>
                </a:lnTo>
                <a:lnTo>
                  <a:pt x="251" y="1093"/>
                </a:lnTo>
                <a:lnTo>
                  <a:pt x="253" y="1093"/>
                </a:lnTo>
                <a:lnTo>
                  <a:pt x="253" y="1086"/>
                </a:lnTo>
                <a:lnTo>
                  <a:pt x="254" y="1086"/>
                </a:lnTo>
                <a:lnTo>
                  <a:pt x="256" y="1086"/>
                </a:lnTo>
                <a:lnTo>
                  <a:pt x="257" y="1086"/>
                </a:lnTo>
                <a:lnTo>
                  <a:pt x="260" y="1086"/>
                </a:lnTo>
                <a:lnTo>
                  <a:pt x="262" y="1086"/>
                </a:lnTo>
                <a:lnTo>
                  <a:pt x="265" y="1086"/>
                </a:lnTo>
                <a:lnTo>
                  <a:pt x="265" y="1081"/>
                </a:lnTo>
                <a:lnTo>
                  <a:pt x="265" y="1080"/>
                </a:lnTo>
                <a:lnTo>
                  <a:pt x="268" y="1080"/>
                </a:lnTo>
                <a:lnTo>
                  <a:pt x="268" y="1081"/>
                </a:lnTo>
                <a:lnTo>
                  <a:pt x="273" y="1081"/>
                </a:lnTo>
                <a:lnTo>
                  <a:pt x="273" y="1068"/>
                </a:lnTo>
                <a:lnTo>
                  <a:pt x="273" y="1063"/>
                </a:lnTo>
                <a:lnTo>
                  <a:pt x="273" y="1062"/>
                </a:lnTo>
                <a:lnTo>
                  <a:pt x="273" y="1060"/>
                </a:lnTo>
                <a:lnTo>
                  <a:pt x="273" y="1052"/>
                </a:lnTo>
                <a:lnTo>
                  <a:pt x="276" y="1052"/>
                </a:lnTo>
                <a:lnTo>
                  <a:pt x="277" y="1052"/>
                </a:lnTo>
                <a:lnTo>
                  <a:pt x="277" y="1062"/>
                </a:lnTo>
                <a:lnTo>
                  <a:pt x="277" y="1065"/>
                </a:lnTo>
                <a:lnTo>
                  <a:pt x="280" y="1065"/>
                </a:lnTo>
                <a:lnTo>
                  <a:pt x="280" y="1062"/>
                </a:lnTo>
                <a:lnTo>
                  <a:pt x="280" y="1052"/>
                </a:lnTo>
                <a:lnTo>
                  <a:pt x="285" y="1052"/>
                </a:lnTo>
                <a:lnTo>
                  <a:pt x="286" y="1052"/>
                </a:lnTo>
                <a:lnTo>
                  <a:pt x="288" y="1052"/>
                </a:lnTo>
                <a:lnTo>
                  <a:pt x="289" y="1052"/>
                </a:lnTo>
                <a:lnTo>
                  <a:pt x="291" y="1052"/>
                </a:lnTo>
                <a:lnTo>
                  <a:pt x="292" y="1052"/>
                </a:lnTo>
                <a:lnTo>
                  <a:pt x="294" y="1052"/>
                </a:lnTo>
                <a:lnTo>
                  <a:pt x="295" y="1052"/>
                </a:lnTo>
                <a:lnTo>
                  <a:pt x="298" y="1052"/>
                </a:lnTo>
                <a:lnTo>
                  <a:pt x="298" y="1049"/>
                </a:lnTo>
                <a:lnTo>
                  <a:pt x="300" y="1049"/>
                </a:lnTo>
                <a:lnTo>
                  <a:pt x="301" y="1049"/>
                </a:lnTo>
                <a:lnTo>
                  <a:pt x="301" y="1052"/>
                </a:lnTo>
                <a:lnTo>
                  <a:pt x="307" y="1052"/>
                </a:lnTo>
                <a:lnTo>
                  <a:pt x="309" y="1052"/>
                </a:lnTo>
                <a:lnTo>
                  <a:pt x="310" y="1052"/>
                </a:lnTo>
                <a:lnTo>
                  <a:pt x="312" y="1052"/>
                </a:lnTo>
                <a:lnTo>
                  <a:pt x="313" y="1052"/>
                </a:lnTo>
                <a:lnTo>
                  <a:pt x="313" y="1051"/>
                </a:lnTo>
                <a:lnTo>
                  <a:pt x="313" y="1049"/>
                </a:lnTo>
                <a:lnTo>
                  <a:pt x="313" y="1042"/>
                </a:lnTo>
                <a:lnTo>
                  <a:pt x="313" y="1034"/>
                </a:lnTo>
                <a:lnTo>
                  <a:pt x="313" y="1033"/>
                </a:lnTo>
                <a:lnTo>
                  <a:pt x="313" y="1027"/>
                </a:lnTo>
                <a:lnTo>
                  <a:pt x="313" y="1019"/>
                </a:lnTo>
                <a:lnTo>
                  <a:pt x="312" y="1019"/>
                </a:lnTo>
                <a:lnTo>
                  <a:pt x="310" y="1019"/>
                </a:lnTo>
                <a:lnTo>
                  <a:pt x="306" y="1019"/>
                </a:lnTo>
                <a:lnTo>
                  <a:pt x="277" y="1019"/>
                </a:lnTo>
                <a:lnTo>
                  <a:pt x="274" y="1019"/>
                </a:lnTo>
                <a:lnTo>
                  <a:pt x="268" y="1019"/>
                </a:lnTo>
                <a:lnTo>
                  <a:pt x="259" y="1019"/>
                </a:lnTo>
                <a:lnTo>
                  <a:pt x="256" y="1019"/>
                </a:lnTo>
                <a:lnTo>
                  <a:pt x="250" y="1019"/>
                </a:lnTo>
                <a:lnTo>
                  <a:pt x="248" y="1019"/>
                </a:lnTo>
                <a:lnTo>
                  <a:pt x="248" y="1022"/>
                </a:lnTo>
                <a:lnTo>
                  <a:pt x="245" y="1024"/>
                </a:lnTo>
                <a:lnTo>
                  <a:pt x="247" y="1027"/>
                </a:lnTo>
                <a:lnTo>
                  <a:pt x="251" y="1027"/>
                </a:lnTo>
                <a:lnTo>
                  <a:pt x="256" y="1027"/>
                </a:lnTo>
                <a:lnTo>
                  <a:pt x="257" y="1027"/>
                </a:lnTo>
                <a:lnTo>
                  <a:pt x="256" y="1081"/>
                </a:lnTo>
                <a:lnTo>
                  <a:pt x="253" y="1083"/>
                </a:lnTo>
                <a:lnTo>
                  <a:pt x="253" y="1084"/>
                </a:lnTo>
                <a:lnTo>
                  <a:pt x="251" y="1084"/>
                </a:lnTo>
                <a:lnTo>
                  <a:pt x="250" y="1084"/>
                </a:lnTo>
                <a:lnTo>
                  <a:pt x="248" y="1084"/>
                </a:lnTo>
                <a:lnTo>
                  <a:pt x="247" y="1084"/>
                </a:lnTo>
                <a:lnTo>
                  <a:pt x="244" y="1084"/>
                </a:lnTo>
                <a:lnTo>
                  <a:pt x="242" y="1084"/>
                </a:lnTo>
                <a:lnTo>
                  <a:pt x="229" y="1084"/>
                </a:lnTo>
                <a:lnTo>
                  <a:pt x="223" y="1084"/>
                </a:lnTo>
                <a:lnTo>
                  <a:pt x="221" y="1084"/>
                </a:lnTo>
                <a:lnTo>
                  <a:pt x="221" y="1083"/>
                </a:lnTo>
                <a:lnTo>
                  <a:pt x="221" y="1081"/>
                </a:lnTo>
                <a:lnTo>
                  <a:pt x="221" y="1069"/>
                </a:lnTo>
                <a:lnTo>
                  <a:pt x="221" y="1065"/>
                </a:lnTo>
                <a:lnTo>
                  <a:pt x="221" y="1063"/>
                </a:lnTo>
                <a:lnTo>
                  <a:pt x="221" y="1060"/>
                </a:lnTo>
                <a:lnTo>
                  <a:pt x="221" y="1058"/>
                </a:lnTo>
                <a:lnTo>
                  <a:pt x="221" y="1057"/>
                </a:lnTo>
                <a:lnTo>
                  <a:pt x="221" y="1055"/>
                </a:lnTo>
                <a:lnTo>
                  <a:pt x="217" y="1055"/>
                </a:lnTo>
                <a:lnTo>
                  <a:pt x="217" y="1057"/>
                </a:lnTo>
                <a:lnTo>
                  <a:pt x="217" y="1055"/>
                </a:lnTo>
                <a:lnTo>
                  <a:pt x="217" y="1054"/>
                </a:lnTo>
                <a:lnTo>
                  <a:pt x="214" y="1054"/>
                </a:lnTo>
                <a:lnTo>
                  <a:pt x="214" y="1057"/>
                </a:lnTo>
                <a:lnTo>
                  <a:pt x="212" y="1057"/>
                </a:lnTo>
                <a:lnTo>
                  <a:pt x="211" y="1057"/>
                </a:lnTo>
                <a:lnTo>
                  <a:pt x="211" y="1058"/>
                </a:lnTo>
                <a:lnTo>
                  <a:pt x="211" y="1066"/>
                </a:lnTo>
                <a:lnTo>
                  <a:pt x="217" y="1066"/>
                </a:lnTo>
                <a:lnTo>
                  <a:pt x="217" y="1068"/>
                </a:lnTo>
                <a:lnTo>
                  <a:pt x="215" y="1068"/>
                </a:lnTo>
                <a:lnTo>
                  <a:pt x="211" y="1068"/>
                </a:lnTo>
                <a:lnTo>
                  <a:pt x="211" y="1069"/>
                </a:lnTo>
                <a:lnTo>
                  <a:pt x="211" y="1072"/>
                </a:lnTo>
                <a:lnTo>
                  <a:pt x="211" y="1077"/>
                </a:lnTo>
                <a:lnTo>
                  <a:pt x="215" y="1077"/>
                </a:lnTo>
                <a:lnTo>
                  <a:pt x="217" y="1077"/>
                </a:lnTo>
                <a:lnTo>
                  <a:pt x="217" y="1078"/>
                </a:lnTo>
                <a:lnTo>
                  <a:pt x="217" y="1080"/>
                </a:lnTo>
                <a:lnTo>
                  <a:pt x="217" y="1081"/>
                </a:lnTo>
                <a:lnTo>
                  <a:pt x="215" y="1081"/>
                </a:lnTo>
                <a:lnTo>
                  <a:pt x="211" y="1081"/>
                </a:lnTo>
                <a:lnTo>
                  <a:pt x="211" y="1084"/>
                </a:lnTo>
                <a:lnTo>
                  <a:pt x="208" y="1084"/>
                </a:lnTo>
                <a:lnTo>
                  <a:pt x="205" y="1084"/>
                </a:lnTo>
                <a:lnTo>
                  <a:pt x="205" y="1086"/>
                </a:lnTo>
                <a:lnTo>
                  <a:pt x="205" y="1090"/>
                </a:lnTo>
                <a:close/>
                <a:moveTo>
                  <a:pt x="236" y="607"/>
                </a:moveTo>
                <a:lnTo>
                  <a:pt x="245" y="607"/>
                </a:lnTo>
                <a:lnTo>
                  <a:pt x="245" y="616"/>
                </a:lnTo>
                <a:lnTo>
                  <a:pt x="245" y="618"/>
                </a:lnTo>
                <a:lnTo>
                  <a:pt x="283" y="618"/>
                </a:lnTo>
                <a:lnTo>
                  <a:pt x="289" y="618"/>
                </a:lnTo>
                <a:lnTo>
                  <a:pt x="295" y="618"/>
                </a:lnTo>
                <a:lnTo>
                  <a:pt x="298" y="618"/>
                </a:lnTo>
                <a:lnTo>
                  <a:pt x="303" y="619"/>
                </a:lnTo>
                <a:lnTo>
                  <a:pt x="306" y="619"/>
                </a:lnTo>
                <a:lnTo>
                  <a:pt x="307" y="619"/>
                </a:lnTo>
                <a:lnTo>
                  <a:pt x="315" y="619"/>
                </a:lnTo>
                <a:lnTo>
                  <a:pt x="318" y="619"/>
                </a:lnTo>
                <a:lnTo>
                  <a:pt x="319" y="619"/>
                </a:lnTo>
                <a:lnTo>
                  <a:pt x="319" y="616"/>
                </a:lnTo>
                <a:lnTo>
                  <a:pt x="319" y="607"/>
                </a:lnTo>
                <a:lnTo>
                  <a:pt x="321" y="585"/>
                </a:lnTo>
                <a:lnTo>
                  <a:pt x="321" y="551"/>
                </a:lnTo>
                <a:lnTo>
                  <a:pt x="319" y="551"/>
                </a:lnTo>
                <a:lnTo>
                  <a:pt x="316" y="551"/>
                </a:lnTo>
                <a:lnTo>
                  <a:pt x="313" y="551"/>
                </a:lnTo>
                <a:lnTo>
                  <a:pt x="312" y="551"/>
                </a:lnTo>
                <a:lnTo>
                  <a:pt x="312" y="539"/>
                </a:lnTo>
                <a:lnTo>
                  <a:pt x="309" y="536"/>
                </a:lnTo>
                <a:lnTo>
                  <a:pt x="307" y="536"/>
                </a:lnTo>
                <a:lnTo>
                  <a:pt x="306" y="536"/>
                </a:lnTo>
                <a:lnTo>
                  <a:pt x="306" y="533"/>
                </a:lnTo>
                <a:lnTo>
                  <a:pt x="306" y="518"/>
                </a:lnTo>
                <a:lnTo>
                  <a:pt x="306" y="516"/>
                </a:lnTo>
                <a:lnTo>
                  <a:pt x="304" y="513"/>
                </a:lnTo>
                <a:lnTo>
                  <a:pt x="279" y="513"/>
                </a:lnTo>
                <a:lnTo>
                  <a:pt x="276" y="515"/>
                </a:lnTo>
                <a:lnTo>
                  <a:pt x="276" y="516"/>
                </a:lnTo>
                <a:lnTo>
                  <a:pt x="253" y="519"/>
                </a:lnTo>
                <a:lnTo>
                  <a:pt x="244" y="521"/>
                </a:lnTo>
                <a:lnTo>
                  <a:pt x="242" y="521"/>
                </a:lnTo>
                <a:lnTo>
                  <a:pt x="241" y="524"/>
                </a:lnTo>
                <a:lnTo>
                  <a:pt x="241" y="527"/>
                </a:lnTo>
                <a:lnTo>
                  <a:pt x="239" y="531"/>
                </a:lnTo>
                <a:lnTo>
                  <a:pt x="239" y="538"/>
                </a:lnTo>
                <a:lnTo>
                  <a:pt x="239" y="541"/>
                </a:lnTo>
                <a:lnTo>
                  <a:pt x="239" y="542"/>
                </a:lnTo>
                <a:lnTo>
                  <a:pt x="241" y="542"/>
                </a:lnTo>
                <a:lnTo>
                  <a:pt x="242" y="542"/>
                </a:lnTo>
                <a:lnTo>
                  <a:pt x="242" y="547"/>
                </a:lnTo>
                <a:lnTo>
                  <a:pt x="242" y="550"/>
                </a:lnTo>
                <a:lnTo>
                  <a:pt x="238" y="550"/>
                </a:lnTo>
                <a:lnTo>
                  <a:pt x="238" y="554"/>
                </a:lnTo>
                <a:lnTo>
                  <a:pt x="238" y="559"/>
                </a:lnTo>
                <a:lnTo>
                  <a:pt x="238" y="565"/>
                </a:lnTo>
                <a:lnTo>
                  <a:pt x="238" y="566"/>
                </a:lnTo>
                <a:lnTo>
                  <a:pt x="238" y="568"/>
                </a:lnTo>
                <a:lnTo>
                  <a:pt x="238" y="578"/>
                </a:lnTo>
                <a:lnTo>
                  <a:pt x="238" y="581"/>
                </a:lnTo>
                <a:lnTo>
                  <a:pt x="238" y="583"/>
                </a:lnTo>
                <a:lnTo>
                  <a:pt x="238" y="589"/>
                </a:lnTo>
                <a:lnTo>
                  <a:pt x="238" y="591"/>
                </a:lnTo>
                <a:lnTo>
                  <a:pt x="238" y="595"/>
                </a:lnTo>
                <a:lnTo>
                  <a:pt x="236" y="607"/>
                </a:lnTo>
                <a:close/>
                <a:moveTo>
                  <a:pt x="241" y="477"/>
                </a:moveTo>
                <a:lnTo>
                  <a:pt x="241" y="483"/>
                </a:lnTo>
                <a:lnTo>
                  <a:pt x="247" y="483"/>
                </a:lnTo>
                <a:lnTo>
                  <a:pt x="254" y="483"/>
                </a:lnTo>
                <a:lnTo>
                  <a:pt x="254" y="485"/>
                </a:lnTo>
                <a:lnTo>
                  <a:pt x="254" y="489"/>
                </a:lnTo>
                <a:lnTo>
                  <a:pt x="267" y="489"/>
                </a:lnTo>
                <a:lnTo>
                  <a:pt x="286" y="489"/>
                </a:lnTo>
                <a:lnTo>
                  <a:pt x="286" y="485"/>
                </a:lnTo>
                <a:lnTo>
                  <a:pt x="286" y="483"/>
                </a:lnTo>
                <a:lnTo>
                  <a:pt x="283" y="483"/>
                </a:lnTo>
                <a:lnTo>
                  <a:pt x="279" y="483"/>
                </a:lnTo>
                <a:lnTo>
                  <a:pt x="271" y="483"/>
                </a:lnTo>
                <a:lnTo>
                  <a:pt x="259" y="483"/>
                </a:lnTo>
                <a:lnTo>
                  <a:pt x="256" y="483"/>
                </a:lnTo>
                <a:lnTo>
                  <a:pt x="256" y="475"/>
                </a:lnTo>
                <a:lnTo>
                  <a:pt x="241" y="475"/>
                </a:lnTo>
                <a:lnTo>
                  <a:pt x="241" y="477"/>
                </a:lnTo>
                <a:close/>
                <a:moveTo>
                  <a:pt x="242" y="471"/>
                </a:moveTo>
                <a:lnTo>
                  <a:pt x="253" y="471"/>
                </a:lnTo>
                <a:lnTo>
                  <a:pt x="253" y="465"/>
                </a:lnTo>
                <a:lnTo>
                  <a:pt x="248" y="465"/>
                </a:lnTo>
                <a:lnTo>
                  <a:pt x="248" y="460"/>
                </a:lnTo>
                <a:lnTo>
                  <a:pt x="245" y="457"/>
                </a:lnTo>
                <a:lnTo>
                  <a:pt x="241" y="457"/>
                </a:lnTo>
                <a:lnTo>
                  <a:pt x="242" y="471"/>
                </a:lnTo>
                <a:close/>
                <a:moveTo>
                  <a:pt x="241" y="504"/>
                </a:moveTo>
                <a:lnTo>
                  <a:pt x="244" y="506"/>
                </a:lnTo>
                <a:lnTo>
                  <a:pt x="253" y="507"/>
                </a:lnTo>
                <a:lnTo>
                  <a:pt x="254" y="507"/>
                </a:lnTo>
                <a:lnTo>
                  <a:pt x="254" y="501"/>
                </a:lnTo>
                <a:lnTo>
                  <a:pt x="254" y="500"/>
                </a:lnTo>
                <a:lnTo>
                  <a:pt x="251" y="500"/>
                </a:lnTo>
                <a:lnTo>
                  <a:pt x="241" y="500"/>
                </a:lnTo>
                <a:lnTo>
                  <a:pt x="241" y="504"/>
                </a:lnTo>
                <a:close/>
                <a:moveTo>
                  <a:pt x="242" y="456"/>
                </a:moveTo>
                <a:lnTo>
                  <a:pt x="254" y="456"/>
                </a:lnTo>
                <a:lnTo>
                  <a:pt x="254" y="432"/>
                </a:lnTo>
                <a:lnTo>
                  <a:pt x="242" y="432"/>
                </a:lnTo>
                <a:lnTo>
                  <a:pt x="242" y="456"/>
                </a:lnTo>
                <a:close/>
                <a:moveTo>
                  <a:pt x="288" y="315"/>
                </a:moveTo>
                <a:lnTo>
                  <a:pt x="301" y="315"/>
                </a:lnTo>
                <a:lnTo>
                  <a:pt x="307" y="315"/>
                </a:lnTo>
                <a:lnTo>
                  <a:pt x="307" y="306"/>
                </a:lnTo>
                <a:lnTo>
                  <a:pt x="300" y="301"/>
                </a:lnTo>
                <a:lnTo>
                  <a:pt x="297" y="300"/>
                </a:lnTo>
                <a:lnTo>
                  <a:pt x="297" y="301"/>
                </a:lnTo>
                <a:lnTo>
                  <a:pt x="295" y="301"/>
                </a:lnTo>
                <a:lnTo>
                  <a:pt x="294" y="303"/>
                </a:lnTo>
                <a:lnTo>
                  <a:pt x="292" y="303"/>
                </a:lnTo>
                <a:lnTo>
                  <a:pt x="292" y="304"/>
                </a:lnTo>
                <a:lnTo>
                  <a:pt x="291" y="304"/>
                </a:lnTo>
                <a:lnTo>
                  <a:pt x="289" y="304"/>
                </a:lnTo>
                <a:lnTo>
                  <a:pt x="289" y="306"/>
                </a:lnTo>
                <a:lnTo>
                  <a:pt x="288" y="306"/>
                </a:lnTo>
                <a:lnTo>
                  <a:pt x="288" y="315"/>
                </a:lnTo>
                <a:close/>
                <a:moveTo>
                  <a:pt x="291" y="489"/>
                </a:moveTo>
                <a:lnTo>
                  <a:pt x="301" y="489"/>
                </a:lnTo>
                <a:lnTo>
                  <a:pt x="301" y="494"/>
                </a:lnTo>
                <a:lnTo>
                  <a:pt x="306" y="494"/>
                </a:lnTo>
                <a:lnTo>
                  <a:pt x="306" y="483"/>
                </a:lnTo>
                <a:lnTo>
                  <a:pt x="304" y="483"/>
                </a:lnTo>
                <a:lnTo>
                  <a:pt x="303" y="483"/>
                </a:lnTo>
                <a:lnTo>
                  <a:pt x="301" y="483"/>
                </a:lnTo>
                <a:lnTo>
                  <a:pt x="291" y="483"/>
                </a:lnTo>
                <a:lnTo>
                  <a:pt x="291" y="489"/>
                </a:lnTo>
                <a:close/>
                <a:moveTo>
                  <a:pt x="307" y="350"/>
                </a:moveTo>
                <a:lnTo>
                  <a:pt x="309" y="350"/>
                </a:lnTo>
                <a:lnTo>
                  <a:pt x="315" y="350"/>
                </a:lnTo>
                <a:lnTo>
                  <a:pt x="315" y="348"/>
                </a:lnTo>
                <a:lnTo>
                  <a:pt x="315" y="342"/>
                </a:lnTo>
                <a:lnTo>
                  <a:pt x="307" y="341"/>
                </a:lnTo>
                <a:lnTo>
                  <a:pt x="307" y="348"/>
                </a:lnTo>
                <a:lnTo>
                  <a:pt x="307" y="350"/>
                </a:lnTo>
                <a:close/>
                <a:moveTo>
                  <a:pt x="328" y="282"/>
                </a:moveTo>
                <a:lnTo>
                  <a:pt x="345" y="282"/>
                </a:lnTo>
                <a:lnTo>
                  <a:pt x="340" y="276"/>
                </a:lnTo>
                <a:lnTo>
                  <a:pt x="342" y="271"/>
                </a:lnTo>
                <a:lnTo>
                  <a:pt x="340" y="271"/>
                </a:lnTo>
                <a:lnTo>
                  <a:pt x="339" y="271"/>
                </a:lnTo>
                <a:lnTo>
                  <a:pt x="339" y="270"/>
                </a:lnTo>
                <a:lnTo>
                  <a:pt x="337" y="270"/>
                </a:lnTo>
                <a:lnTo>
                  <a:pt x="336" y="271"/>
                </a:lnTo>
                <a:lnTo>
                  <a:pt x="334" y="271"/>
                </a:lnTo>
                <a:lnTo>
                  <a:pt x="333" y="271"/>
                </a:lnTo>
                <a:lnTo>
                  <a:pt x="331" y="273"/>
                </a:lnTo>
                <a:lnTo>
                  <a:pt x="328" y="276"/>
                </a:lnTo>
                <a:lnTo>
                  <a:pt x="328" y="282"/>
                </a:lnTo>
                <a:close/>
                <a:moveTo>
                  <a:pt x="340" y="304"/>
                </a:moveTo>
                <a:lnTo>
                  <a:pt x="340" y="324"/>
                </a:lnTo>
                <a:lnTo>
                  <a:pt x="354" y="324"/>
                </a:lnTo>
                <a:lnTo>
                  <a:pt x="359" y="324"/>
                </a:lnTo>
                <a:lnTo>
                  <a:pt x="359" y="318"/>
                </a:lnTo>
                <a:lnTo>
                  <a:pt x="374" y="318"/>
                </a:lnTo>
                <a:lnTo>
                  <a:pt x="374" y="315"/>
                </a:lnTo>
                <a:lnTo>
                  <a:pt x="374" y="313"/>
                </a:lnTo>
                <a:lnTo>
                  <a:pt x="374" y="304"/>
                </a:lnTo>
                <a:lnTo>
                  <a:pt x="374" y="298"/>
                </a:lnTo>
                <a:lnTo>
                  <a:pt x="359" y="298"/>
                </a:lnTo>
                <a:lnTo>
                  <a:pt x="340" y="298"/>
                </a:lnTo>
                <a:lnTo>
                  <a:pt x="340" y="304"/>
                </a:lnTo>
                <a:close/>
                <a:moveTo>
                  <a:pt x="346" y="354"/>
                </a:moveTo>
                <a:lnTo>
                  <a:pt x="351" y="354"/>
                </a:lnTo>
                <a:lnTo>
                  <a:pt x="351" y="353"/>
                </a:lnTo>
                <a:lnTo>
                  <a:pt x="351" y="350"/>
                </a:lnTo>
                <a:lnTo>
                  <a:pt x="352" y="350"/>
                </a:lnTo>
                <a:lnTo>
                  <a:pt x="357" y="350"/>
                </a:lnTo>
                <a:lnTo>
                  <a:pt x="357" y="344"/>
                </a:lnTo>
                <a:lnTo>
                  <a:pt x="351" y="344"/>
                </a:lnTo>
                <a:lnTo>
                  <a:pt x="351" y="348"/>
                </a:lnTo>
                <a:lnTo>
                  <a:pt x="351" y="350"/>
                </a:lnTo>
                <a:lnTo>
                  <a:pt x="346" y="351"/>
                </a:lnTo>
                <a:lnTo>
                  <a:pt x="346" y="354"/>
                </a:lnTo>
                <a:close/>
                <a:moveTo>
                  <a:pt x="357" y="372"/>
                </a:moveTo>
                <a:lnTo>
                  <a:pt x="362" y="372"/>
                </a:lnTo>
                <a:lnTo>
                  <a:pt x="362" y="369"/>
                </a:lnTo>
                <a:lnTo>
                  <a:pt x="362" y="365"/>
                </a:lnTo>
                <a:lnTo>
                  <a:pt x="362" y="363"/>
                </a:lnTo>
                <a:lnTo>
                  <a:pt x="362" y="362"/>
                </a:lnTo>
                <a:lnTo>
                  <a:pt x="359" y="362"/>
                </a:lnTo>
                <a:lnTo>
                  <a:pt x="357" y="362"/>
                </a:lnTo>
                <a:lnTo>
                  <a:pt x="357" y="369"/>
                </a:lnTo>
                <a:lnTo>
                  <a:pt x="357" y="372"/>
                </a:lnTo>
                <a:close/>
                <a:moveTo>
                  <a:pt x="362" y="350"/>
                </a:moveTo>
                <a:lnTo>
                  <a:pt x="372" y="350"/>
                </a:lnTo>
                <a:lnTo>
                  <a:pt x="374" y="350"/>
                </a:lnTo>
                <a:lnTo>
                  <a:pt x="374" y="344"/>
                </a:lnTo>
                <a:lnTo>
                  <a:pt x="362" y="344"/>
                </a:lnTo>
                <a:lnTo>
                  <a:pt x="362" y="350"/>
                </a:lnTo>
                <a:close/>
                <a:moveTo>
                  <a:pt x="372" y="395"/>
                </a:moveTo>
                <a:lnTo>
                  <a:pt x="374" y="395"/>
                </a:lnTo>
                <a:lnTo>
                  <a:pt x="377" y="394"/>
                </a:lnTo>
                <a:lnTo>
                  <a:pt x="380" y="400"/>
                </a:lnTo>
                <a:lnTo>
                  <a:pt x="386" y="400"/>
                </a:lnTo>
                <a:lnTo>
                  <a:pt x="386" y="395"/>
                </a:lnTo>
                <a:lnTo>
                  <a:pt x="390" y="391"/>
                </a:lnTo>
                <a:lnTo>
                  <a:pt x="396" y="385"/>
                </a:lnTo>
                <a:lnTo>
                  <a:pt x="393" y="382"/>
                </a:lnTo>
                <a:lnTo>
                  <a:pt x="395" y="382"/>
                </a:lnTo>
                <a:lnTo>
                  <a:pt x="387" y="374"/>
                </a:lnTo>
                <a:lnTo>
                  <a:pt x="387" y="377"/>
                </a:lnTo>
                <a:lnTo>
                  <a:pt x="392" y="383"/>
                </a:lnTo>
                <a:lnTo>
                  <a:pt x="390" y="385"/>
                </a:lnTo>
                <a:lnTo>
                  <a:pt x="389" y="386"/>
                </a:lnTo>
                <a:lnTo>
                  <a:pt x="386" y="382"/>
                </a:lnTo>
                <a:lnTo>
                  <a:pt x="384" y="383"/>
                </a:lnTo>
                <a:lnTo>
                  <a:pt x="381" y="383"/>
                </a:lnTo>
                <a:lnTo>
                  <a:pt x="381" y="388"/>
                </a:lnTo>
                <a:lnTo>
                  <a:pt x="381" y="391"/>
                </a:lnTo>
                <a:lnTo>
                  <a:pt x="378" y="392"/>
                </a:lnTo>
                <a:lnTo>
                  <a:pt x="377" y="394"/>
                </a:lnTo>
                <a:lnTo>
                  <a:pt x="377" y="389"/>
                </a:lnTo>
                <a:lnTo>
                  <a:pt x="372" y="389"/>
                </a:lnTo>
                <a:lnTo>
                  <a:pt x="372" y="392"/>
                </a:lnTo>
                <a:lnTo>
                  <a:pt x="372" y="395"/>
                </a:lnTo>
                <a:close/>
                <a:moveTo>
                  <a:pt x="393" y="366"/>
                </a:moveTo>
                <a:lnTo>
                  <a:pt x="399" y="376"/>
                </a:lnTo>
                <a:lnTo>
                  <a:pt x="401" y="376"/>
                </a:lnTo>
                <a:lnTo>
                  <a:pt x="402" y="374"/>
                </a:lnTo>
                <a:lnTo>
                  <a:pt x="404" y="374"/>
                </a:lnTo>
                <a:lnTo>
                  <a:pt x="422" y="374"/>
                </a:lnTo>
                <a:lnTo>
                  <a:pt x="422" y="357"/>
                </a:lnTo>
                <a:lnTo>
                  <a:pt x="420" y="359"/>
                </a:lnTo>
                <a:lnTo>
                  <a:pt x="419" y="360"/>
                </a:lnTo>
                <a:lnTo>
                  <a:pt x="414" y="356"/>
                </a:lnTo>
                <a:lnTo>
                  <a:pt x="417" y="354"/>
                </a:lnTo>
                <a:lnTo>
                  <a:pt x="420" y="359"/>
                </a:lnTo>
                <a:lnTo>
                  <a:pt x="431" y="350"/>
                </a:lnTo>
                <a:lnTo>
                  <a:pt x="432" y="348"/>
                </a:lnTo>
                <a:lnTo>
                  <a:pt x="437" y="348"/>
                </a:lnTo>
                <a:lnTo>
                  <a:pt x="438" y="348"/>
                </a:lnTo>
                <a:lnTo>
                  <a:pt x="440" y="348"/>
                </a:lnTo>
                <a:lnTo>
                  <a:pt x="440" y="383"/>
                </a:lnTo>
                <a:lnTo>
                  <a:pt x="443" y="382"/>
                </a:lnTo>
                <a:lnTo>
                  <a:pt x="473" y="382"/>
                </a:lnTo>
                <a:lnTo>
                  <a:pt x="475" y="382"/>
                </a:lnTo>
                <a:lnTo>
                  <a:pt x="478" y="382"/>
                </a:lnTo>
                <a:lnTo>
                  <a:pt x="481" y="382"/>
                </a:lnTo>
                <a:lnTo>
                  <a:pt x="497" y="382"/>
                </a:lnTo>
                <a:lnTo>
                  <a:pt x="505" y="382"/>
                </a:lnTo>
                <a:lnTo>
                  <a:pt x="505" y="371"/>
                </a:lnTo>
                <a:lnTo>
                  <a:pt x="505" y="360"/>
                </a:lnTo>
                <a:lnTo>
                  <a:pt x="505" y="359"/>
                </a:lnTo>
                <a:lnTo>
                  <a:pt x="496" y="359"/>
                </a:lnTo>
                <a:lnTo>
                  <a:pt x="496" y="356"/>
                </a:lnTo>
                <a:lnTo>
                  <a:pt x="496" y="348"/>
                </a:lnTo>
                <a:lnTo>
                  <a:pt x="500" y="348"/>
                </a:lnTo>
                <a:lnTo>
                  <a:pt x="503" y="348"/>
                </a:lnTo>
                <a:lnTo>
                  <a:pt x="503" y="347"/>
                </a:lnTo>
                <a:lnTo>
                  <a:pt x="505" y="345"/>
                </a:lnTo>
                <a:lnTo>
                  <a:pt x="505" y="333"/>
                </a:lnTo>
                <a:lnTo>
                  <a:pt x="505" y="327"/>
                </a:lnTo>
                <a:lnTo>
                  <a:pt x="502" y="329"/>
                </a:lnTo>
                <a:lnTo>
                  <a:pt x="473" y="329"/>
                </a:lnTo>
                <a:lnTo>
                  <a:pt x="473" y="321"/>
                </a:lnTo>
                <a:lnTo>
                  <a:pt x="473" y="315"/>
                </a:lnTo>
                <a:lnTo>
                  <a:pt x="472" y="315"/>
                </a:lnTo>
                <a:lnTo>
                  <a:pt x="470" y="315"/>
                </a:lnTo>
                <a:lnTo>
                  <a:pt x="472" y="312"/>
                </a:lnTo>
                <a:lnTo>
                  <a:pt x="472" y="310"/>
                </a:lnTo>
                <a:lnTo>
                  <a:pt x="473" y="309"/>
                </a:lnTo>
                <a:lnTo>
                  <a:pt x="473" y="307"/>
                </a:lnTo>
                <a:lnTo>
                  <a:pt x="475" y="306"/>
                </a:lnTo>
                <a:lnTo>
                  <a:pt x="475" y="304"/>
                </a:lnTo>
                <a:lnTo>
                  <a:pt x="473" y="304"/>
                </a:lnTo>
                <a:lnTo>
                  <a:pt x="455" y="304"/>
                </a:lnTo>
                <a:lnTo>
                  <a:pt x="455" y="301"/>
                </a:lnTo>
                <a:lnTo>
                  <a:pt x="455" y="295"/>
                </a:lnTo>
                <a:lnTo>
                  <a:pt x="449" y="295"/>
                </a:lnTo>
                <a:lnTo>
                  <a:pt x="440" y="295"/>
                </a:lnTo>
                <a:lnTo>
                  <a:pt x="440" y="289"/>
                </a:lnTo>
                <a:lnTo>
                  <a:pt x="440" y="282"/>
                </a:lnTo>
                <a:lnTo>
                  <a:pt x="435" y="282"/>
                </a:lnTo>
                <a:lnTo>
                  <a:pt x="423" y="282"/>
                </a:lnTo>
                <a:lnTo>
                  <a:pt x="423" y="283"/>
                </a:lnTo>
                <a:lnTo>
                  <a:pt x="423" y="289"/>
                </a:lnTo>
                <a:lnTo>
                  <a:pt x="423" y="297"/>
                </a:lnTo>
                <a:lnTo>
                  <a:pt x="423" y="303"/>
                </a:lnTo>
                <a:lnTo>
                  <a:pt x="423" y="310"/>
                </a:lnTo>
                <a:lnTo>
                  <a:pt x="423" y="315"/>
                </a:lnTo>
                <a:lnTo>
                  <a:pt x="422" y="315"/>
                </a:lnTo>
                <a:lnTo>
                  <a:pt x="437" y="315"/>
                </a:lnTo>
                <a:lnTo>
                  <a:pt x="437" y="333"/>
                </a:lnTo>
                <a:lnTo>
                  <a:pt x="426" y="333"/>
                </a:lnTo>
                <a:lnTo>
                  <a:pt x="426" y="341"/>
                </a:lnTo>
                <a:lnTo>
                  <a:pt x="414" y="341"/>
                </a:lnTo>
                <a:lnTo>
                  <a:pt x="414" y="344"/>
                </a:lnTo>
                <a:lnTo>
                  <a:pt x="405" y="344"/>
                </a:lnTo>
                <a:lnTo>
                  <a:pt x="405" y="348"/>
                </a:lnTo>
                <a:lnTo>
                  <a:pt x="404" y="348"/>
                </a:lnTo>
                <a:lnTo>
                  <a:pt x="395" y="350"/>
                </a:lnTo>
                <a:lnTo>
                  <a:pt x="395" y="366"/>
                </a:lnTo>
                <a:lnTo>
                  <a:pt x="393" y="366"/>
                </a:lnTo>
                <a:close/>
                <a:moveTo>
                  <a:pt x="395" y="241"/>
                </a:moveTo>
                <a:lnTo>
                  <a:pt x="398" y="239"/>
                </a:lnTo>
                <a:lnTo>
                  <a:pt x="402" y="239"/>
                </a:lnTo>
                <a:lnTo>
                  <a:pt x="402" y="233"/>
                </a:lnTo>
                <a:lnTo>
                  <a:pt x="402" y="232"/>
                </a:lnTo>
                <a:lnTo>
                  <a:pt x="395" y="232"/>
                </a:lnTo>
                <a:lnTo>
                  <a:pt x="395" y="241"/>
                </a:lnTo>
                <a:close/>
                <a:moveTo>
                  <a:pt x="405" y="239"/>
                </a:moveTo>
                <a:lnTo>
                  <a:pt x="423" y="239"/>
                </a:lnTo>
                <a:lnTo>
                  <a:pt x="429" y="241"/>
                </a:lnTo>
                <a:lnTo>
                  <a:pt x="429" y="236"/>
                </a:lnTo>
                <a:lnTo>
                  <a:pt x="429" y="232"/>
                </a:lnTo>
                <a:lnTo>
                  <a:pt x="426" y="232"/>
                </a:lnTo>
                <a:lnTo>
                  <a:pt x="405" y="232"/>
                </a:lnTo>
                <a:lnTo>
                  <a:pt x="405" y="233"/>
                </a:lnTo>
                <a:lnTo>
                  <a:pt x="405" y="239"/>
                </a:lnTo>
                <a:close/>
                <a:moveTo>
                  <a:pt x="434" y="232"/>
                </a:moveTo>
                <a:lnTo>
                  <a:pt x="437" y="232"/>
                </a:lnTo>
                <a:lnTo>
                  <a:pt x="440" y="232"/>
                </a:lnTo>
                <a:lnTo>
                  <a:pt x="440" y="221"/>
                </a:lnTo>
                <a:lnTo>
                  <a:pt x="434" y="221"/>
                </a:lnTo>
                <a:lnTo>
                  <a:pt x="434" y="232"/>
                </a:lnTo>
                <a:close/>
                <a:moveTo>
                  <a:pt x="472" y="250"/>
                </a:moveTo>
                <a:lnTo>
                  <a:pt x="472" y="254"/>
                </a:lnTo>
                <a:lnTo>
                  <a:pt x="472" y="257"/>
                </a:lnTo>
                <a:lnTo>
                  <a:pt x="472" y="259"/>
                </a:lnTo>
                <a:lnTo>
                  <a:pt x="472" y="263"/>
                </a:lnTo>
                <a:lnTo>
                  <a:pt x="472" y="266"/>
                </a:lnTo>
                <a:lnTo>
                  <a:pt x="473" y="266"/>
                </a:lnTo>
                <a:lnTo>
                  <a:pt x="473" y="268"/>
                </a:lnTo>
                <a:lnTo>
                  <a:pt x="473" y="282"/>
                </a:lnTo>
                <a:lnTo>
                  <a:pt x="473" y="292"/>
                </a:lnTo>
                <a:lnTo>
                  <a:pt x="478" y="292"/>
                </a:lnTo>
                <a:lnTo>
                  <a:pt x="476" y="294"/>
                </a:lnTo>
                <a:lnTo>
                  <a:pt x="476" y="295"/>
                </a:lnTo>
                <a:lnTo>
                  <a:pt x="476" y="297"/>
                </a:lnTo>
                <a:lnTo>
                  <a:pt x="476" y="298"/>
                </a:lnTo>
                <a:lnTo>
                  <a:pt x="479" y="298"/>
                </a:lnTo>
                <a:lnTo>
                  <a:pt x="481" y="298"/>
                </a:lnTo>
                <a:lnTo>
                  <a:pt x="481" y="300"/>
                </a:lnTo>
                <a:lnTo>
                  <a:pt x="482" y="300"/>
                </a:lnTo>
                <a:lnTo>
                  <a:pt x="482" y="301"/>
                </a:lnTo>
                <a:lnTo>
                  <a:pt x="482" y="303"/>
                </a:lnTo>
                <a:lnTo>
                  <a:pt x="482" y="304"/>
                </a:lnTo>
                <a:lnTo>
                  <a:pt x="484" y="304"/>
                </a:lnTo>
                <a:lnTo>
                  <a:pt x="484" y="306"/>
                </a:lnTo>
                <a:lnTo>
                  <a:pt x="485" y="306"/>
                </a:lnTo>
                <a:lnTo>
                  <a:pt x="487" y="304"/>
                </a:lnTo>
                <a:lnTo>
                  <a:pt x="488" y="303"/>
                </a:lnTo>
                <a:lnTo>
                  <a:pt x="488" y="306"/>
                </a:lnTo>
                <a:lnTo>
                  <a:pt x="488" y="319"/>
                </a:lnTo>
                <a:lnTo>
                  <a:pt x="494" y="319"/>
                </a:lnTo>
                <a:lnTo>
                  <a:pt x="502" y="319"/>
                </a:lnTo>
                <a:lnTo>
                  <a:pt x="499" y="309"/>
                </a:lnTo>
                <a:lnTo>
                  <a:pt x="499" y="306"/>
                </a:lnTo>
                <a:lnTo>
                  <a:pt x="500" y="306"/>
                </a:lnTo>
                <a:lnTo>
                  <a:pt x="500" y="304"/>
                </a:lnTo>
                <a:lnTo>
                  <a:pt x="499" y="303"/>
                </a:lnTo>
                <a:lnTo>
                  <a:pt x="497" y="303"/>
                </a:lnTo>
                <a:lnTo>
                  <a:pt x="496" y="303"/>
                </a:lnTo>
                <a:lnTo>
                  <a:pt x="500" y="288"/>
                </a:lnTo>
                <a:lnTo>
                  <a:pt x="500" y="286"/>
                </a:lnTo>
                <a:lnTo>
                  <a:pt x="500" y="280"/>
                </a:lnTo>
                <a:lnTo>
                  <a:pt x="500" y="277"/>
                </a:lnTo>
                <a:lnTo>
                  <a:pt x="500" y="276"/>
                </a:lnTo>
                <a:lnTo>
                  <a:pt x="500" y="274"/>
                </a:lnTo>
                <a:lnTo>
                  <a:pt x="499" y="273"/>
                </a:lnTo>
                <a:lnTo>
                  <a:pt x="502" y="270"/>
                </a:lnTo>
                <a:lnTo>
                  <a:pt x="502" y="266"/>
                </a:lnTo>
                <a:lnTo>
                  <a:pt x="500" y="263"/>
                </a:lnTo>
                <a:lnTo>
                  <a:pt x="500" y="260"/>
                </a:lnTo>
                <a:lnTo>
                  <a:pt x="499" y="257"/>
                </a:lnTo>
                <a:lnTo>
                  <a:pt x="499" y="254"/>
                </a:lnTo>
                <a:lnTo>
                  <a:pt x="497" y="250"/>
                </a:lnTo>
                <a:lnTo>
                  <a:pt x="493" y="248"/>
                </a:lnTo>
                <a:lnTo>
                  <a:pt x="490" y="248"/>
                </a:lnTo>
                <a:lnTo>
                  <a:pt x="487" y="247"/>
                </a:lnTo>
                <a:lnTo>
                  <a:pt x="484" y="247"/>
                </a:lnTo>
                <a:lnTo>
                  <a:pt x="482" y="247"/>
                </a:lnTo>
                <a:lnTo>
                  <a:pt x="479" y="245"/>
                </a:lnTo>
                <a:lnTo>
                  <a:pt x="473" y="244"/>
                </a:lnTo>
                <a:lnTo>
                  <a:pt x="472" y="244"/>
                </a:lnTo>
                <a:lnTo>
                  <a:pt x="472" y="250"/>
                </a:lnTo>
                <a:close/>
                <a:moveTo>
                  <a:pt x="473" y="233"/>
                </a:moveTo>
                <a:lnTo>
                  <a:pt x="475" y="233"/>
                </a:lnTo>
                <a:lnTo>
                  <a:pt x="482" y="233"/>
                </a:lnTo>
                <a:lnTo>
                  <a:pt x="485" y="233"/>
                </a:lnTo>
                <a:lnTo>
                  <a:pt x="488" y="226"/>
                </a:lnTo>
                <a:lnTo>
                  <a:pt x="490" y="217"/>
                </a:lnTo>
                <a:lnTo>
                  <a:pt x="506" y="217"/>
                </a:lnTo>
                <a:lnTo>
                  <a:pt x="506" y="200"/>
                </a:lnTo>
                <a:lnTo>
                  <a:pt x="506" y="194"/>
                </a:lnTo>
                <a:lnTo>
                  <a:pt x="506" y="189"/>
                </a:lnTo>
                <a:lnTo>
                  <a:pt x="506" y="176"/>
                </a:lnTo>
                <a:lnTo>
                  <a:pt x="490" y="174"/>
                </a:lnTo>
                <a:lnTo>
                  <a:pt x="490" y="210"/>
                </a:lnTo>
                <a:lnTo>
                  <a:pt x="490" y="217"/>
                </a:lnTo>
                <a:lnTo>
                  <a:pt x="473" y="215"/>
                </a:lnTo>
                <a:lnTo>
                  <a:pt x="473" y="233"/>
                </a:lnTo>
                <a:close/>
                <a:moveTo>
                  <a:pt x="490" y="1163"/>
                </a:moveTo>
                <a:lnTo>
                  <a:pt x="490" y="1164"/>
                </a:lnTo>
                <a:lnTo>
                  <a:pt x="490" y="1166"/>
                </a:lnTo>
                <a:lnTo>
                  <a:pt x="491" y="1166"/>
                </a:lnTo>
                <a:lnTo>
                  <a:pt x="493" y="1166"/>
                </a:lnTo>
                <a:lnTo>
                  <a:pt x="493" y="1164"/>
                </a:lnTo>
                <a:lnTo>
                  <a:pt x="493" y="1161"/>
                </a:lnTo>
                <a:lnTo>
                  <a:pt x="493" y="1160"/>
                </a:lnTo>
                <a:lnTo>
                  <a:pt x="490" y="1160"/>
                </a:lnTo>
                <a:lnTo>
                  <a:pt x="490" y="1163"/>
                </a:lnTo>
                <a:close/>
                <a:moveTo>
                  <a:pt x="506" y="409"/>
                </a:moveTo>
                <a:lnTo>
                  <a:pt x="512" y="409"/>
                </a:lnTo>
                <a:lnTo>
                  <a:pt x="512" y="406"/>
                </a:lnTo>
                <a:lnTo>
                  <a:pt x="508" y="406"/>
                </a:lnTo>
                <a:lnTo>
                  <a:pt x="506" y="406"/>
                </a:lnTo>
                <a:lnTo>
                  <a:pt x="506" y="409"/>
                </a:lnTo>
                <a:close/>
                <a:moveTo>
                  <a:pt x="506" y="353"/>
                </a:moveTo>
                <a:lnTo>
                  <a:pt x="512" y="353"/>
                </a:lnTo>
                <a:lnTo>
                  <a:pt x="512" y="348"/>
                </a:lnTo>
                <a:lnTo>
                  <a:pt x="511" y="348"/>
                </a:lnTo>
                <a:lnTo>
                  <a:pt x="506" y="348"/>
                </a:lnTo>
                <a:lnTo>
                  <a:pt x="506" y="353"/>
                </a:lnTo>
                <a:close/>
                <a:moveTo>
                  <a:pt x="506" y="483"/>
                </a:moveTo>
                <a:lnTo>
                  <a:pt x="509" y="483"/>
                </a:lnTo>
                <a:lnTo>
                  <a:pt x="515" y="483"/>
                </a:lnTo>
                <a:lnTo>
                  <a:pt x="517" y="483"/>
                </a:lnTo>
                <a:lnTo>
                  <a:pt x="517" y="482"/>
                </a:lnTo>
                <a:lnTo>
                  <a:pt x="517" y="478"/>
                </a:lnTo>
                <a:lnTo>
                  <a:pt x="517" y="474"/>
                </a:lnTo>
                <a:lnTo>
                  <a:pt x="511" y="478"/>
                </a:lnTo>
                <a:lnTo>
                  <a:pt x="511" y="474"/>
                </a:lnTo>
                <a:lnTo>
                  <a:pt x="506" y="474"/>
                </a:lnTo>
                <a:lnTo>
                  <a:pt x="506" y="475"/>
                </a:lnTo>
                <a:lnTo>
                  <a:pt x="506" y="478"/>
                </a:lnTo>
                <a:lnTo>
                  <a:pt x="506" y="482"/>
                </a:lnTo>
                <a:lnTo>
                  <a:pt x="506" y="483"/>
                </a:lnTo>
                <a:close/>
                <a:moveTo>
                  <a:pt x="506" y="291"/>
                </a:moveTo>
                <a:lnTo>
                  <a:pt x="508" y="291"/>
                </a:lnTo>
                <a:lnTo>
                  <a:pt x="517" y="291"/>
                </a:lnTo>
                <a:lnTo>
                  <a:pt x="517" y="286"/>
                </a:lnTo>
                <a:lnTo>
                  <a:pt x="517" y="280"/>
                </a:lnTo>
                <a:lnTo>
                  <a:pt x="511" y="280"/>
                </a:lnTo>
                <a:lnTo>
                  <a:pt x="509" y="280"/>
                </a:lnTo>
                <a:lnTo>
                  <a:pt x="508" y="280"/>
                </a:lnTo>
                <a:lnTo>
                  <a:pt x="506" y="280"/>
                </a:lnTo>
                <a:lnTo>
                  <a:pt x="506" y="282"/>
                </a:lnTo>
                <a:lnTo>
                  <a:pt x="506" y="285"/>
                </a:lnTo>
                <a:lnTo>
                  <a:pt x="506" y="288"/>
                </a:lnTo>
                <a:lnTo>
                  <a:pt x="506" y="291"/>
                </a:lnTo>
                <a:close/>
                <a:moveTo>
                  <a:pt x="508" y="301"/>
                </a:moveTo>
                <a:lnTo>
                  <a:pt x="508" y="303"/>
                </a:lnTo>
                <a:lnTo>
                  <a:pt x="517" y="303"/>
                </a:lnTo>
                <a:lnTo>
                  <a:pt x="517" y="304"/>
                </a:lnTo>
                <a:lnTo>
                  <a:pt x="517" y="310"/>
                </a:lnTo>
                <a:lnTo>
                  <a:pt x="511" y="310"/>
                </a:lnTo>
                <a:lnTo>
                  <a:pt x="511" y="307"/>
                </a:lnTo>
                <a:lnTo>
                  <a:pt x="508" y="307"/>
                </a:lnTo>
                <a:lnTo>
                  <a:pt x="508" y="310"/>
                </a:lnTo>
                <a:lnTo>
                  <a:pt x="508" y="315"/>
                </a:lnTo>
                <a:lnTo>
                  <a:pt x="508" y="321"/>
                </a:lnTo>
                <a:lnTo>
                  <a:pt x="508" y="330"/>
                </a:lnTo>
                <a:lnTo>
                  <a:pt x="508" y="332"/>
                </a:lnTo>
                <a:lnTo>
                  <a:pt x="549" y="332"/>
                </a:lnTo>
                <a:lnTo>
                  <a:pt x="549" y="330"/>
                </a:lnTo>
                <a:lnTo>
                  <a:pt x="550" y="330"/>
                </a:lnTo>
                <a:lnTo>
                  <a:pt x="550" y="332"/>
                </a:lnTo>
                <a:lnTo>
                  <a:pt x="552" y="332"/>
                </a:lnTo>
                <a:lnTo>
                  <a:pt x="553" y="333"/>
                </a:lnTo>
                <a:lnTo>
                  <a:pt x="555" y="332"/>
                </a:lnTo>
                <a:lnTo>
                  <a:pt x="558" y="330"/>
                </a:lnTo>
                <a:lnTo>
                  <a:pt x="564" y="327"/>
                </a:lnTo>
                <a:lnTo>
                  <a:pt x="564" y="326"/>
                </a:lnTo>
                <a:lnTo>
                  <a:pt x="565" y="326"/>
                </a:lnTo>
                <a:lnTo>
                  <a:pt x="567" y="324"/>
                </a:lnTo>
                <a:lnTo>
                  <a:pt x="567" y="323"/>
                </a:lnTo>
                <a:lnTo>
                  <a:pt x="568" y="323"/>
                </a:lnTo>
                <a:lnTo>
                  <a:pt x="568" y="321"/>
                </a:lnTo>
                <a:lnTo>
                  <a:pt x="570" y="319"/>
                </a:lnTo>
                <a:lnTo>
                  <a:pt x="571" y="318"/>
                </a:lnTo>
                <a:lnTo>
                  <a:pt x="571" y="316"/>
                </a:lnTo>
                <a:lnTo>
                  <a:pt x="573" y="316"/>
                </a:lnTo>
                <a:lnTo>
                  <a:pt x="573" y="315"/>
                </a:lnTo>
                <a:lnTo>
                  <a:pt x="568" y="315"/>
                </a:lnTo>
                <a:lnTo>
                  <a:pt x="549" y="315"/>
                </a:lnTo>
                <a:lnTo>
                  <a:pt x="547" y="315"/>
                </a:lnTo>
                <a:lnTo>
                  <a:pt x="526" y="315"/>
                </a:lnTo>
                <a:lnTo>
                  <a:pt x="526" y="310"/>
                </a:lnTo>
                <a:lnTo>
                  <a:pt x="530" y="306"/>
                </a:lnTo>
                <a:lnTo>
                  <a:pt x="533" y="303"/>
                </a:lnTo>
                <a:lnTo>
                  <a:pt x="535" y="301"/>
                </a:lnTo>
                <a:lnTo>
                  <a:pt x="535" y="300"/>
                </a:lnTo>
                <a:lnTo>
                  <a:pt x="533" y="300"/>
                </a:lnTo>
                <a:lnTo>
                  <a:pt x="532" y="298"/>
                </a:lnTo>
                <a:lnTo>
                  <a:pt x="530" y="297"/>
                </a:lnTo>
                <a:lnTo>
                  <a:pt x="530" y="295"/>
                </a:lnTo>
                <a:lnTo>
                  <a:pt x="529" y="295"/>
                </a:lnTo>
                <a:lnTo>
                  <a:pt x="529" y="294"/>
                </a:lnTo>
                <a:lnTo>
                  <a:pt x="527" y="294"/>
                </a:lnTo>
                <a:lnTo>
                  <a:pt x="526" y="292"/>
                </a:lnTo>
                <a:lnTo>
                  <a:pt x="521" y="295"/>
                </a:lnTo>
                <a:lnTo>
                  <a:pt x="517" y="295"/>
                </a:lnTo>
                <a:lnTo>
                  <a:pt x="517" y="298"/>
                </a:lnTo>
                <a:lnTo>
                  <a:pt x="508" y="298"/>
                </a:lnTo>
                <a:lnTo>
                  <a:pt x="508" y="301"/>
                </a:lnTo>
                <a:close/>
                <a:moveTo>
                  <a:pt x="511" y="265"/>
                </a:moveTo>
                <a:lnTo>
                  <a:pt x="514" y="265"/>
                </a:lnTo>
                <a:lnTo>
                  <a:pt x="514" y="262"/>
                </a:lnTo>
                <a:lnTo>
                  <a:pt x="514" y="260"/>
                </a:lnTo>
                <a:lnTo>
                  <a:pt x="512" y="260"/>
                </a:lnTo>
                <a:lnTo>
                  <a:pt x="511" y="260"/>
                </a:lnTo>
                <a:lnTo>
                  <a:pt x="511" y="265"/>
                </a:lnTo>
                <a:close/>
                <a:moveTo>
                  <a:pt x="539" y="497"/>
                </a:moveTo>
                <a:lnTo>
                  <a:pt x="542" y="497"/>
                </a:lnTo>
                <a:lnTo>
                  <a:pt x="542" y="495"/>
                </a:lnTo>
                <a:lnTo>
                  <a:pt x="546" y="495"/>
                </a:lnTo>
                <a:lnTo>
                  <a:pt x="549" y="495"/>
                </a:lnTo>
                <a:lnTo>
                  <a:pt x="549" y="492"/>
                </a:lnTo>
                <a:lnTo>
                  <a:pt x="546" y="492"/>
                </a:lnTo>
                <a:lnTo>
                  <a:pt x="544" y="492"/>
                </a:lnTo>
                <a:lnTo>
                  <a:pt x="542" y="492"/>
                </a:lnTo>
                <a:lnTo>
                  <a:pt x="542" y="495"/>
                </a:lnTo>
                <a:lnTo>
                  <a:pt x="539" y="495"/>
                </a:lnTo>
                <a:lnTo>
                  <a:pt x="539" y="497"/>
                </a:lnTo>
                <a:close/>
                <a:moveTo>
                  <a:pt x="552" y="1158"/>
                </a:moveTo>
                <a:lnTo>
                  <a:pt x="568" y="1158"/>
                </a:lnTo>
                <a:lnTo>
                  <a:pt x="576" y="1158"/>
                </a:lnTo>
                <a:lnTo>
                  <a:pt x="579" y="1158"/>
                </a:lnTo>
                <a:lnTo>
                  <a:pt x="582" y="1158"/>
                </a:lnTo>
                <a:lnTo>
                  <a:pt x="583" y="1158"/>
                </a:lnTo>
                <a:lnTo>
                  <a:pt x="585" y="1160"/>
                </a:lnTo>
                <a:lnTo>
                  <a:pt x="585" y="1158"/>
                </a:lnTo>
                <a:lnTo>
                  <a:pt x="585" y="1157"/>
                </a:lnTo>
                <a:lnTo>
                  <a:pt x="585" y="1154"/>
                </a:lnTo>
                <a:lnTo>
                  <a:pt x="585" y="1152"/>
                </a:lnTo>
                <a:lnTo>
                  <a:pt x="585" y="1151"/>
                </a:lnTo>
                <a:lnTo>
                  <a:pt x="585" y="1143"/>
                </a:lnTo>
                <a:lnTo>
                  <a:pt x="585" y="1139"/>
                </a:lnTo>
                <a:lnTo>
                  <a:pt x="585" y="1137"/>
                </a:lnTo>
                <a:lnTo>
                  <a:pt x="585" y="1134"/>
                </a:lnTo>
                <a:lnTo>
                  <a:pt x="585" y="1130"/>
                </a:lnTo>
                <a:lnTo>
                  <a:pt x="585" y="1125"/>
                </a:lnTo>
                <a:lnTo>
                  <a:pt x="585" y="1118"/>
                </a:lnTo>
                <a:lnTo>
                  <a:pt x="585" y="1104"/>
                </a:lnTo>
                <a:lnTo>
                  <a:pt x="585" y="1095"/>
                </a:lnTo>
                <a:lnTo>
                  <a:pt x="582" y="1096"/>
                </a:lnTo>
                <a:lnTo>
                  <a:pt x="579" y="1098"/>
                </a:lnTo>
                <a:lnTo>
                  <a:pt x="574" y="1101"/>
                </a:lnTo>
                <a:lnTo>
                  <a:pt x="571" y="1104"/>
                </a:lnTo>
                <a:lnTo>
                  <a:pt x="567" y="1105"/>
                </a:lnTo>
                <a:lnTo>
                  <a:pt x="559" y="1110"/>
                </a:lnTo>
                <a:lnTo>
                  <a:pt x="552" y="1115"/>
                </a:lnTo>
                <a:lnTo>
                  <a:pt x="552" y="1116"/>
                </a:lnTo>
                <a:lnTo>
                  <a:pt x="552" y="1125"/>
                </a:lnTo>
                <a:lnTo>
                  <a:pt x="552" y="1133"/>
                </a:lnTo>
                <a:lnTo>
                  <a:pt x="552" y="1157"/>
                </a:lnTo>
                <a:lnTo>
                  <a:pt x="552" y="1158"/>
                </a:lnTo>
                <a:close/>
                <a:moveTo>
                  <a:pt x="553" y="336"/>
                </a:moveTo>
                <a:lnTo>
                  <a:pt x="553" y="338"/>
                </a:lnTo>
                <a:lnTo>
                  <a:pt x="555" y="338"/>
                </a:lnTo>
                <a:lnTo>
                  <a:pt x="556" y="338"/>
                </a:lnTo>
                <a:lnTo>
                  <a:pt x="556" y="339"/>
                </a:lnTo>
                <a:lnTo>
                  <a:pt x="558" y="339"/>
                </a:lnTo>
                <a:lnTo>
                  <a:pt x="558" y="345"/>
                </a:lnTo>
                <a:lnTo>
                  <a:pt x="564" y="345"/>
                </a:lnTo>
                <a:lnTo>
                  <a:pt x="564" y="347"/>
                </a:lnTo>
                <a:lnTo>
                  <a:pt x="582" y="347"/>
                </a:lnTo>
                <a:lnTo>
                  <a:pt x="591" y="347"/>
                </a:lnTo>
                <a:lnTo>
                  <a:pt x="591" y="341"/>
                </a:lnTo>
                <a:lnTo>
                  <a:pt x="582" y="341"/>
                </a:lnTo>
                <a:lnTo>
                  <a:pt x="582" y="315"/>
                </a:lnTo>
                <a:lnTo>
                  <a:pt x="583" y="291"/>
                </a:lnTo>
                <a:lnTo>
                  <a:pt x="583" y="288"/>
                </a:lnTo>
                <a:lnTo>
                  <a:pt x="583" y="286"/>
                </a:lnTo>
                <a:lnTo>
                  <a:pt x="582" y="286"/>
                </a:lnTo>
                <a:lnTo>
                  <a:pt x="573" y="286"/>
                </a:lnTo>
                <a:lnTo>
                  <a:pt x="573" y="288"/>
                </a:lnTo>
                <a:lnTo>
                  <a:pt x="573" y="289"/>
                </a:lnTo>
                <a:lnTo>
                  <a:pt x="573" y="291"/>
                </a:lnTo>
                <a:lnTo>
                  <a:pt x="573" y="292"/>
                </a:lnTo>
                <a:lnTo>
                  <a:pt x="573" y="294"/>
                </a:lnTo>
                <a:lnTo>
                  <a:pt x="574" y="295"/>
                </a:lnTo>
                <a:lnTo>
                  <a:pt x="574" y="297"/>
                </a:lnTo>
                <a:lnTo>
                  <a:pt x="574" y="298"/>
                </a:lnTo>
                <a:lnTo>
                  <a:pt x="576" y="300"/>
                </a:lnTo>
                <a:lnTo>
                  <a:pt x="576" y="301"/>
                </a:lnTo>
                <a:lnTo>
                  <a:pt x="576" y="303"/>
                </a:lnTo>
                <a:lnTo>
                  <a:pt x="576" y="304"/>
                </a:lnTo>
                <a:lnTo>
                  <a:pt x="576" y="306"/>
                </a:lnTo>
                <a:lnTo>
                  <a:pt x="576" y="307"/>
                </a:lnTo>
                <a:lnTo>
                  <a:pt x="576" y="309"/>
                </a:lnTo>
                <a:lnTo>
                  <a:pt x="576" y="310"/>
                </a:lnTo>
                <a:lnTo>
                  <a:pt x="576" y="312"/>
                </a:lnTo>
                <a:lnTo>
                  <a:pt x="574" y="313"/>
                </a:lnTo>
                <a:lnTo>
                  <a:pt x="574" y="315"/>
                </a:lnTo>
                <a:lnTo>
                  <a:pt x="574" y="316"/>
                </a:lnTo>
                <a:lnTo>
                  <a:pt x="573" y="318"/>
                </a:lnTo>
                <a:lnTo>
                  <a:pt x="573" y="319"/>
                </a:lnTo>
                <a:lnTo>
                  <a:pt x="571" y="321"/>
                </a:lnTo>
                <a:lnTo>
                  <a:pt x="573" y="321"/>
                </a:lnTo>
                <a:lnTo>
                  <a:pt x="574" y="323"/>
                </a:lnTo>
                <a:lnTo>
                  <a:pt x="571" y="326"/>
                </a:lnTo>
                <a:lnTo>
                  <a:pt x="570" y="327"/>
                </a:lnTo>
                <a:lnTo>
                  <a:pt x="568" y="326"/>
                </a:lnTo>
                <a:lnTo>
                  <a:pt x="567" y="326"/>
                </a:lnTo>
                <a:lnTo>
                  <a:pt x="567" y="327"/>
                </a:lnTo>
                <a:lnTo>
                  <a:pt x="565" y="327"/>
                </a:lnTo>
                <a:lnTo>
                  <a:pt x="564" y="329"/>
                </a:lnTo>
                <a:lnTo>
                  <a:pt x="558" y="332"/>
                </a:lnTo>
                <a:lnTo>
                  <a:pt x="555" y="335"/>
                </a:lnTo>
                <a:lnTo>
                  <a:pt x="553" y="335"/>
                </a:lnTo>
                <a:lnTo>
                  <a:pt x="553" y="336"/>
                </a:lnTo>
                <a:close/>
                <a:moveTo>
                  <a:pt x="586" y="1155"/>
                </a:moveTo>
                <a:lnTo>
                  <a:pt x="586" y="1157"/>
                </a:lnTo>
                <a:lnTo>
                  <a:pt x="586" y="1158"/>
                </a:lnTo>
                <a:lnTo>
                  <a:pt x="589" y="1158"/>
                </a:lnTo>
                <a:lnTo>
                  <a:pt x="592" y="1158"/>
                </a:lnTo>
                <a:lnTo>
                  <a:pt x="592" y="1152"/>
                </a:lnTo>
                <a:lnTo>
                  <a:pt x="589" y="1152"/>
                </a:lnTo>
                <a:lnTo>
                  <a:pt x="586" y="1152"/>
                </a:lnTo>
                <a:lnTo>
                  <a:pt x="586" y="1154"/>
                </a:lnTo>
                <a:lnTo>
                  <a:pt x="586" y="1155"/>
                </a:lnTo>
                <a:close/>
                <a:moveTo>
                  <a:pt x="639" y="1062"/>
                </a:moveTo>
                <a:lnTo>
                  <a:pt x="641" y="1060"/>
                </a:lnTo>
                <a:lnTo>
                  <a:pt x="642" y="1060"/>
                </a:lnTo>
                <a:lnTo>
                  <a:pt x="644" y="1058"/>
                </a:lnTo>
                <a:lnTo>
                  <a:pt x="644" y="1055"/>
                </a:lnTo>
                <a:lnTo>
                  <a:pt x="644" y="1054"/>
                </a:lnTo>
                <a:lnTo>
                  <a:pt x="645" y="1052"/>
                </a:lnTo>
                <a:lnTo>
                  <a:pt x="644" y="1052"/>
                </a:lnTo>
                <a:lnTo>
                  <a:pt x="639" y="1055"/>
                </a:lnTo>
                <a:lnTo>
                  <a:pt x="639" y="1062"/>
                </a:lnTo>
                <a:close/>
                <a:moveTo>
                  <a:pt x="639" y="342"/>
                </a:moveTo>
                <a:lnTo>
                  <a:pt x="642" y="344"/>
                </a:lnTo>
                <a:lnTo>
                  <a:pt x="644" y="345"/>
                </a:lnTo>
                <a:lnTo>
                  <a:pt x="645" y="345"/>
                </a:lnTo>
                <a:lnTo>
                  <a:pt x="648" y="345"/>
                </a:lnTo>
                <a:lnTo>
                  <a:pt x="648" y="333"/>
                </a:lnTo>
                <a:lnTo>
                  <a:pt x="648" y="330"/>
                </a:lnTo>
                <a:lnTo>
                  <a:pt x="648" y="327"/>
                </a:lnTo>
                <a:lnTo>
                  <a:pt x="639" y="327"/>
                </a:lnTo>
                <a:lnTo>
                  <a:pt x="639" y="342"/>
                </a:lnTo>
                <a:close/>
                <a:moveTo>
                  <a:pt x="644" y="316"/>
                </a:moveTo>
                <a:lnTo>
                  <a:pt x="645" y="316"/>
                </a:lnTo>
                <a:lnTo>
                  <a:pt x="648" y="316"/>
                </a:lnTo>
                <a:lnTo>
                  <a:pt x="650" y="316"/>
                </a:lnTo>
                <a:lnTo>
                  <a:pt x="659" y="316"/>
                </a:lnTo>
                <a:lnTo>
                  <a:pt x="662" y="316"/>
                </a:lnTo>
                <a:lnTo>
                  <a:pt x="665" y="316"/>
                </a:lnTo>
                <a:lnTo>
                  <a:pt x="666" y="316"/>
                </a:lnTo>
                <a:lnTo>
                  <a:pt x="666" y="310"/>
                </a:lnTo>
                <a:lnTo>
                  <a:pt x="666" y="303"/>
                </a:lnTo>
                <a:lnTo>
                  <a:pt x="653" y="303"/>
                </a:lnTo>
                <a:lnTo>
                  <a:pt x="648" y="303"/>
                </a:lnTo>
                <a:lnTo>
                  <a:pt x="648" y="304"/>
                </a:lnTo>
                <a:lnTo>
                  <a:pt x="648" y="312"/>
                </a:lnTo>
                <a:lnTo>
                  <a:pt x="644" y="310"/>
                </a:lnTo>
                <a:lnTo>
                  <a:pt x="644" y="316"/>
                </a:lnTo>
                <a:close/>
                <a:moveTo>
                  <a:pt x="648" y="427"/>
                </a:moveTo>
                <a:lnTo>
                  <a:pt x="668" y="427"/>
                </a:lnTo>
                <a:lnTo>
                  <a:pt x="677" y="427"/>
                </a:lnTo>
                <a:lnTo>
                  <a:pt x="677" y="425"/>
                </a:lnTo>
                <a:lnTo>
                  <a:pt x="677" y="418"/>
                </a:lnTo>
                <a:lnTo>
                  <a:pt x="674" y="418"/>
                </a:lnTo>
                <a:lnTo>
                  <a:pt x="648" y="418"/>
                </a:lnTo>
                <a:lnTo>
                  <a:pt x="648" y="421"/>
                </a:lnTo>
                <a:lnTo>
                  <a:pt x="648" y="427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30">
            <a:extLst>
              <a:ext uri="{FF2B5EF4-FFF2-40B4-BE49-F238E27FC236}">
                <a16:creationId xmlns:a16="http://schemas.microsoft.com/office/drawing/2014/main" id="{38A1B021-CDD0-E8A4-28FC-B0685C5E2EF5}"/>
              </a:ext>
            </a:extLst>
          </p:cNvPr>
          <p:cNvSpPr>
            <a:spLocks noEditPoints="1"/>
          </p:cNvSpPr>
          <p:nvPr/>
        </p:nvSpPr>
        <p:spPr bwMode="auto">
          <a:xfrm>
            <a:off x="5634236" y="1203598"/>
            <a:ext cx="1944216" cy="3649810"/>
          </a:xfrm>
          <a:custGeom>
            <a:avLst/>
            <a:gdLst>
              <a:gd name="T0" fmla="*/ 514 w 717"/>
              <a:gd name="T1" fmla="*/ 1227 h 1346"/>
              <a:gd name="T2" fmla="*/ 105 w 717"/>
              <a:gd name="T3" fmla="*/ 180 h 1346"/>
              <a:gd name="T4" fmla="*/ 33 w 717"/>
              <a:gd name="T5" fmla="*/ 895 h 1346"/>
              <a:gd name="T6" fmla="*/ 101 w 717"/>
              <a:gd name="T7" fmla="*/ 884 h 1346"/>
              <a:gd name="T8" fmla="*/ 22 w 717"/>
              <a:gd name="T9" fmla="*/ 815 h 1346"/>
              <a:gd name="T10" fmla="*/ 102 w 717"/>
              <a:gd name="T11" fmla="*/ 734 h 1346"/>
              <a:gd name="T12" fmla="*/ 208 w 717"/>
              <a:gd name="T13" fmla="*/ 550 h 1346"/>
              <a:gd name="T14" fmla="*/ 239 w 717"/>
              <a:gd name="T15" fmla="*/ 472 h 1346"/>
              <a:gd name="T16" fmla="*/ 282 w 717"/>
              <a:gd name="T17" fmla="*/ 304 h 1346"/>
              <a:gd name="T18" fmla="*/ 321 w 717"/>
              <a:gd name="T19" fmla="*/ 238 h 1346"/>
              <a:gd name="T20" fmla="*/ 374 w 717"/>
              <a:gd name="T21" fmla="*/ 282 h 1346"/>
              <a:gd name="T22" fmla="*/ 487 w 717"/>
              <a:gd name="T23" fmla="*/ 101 h 1346"/>
              <a:gd name="T24" fmla="*/ 523 w 717"/>
              <a:gd name="T25" fmla="*/ 9 h 1346"/>
              <a:gd name="T26" fmla="*/ 656 w 717"/>
              <a:gd name="T27" fmla="*/ 17 h 1346"/>
              <a:gd name="T28" fmla="*/ 650 w 717"/>
              <a:gd name="T29" fmla="*/ 229 h 1346"/>
              <a:gd name="T30" fmla="*/ 539 w 717"/>
              <a:gd name="T31" fmla="*/ 233 h 1346"/>
              <a:gd name="T32" fmla="*/ 571 w 717"/>
              <a:gd name="T33" fmla="*/ 294 h 1346"/>
              <a:gd name="T34" fmla="*/ 711 w 717"/>
              <a:gd name="T35" fmla="*/ 276 h 1346"/>
              <a:gd name="T36" fmla="*/ 710 w 717"/>
              <a:gd name="T37" fmla="*/ 280 h 1346"/>
              <a:gd name="T38" fmla="*/ 648 w 717"/>
              <a:gd name="T39" fmla="*/ 471 h 1346"/>
              <a:gd name="T40" fmla="*/ 598 w 717"/>
              <a:gd name="T41" fmla="*/ 618 h 1346"/>
              <a:gd name="T42" fmla="*/ 633 w 717"/>
              <a:gd name="T43" fmla="*/ 698 h 1346"/>
              <a:gd name="T44" fmla="*/ 514 w 717"/>
              <a:gd name="T45" fmla="*/ 756 h 1346"/>
              <a:gd name="T46" fmla="*/ 639 w 717"/>
              <a:gd name="T47" fmla="*/ 734 h 1346"/>
              <a:gd name="T48" fmla="*/ 645 w 717"/>
              <a:gd name="T49" fmla="*/ 1021 h 1346"/>
              <a:gd name="T50" fmla="*/ 717 w 717"/>
              <a:gd name="T51" fmla="*/ 1065 h 1346"/>
              <a:gd name="T52" fmla="*/ 591 w 717"/>
              <a:gd name="T53" fmla="*/ 1161 h 1346"/>
              <a:gd name="T54" fmla="*/ 526 w 717"/>
              <a:gd name="T55" fmla="*/ 1163 h 1346"/>
              <a:gd name="T56" fmla="*/ 475 w 717"/>
              <a:gd name="T57" fmla="*/ 1193 h 1346"/>
              <a:gd name="T58" fmla="*/ 404 w 717"/>
              <a:gd name="T59" fmla="*/ 1195 h 1346"/>
              <a:gd name="T60" fmla="*/ 359 w 717"/>
              <a:gd name="T61" fmla="*/ 1161 h 1346"/>
              <a:gd name="T62" fmla="*/ 315 w 717"/>
              <a:gd name="T63" fmla="*/ 1116 h 1346"/>
              <a:gd name="T64" fmla="*/ 256 w 717"/>
              <a:gd name="T65" fmla="*/ 1110 h 1346"/>
              <a:gd name="T66" fmla="*/ 184 w 717"/>
              <a:gd name="T67" fmla="*/ 1071 h 1346"/>
              <a:gd name="T68" fmla="*/ 212 w 717"/>
              <a:gd name="T69" fmla="*/ 1040 h 1346"/>
              <a:gd name="T70" fmla="*/ 114 w 717"/>
              <a:gd name="T71" fmla="*/ 1018 h 1346"/>
              <a:gd name="T72" fmla="*/ 10 w 717"/>
              <a:gd name="T73" fmla="*/ 1005 h 1346"/>
              <a:gd name="T74" fmla="*/ 262 w 717"/>
              <a:gd name="T75" fmla="*/ 1086 h 1346"/>
              <a:gd name="T76" fmla="*/ 301 w 717"/>
              <a:gd name="T77" fmla="*/ 1052 h 1346"/>
              <a:gd name="T78" fmla="*/ 253 w 717"/>
              <a:gd name="T79" fmla="*/ 1084 h 1346"/>
              <a:gd name="T80" fmla="*/ 215 w 717"/>
              <a:gd name="T81" fmla="*/ 1068 h 1346"/>
              <a:gd name="T82" fmla="*/ 319 w 717"/>
              <a:gd name="T83" fmla="*/ 616 h 1346"/>
              <a:gd name="T84" fmla="*/ 242 w 717"/>
              <a:gd name="T85" fmla="*/ 550 h 1346"/>
              <a:gd name="T86" fmla="*/ 241 w 717"/>
              <a:gd name="T87" fmla="*/ 477 h 1346"/>
              <a:gd name="T88" fmla="*/ 294 w 717"/>
              <a:gd name="T89" fmla="*/ 303 h 1346"/>
              <a:gd name="T90" fmla="*/ 339 w 717"/>
              <a:gd name="T91" fmla="*/ 271 h 1346"/>
              <a:gd name="T92" fmla="*/ 351 w 717"/>
              <a:gd name="T93" fmla="*/ 350 h 1346"/>
              <a:gd name="T94" fmla="*/ 392 w 717"/>
              <a:gd name="T95" fmla="*/ 383 h 1346"/>
              <a:gd name="T96" fmla="*/ 440 w 717"/>
              <a:gd name="T97" fmla="*/ 383 h 1346"/>
              <a:gd name="T98" fmla="*/ 475 w 717"/>
              <a:gd name="T99" fmla="*/ 304 h 1346"/>
              <a:gd name="T100" fmla="*/ 398 w 717"/>
              <a:gd name="T101" fmla="*/ 239 h 1346"/>
              <a:gd name="T102" fmla="*/ 478 w 717"/>
              <a:gd name="T103" fmla="*/ 292 h 1346"/>
              <a:gd name="T104" fmla="*/ 500 w 717"/>
              <a:gd name="T105" fmla="*/ 277 h 1346"/>
              <a:gd name="T106" fmla="*/ 490 w 717"/>
              <a:gd name="T107" fmla="*/ 174 h 1346"/>
              <a:gd name="T108" fmla="*/ 517 w 717"/>
              <a:gd name="T109" fmla="*/ 482 h 1346"/>
              <a:gd name="T110" fmla="*/ 508 w 717"/>
              <a:gd name="T111" fmla="*/ 310 h 1346"/>
              <a:gd name="T112" fmla="*/ 533 w 717"/>
              <a:gd name="T113" fmla="*/ 303 h 1346"/>
              <a:gd name="T114" fmla="*/ 542 w 717"/>
              <a:gd name="T115" fmla="*/ 492 h 1346"/>
              <a:gd name="T116" fmla="*/ 552 w 717"/>
              <a:gd name="T117" fmla="*/ 1115 h 1346"/>
              <a:gd name="T118" fmla="*/ 574 w 717"/>
              <a:gd name="T119" fmla="*/ 297 h 1346"/>
              <a:gd name="T120" fmla="*/ 586 w 717"/>
              <a:gd name="T121" fmla="*/ 1157 h 1346"/>
              <a:gd name="T122" fmla="*/ 648 w 717"/>
              <a:gd name="T123" fmla="*/ 316 h 1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7" h="1346">
                <a:moveTo>
                  <a:pt x="533" y="1198"/>
                </a:moveTo>
                <a:lnTo>
                  <a:pt x="533" y="1193"/>
                </a:lnTo>
                <a:lnTo>
                  <a:pt x="542" y="1193"/>
                </a:lnTo>
                <a:lnTo>
                  <a:pt x="552" y="1193"/>
                </a:lnTo>
                <a:lnTo>
                  <a:pt x="552" y="1195"/>
                </a:lnTo>
                <a:lnTo>
                  <a:pt x="550" y="1210"/>
                </a:lnTo>
                <a:lnTo>
                  <a:pt x="550" y="1227"/>
                </a:lnTo>
                <a:lnTo>
                  <a:pt x="547" y="1227"/>
                </a:lnTo>
                <a:lnTo>
                  <a:pt x="542" y="1227"/>
                </a:lnTo>
                <a:lnTo>
                  <a:pt x="538" y="1227"/>
                </a:lnTo>
                <a:lnTo>
                  <a:pt x="535" y="1227"/>
                </a:lnTo>
                <a:lnTo>
                  <a:pt x="535" y="1214"/>
                </a:lnTo>
                <a:lnTo>
                  <a:pt x="533" y="1214"/>
                </a:lnTo>
                <a:lnTo>
                  <a:pt x="533" y="1210"/>
                </a:lnTo>
                <a:lnTo>
                  <a:pt x="533" y="1205"/>
                </a:lnTo>
                <a:lnTo>
                  <a:pt x="535" y="1205"/>
                </a:lnTo>
                <a:lnTo>
                  <a:pt x="535" y="1198"/>
                </a:lnTo>
                <a:lnTo>
                  <a:pt x="533" y="1198"/>
                </a:lnTo>
                <a:close/>
                <a:moveTo>
                  <a:pt x="509" y="1225"/>
                </a:moveTo>
                <a:lnTo>
                  <a:pt x="509" y="1222"/>
                </a:lnTo>
                <a:lnTo>
                  <a:pt x="509" y="1221"/>
                </a:lnTo>
                <a:lnTo>
                  <a:pt x="509" y="1213"/>
                </a:lnTo>
                <a:lnTo>
                  <a:pt x="509" y="1211"/>
                </a:lnTo>
                <a:lnTo>
                  <a:pt x="509" y="1208"/>
                </a:lnTo>
                <a:lnTo>
                  <a:pt x="514" y="1208"/>
                </a:lnTo>
                <a:lnTo>
                  <a:pt x="517" y="1208"/>
                </a:lnTo>
                <a:lnTo>
                  <a:pt x="517" y="1211"/>
                </a:lnTo>
                <a:lnTo>
                  <a:pt x="517" y="1214"/>
                </a:lnTo>
                <a:lnTo>
                  <a:pt x="517" y="1221"/>
                </a:lnTo>
                <a:lnTo>
                  <a:pt x="517" y="1227"/>
                </a:lnTo>
                <a:lnTo>
                  <a:pt x="514" y="1227"/>
                </a:lnTo>
                <a:lnTo>
                  <a:pt x="509" y="1227"/>
                </a:lnTo>
                <a:lnTo>
                  <a:pt x="509" y="1225"/>
                </a:lnTo>
                <a:close/>
                <a:moveTo>
                  <a:pt x="485" y="347"/>
                </a:moveTo>
                <a:lnTo>
                  <a:pt x="485" y="339"/>
                </a:lnTo>
                <a:lnTo>
                  <a:pt x="488" y="339"/>
                </a:lnTo>
                <a:lnTo>
                  <a:pt x="488" y="347"/>
                </a:lnTo>
                <a:lnTo>
                  <a:pt x="488" y="348"/>
                </a:lnTo>
                <a:lnTo>
                  <a:pt x="485" y="348"/>
                </a:lnTo>
                <a:lnTo>
                  <a:pt x="485" y="347"/>
                </a:lnTo>
                <a:close/>
                <a:moveTo>
                  <a:pt x="475" y="366"/>
                </a:moveTo>
                <a:lnTo>
                  <a:pt x="478" y="366"/>
                </a:lnTo>
                <a:lnTo>
                  <a:pt x="478" y="371"/>
                </a:lnTo>
                <a:lnTo>
                  <a:pt x="475" y="371"/>
                </a:lnTo>
                <a:lnTo>
                  <a:pt x="475" y="366"/>
                </a:lnTo>
                <a:close/>
                <a:moveTo>
                  <a:pt x="312" y="1340"/>
                </a:moveTo>
                <a:lnTo>
                  <a:pt x="316" y="1340"/>
                </a:lnTo>
                <a:lnTo>
                  <a:pt x="316" y="1346"/>
                </a:lnTo>
                <a:lnTo>
                  <a:pt x="315" y="1346"/>
                </a:lnTo>
                <a:lnTo>
                  <a:pt x="313" y="1346"/>
                </a:lnTo>
                <a:lnTo>
                  <a:pt x="312" y="1346"/>
                </a:lnTo>
                <a:lnTo>
                  <a:pt x="313" y="1343"/>
                </a:lnTo>
                <a:lnTo>
                  <a:pt x="313" y="1342"/>
                </a:lnTo>
                <a:lnTo>
                  <a:pt x="312" y="1342"/>
                </a:lnTo>
                <a:lnTo>
                  <a:pt x="312" y="1340"/>
                </a:lnTo>
                <a:close/>
                <a:moveTo>
                  <a:pt x="72" y="223"/>
                </a:moveTo>
                <a:lnTo>
                  <a:pt x="74" y="127"/>
                </a:lnTo>
                <a:lnTo>
                  <a:pt x="74" y="123"/>
                </a:lnTo>
                <a:lnTo>
                  <a:pt x="105" y="123"/>
                </a:lnTo>
                <a:lnTo>
                  <a:pt x="105" y="136"/>
                </a:lnTo>
                <a:lnTo>
                  <a:pt x="105" y="159"/>
                </a:lnTo>
                <a:lnTo>
                  <a:pt x="105" y="180"/>
                </a:lnTo>
                <a:lnTo>
                  <a:pt x="105" y="189"/>
                </a:lnTo>
                <a:lnTo>
                  <a:pt x="105" y="203"/>
                </a:lnTo>
                <a:lnTo>
                  <a:pt x="105" y="226"/>
                </a:lnTo>
                <a:lnTo>
                  <a:pt x="105" y="227"/>
                </a:lnTo>
                <a:lnTo>
                  <a:pt x="72" y="227"/>
                </a:lnTo>
                <a:lnTo>
                  <a:pt x="72" y="223"/>
                </a:lnTo>
                <a:close/>
                <a:moveTo>
                  <a:pt x="3" y="983"/>
                </a:moveTo>
                <a:lnTo>
                  <a:pt x="4" y="980"/>
                </a:lnTo>
                <a:lnTo>
                  <a:pt x="15" y="965"/>
                </a:lnTo>
                <a:lnTo>
                  <a:pt x="24" y="954"/>
                </a:lnTo>
                <a:lnTo>
                  <a:pt x="22" y="954"/>
                </a:lnTo>
                <a:lnTo>
                  <a:pt x="4" y="954"/>
                </a:lnTo>
                <a:lnTo>
                  <a:pt x="6" y="943"/>
                </a:lnTo>
                <a:lnTo>
                  <a:pt x="4" y="918"/>
                </a:lnTo>
                <a:lnTo>
                  <a:pt x="16" y="918"/>
                </a:lnTo>
                <a:lnTo>
                  <a:pt x="16" y="895"/>
                </a:lnTo>
                <a:lnTo>
                  <a:pt x="22" y="895"/>
                </a:lnTo>
                <a:lnTo>
                  <a:pt x="28" y="895"/>
                </a:lnTo>
                <a:lnTo>
                  <a:pt x="28" y="898"/>
                </a:lnTo>
                <a:lnTo>
                  <a:pt x="24" y="898"/>
                </a:lnTo>
                <a:lnTo>
                  <a:pt x="24" y="899"/>
                </a:lnTo>
                <a:lnTo>
                  <a:pt x="28" y="899"/>
                </a:lnTo>
                <a:lnTo>
                  <a:pt x="28" y="918"/>
                </a:lnTo>
                <a:lnTo>
                  <a:pt x="33" y="918"/>
                </a:lnTo>
                <a:lnTo>
                  <a:pt x="33" y="915"/>
                </a:lnTo>
                <a:lnTo>
                  <a:pt x="33" y="901"/>
                </a:lnTo>
                <a:lnTo>
                  <a:pt x="37" y="901"/>
                </a:lnTo>
                <a:lnTo>
                  <a:pt x="37" y="899"/>
                </a:lnTo>
                <a:lnTo>
                  <a:pt x="37" y="898"/>
                </a:lnTo>
                <a:lnTo>
                  <a:pt x="33" y="898"/>
                </a:lnTo>
                <a:lnTo>
                  <a:pt x="33" y="895"/>
                </a:lnTo>
                <a:lnTo>
                  <a:pt x="34" y="895"/>
                </a:lnTo>
                <a:lnTo>
                  <a:pt x="37" y="895"/>
                </a:lnTo>
                <a:lnTo>
                  <a:pt x="37" y="884"/>
                </a:lnTo>
                <a:lnTo>
                  <a:pt x="51" y="884"/>
                </a:lnTo>
                <a:lnTo>
                  <a:pt x="51" y="892"/>
                </a:lnTo>
                <a:lnTo>
                  <a:pt x="61" y="892"/>
                </a:lnTo>
                <a:lnTo>
                  <a:pt x="61" y="918"/>
                </a:lnTo>
                <a:lnTo>
                  <a:pt x="69" y="918"/>
                </a:lnTo>
                <a:lnTo>
                  <a:pt x="72" y="918"/>
                </a:lnTo>
                <a:lnTo>
                  <a:pt x="70" y="919"/>
                </a:lnTo>
                <a:lnTo>
                  <a:pt x="70" y="922"/>
                </a:lnTo>
                <a:lnTo>
                  <a:pt x="74" y="922"/>
                </a:lnTo>
                <a:lnTo>
                  <a:pt x="74" y="918"/>
                </a:lnTo>
                <a:lnTo>
                  <a:pt x="75" y="918"/>
                </a:lnTo>
                <a:lnTo>
                  <a:pt x="78" y="918"/>
                </a:lnTo>
                <a:lnTo>
                  <a:pt x="78" y="912"/>
                </a:lnTo>
                <a:lnTo>
                  <a:pt x="80" y="912"/>
                </a:lnTo>
                <a:lnTo>
                  <a:pt x="81" y="910"/>
                </a:lnTo>
                <a:lnTo>
                  <a:pt x="81" y="918"/>
                </a:lnTo>
                <a:lnTo>
                  <a:pt x="86" y="918"/>
                </a:lnTo>
                <a:lnTo>
                  <a:pt x="90" y="918"/>
                </a:lnTo>
                <a:lnTo>
                  <a:pt x="92" y="918"/>
                </a:lnTo>
                <a:lnTo>
                  <a:pt x="92" y="912"/>
                </a:lnTo>
                <a:lnTo>
                  <a:pt x="90" y="912"/>
                </a:lnTo>
                <a:lnTo>
                  <a:pt x="90" y="906"/>
                </a:lnTo>
                <a:lnTo>
                  <a:pt x="87" y="906"/>
                </a:lnTo>
                <a:lnTo>
                  <a:pt x="98" y="896"/>
                </a:lnTo>
                <a:lnTo>
                  <a:pt x="104" y="901"/>
                </a:lnTo>
                <a:lnTo>
                  <a:pt x="104" y="890"/>
                </a:lnTo>
                <a:lnTo>
                  <a:pt x="104" y="884"/>
                </a:lnTo>
                <a:lnTo>
                  <a:pt x="101" y="884"/>
                </a:lnTo>
                <a:lnTo>
                  <a:pt x="99" y="884"/>
                </a:lnTo>
                <a:lnTo>
                  <a:pt x="96" y="884"/>
                </a:lnTo>
                <a:lnTo>
                  <a:pt x="96" y="880"/>
                </a:lnTo>
                <a:lnTo>
                  <a:pt x="92" y="880"/>
                </a:lnTo>
                <a:lnTo>
                  <a:pt x="92" y="884"/>
                </a:lnTo>
                <a:lnTo>
                  <a:pt x="89" y="884"/>
                </a:lnTo>
                <a:lnTo>
                  <a:pt x="61" y="859"/>
                </a:lnTo>
                <a:lnTo>
                  <a:pt x="60" y="859"/>
                </a:lnTo>
                <a:lnTo>
                  <a:pt x="57" y="859"/>
                </a:lnTo>
                <a:lnTo>
                  <a:pt x="55" y="859"/>
                </a:lnTo>
                <a:lnTo>
                  <a:pt x="48" y="859"/>
                </a:lnTo>
                <a:lnTo>
                  <a:pt x="40" y="859"/>
                </a:lnTo>
                <a:lnTo>
                  <a:pt x="37" y="859"/>
                </a:lnTo>
                <a:lnTo>
                  <a:pt x="36" y="859"/>
                </a:lnTo>
                <a:lnTo>
                  <a:pt x="33" y="859"/>
                </a:lnTo>
                <a:lnTo>
                  <a:pt x="25" y="857"/>
                </a:lnTo>
                <a:lnTo>
                  <a:pt x="21" y="857"/>
                </a:lnTo>
                <a:lnTo>
                  <a:pt x="19" y="857"/>
                </a:lnTo>
                <a:lnTo>
                  <a:pt x="16" y="857"/>
                </a:lnTo>
                <a:lnTo>
                  <a:pt x="6" y="857"/>
                </a:lnTo>
                <a:lnTo>
                  <a:pt x="4" y="857"/>
                </a:lnTo>
                <a:lnTo>
                  <a:pt x="4" y="856"/>
                </a:lnTo>
                <a:lnTo>
                  <a:pt x="4" y="854"/>
                </a:lnTo>
                <a:lnTo>
                  <a:pt x="4" y="853"/>
                </a:lnTo>
                <a:lnTo>
                  <a:pt x="4" y="846"/>
                </a:lnTo>
                <a:lnTo>
                  <a:pt x="4" y="840"/>
                </a:lnTo>
                <a:lnTo>
                  <a:pt x="4" y="837"/>
                </a:lnTo>
                <a:lnTo>
                  <a:pt x="4" y="825"/>
                </a:lnTo>
                <a:lnTo>
                  <a:pt x="4" y="815"/>
                </a:lnTo>
                <a:lnTo>
                  <a:pt x="18" y="815"/>
                </a:lnTo>
                <a:lnTo>
                  <a:pt x="22" y="815"/>
                </a:lnTo>
                <a:lnTo>
                  <a:pt x="30" y="816"/>
                </a:lnTo>
                <a:lnTo>
                  <a:pt x="34" y="816"/>
                </a:lnTo>
                <a:lnTo>
                  <a:pt x="36" y="816"/>
                </a:lnTo>
                <a:lnTo>
                  <a:pt x="37" y="816"/>
                </a:lnTo>
                <a:lnTo>
                  <a:pt x="37" y="833"/>
                </a:lnTo>
                <a:lnTo>
                  <a:pt x="46" y="842"/>
                </a:lnTo>
                <a:lnTo>
                  <a:pt x="49" y="845"/>
                </a:lnTo>
                <a:lnTo>
                  <a:pt x="49" y="830"/>
                </a:lnTo>
                <a:lnTo>
                  <a:pt x="66" y="830"/>
                </a:lnTo>
                <a:lnTo>
                  <a:pt x="66" y="842"/>
                </a:lnTo>
                <a:lnTo>
                  <a:pt x="72" y="842"/>
                </a:lnTo>
                <a:lnTo>
                  <a:pt x="72" y="843"/>
                </a:lnTo>
                <a:lnTo>
                  <a:pt x="78" y="843"/>
                </a:lnTo>
                <a:lnTo>
                  <a:pt x="78" y="825"/>
                </a:lnTo>
                <a:lnTo>
                  <a:pt x="83" y="825"/>
                </a:lnTo>
                <a:lnTo>
                  <a:pt x="84" y="825"/>
                </a:lnTo>
                <a:lnTo>
                  <a:pt x="86" y="825"/>
                </a:lnTo>
                <a:lnTo>
                  <a:pt x="102" y="825"/>
                </a:lnTo>
                <a:lnTo>
                  <a:pt x="102" y="824"/>
                </a:lnTo>
                <a:lnTo>
                  <a:pt x="102" y="816"/>
                </a:lnTo>
                <a:lnTo>
                  <a:pt x="102" y="813"/>
                </a:lnTo>
                <a:lnTo>
                  <a:pt x="102" y="801"/>
                </a:lnTo>
                <a:lnTo>
                  <a:pt x="102" y="790"/>
                </a:lnTo>
                <a:lnTo>
                  <a:pt x="102" y="783"/>
                </a:lnTo>
                <a:lnTo>
                  <a:pt x="102" y="778"/>
                </a:lnTo>
                <a:lnTo>
                  <a:pt x="102" y="772"/>
                </a:lnTo>
                <a:lnTo>
                  <a:pt x="102" y="763"/>
                </a:lnTo>
                <a:lnTo>
                  <a:pt x="102" y="760"/>
                </a:lnTo>
                <a:lnTo>
                  <a:pt x="102" y="750"/>
                </a:lnTo>
                <a:lnTo>
                  <a:pt x="102" y="744"/>
                </a:lnTo>
                <a:lnTo>
                  <a:pt x="102" y="734"/>
                </a:lnTo>
                <a:lnTo>
                  <a:pt x="102" y="709"/>
                </a:lnTo>
                <a:lnTo>
                  <a:pt x="102" y="691"/>
                </a:lnTo>
                <a:lnTo>
                  <a:pt x="102" y="681"/>
                </a:lnTo>
                <a:lnTo>
                  <a:pt x="102" y="672"/>
                </a:lnTo>
                <a:lnTo>
                  <a:pt x="102" y="665"/>
                </a:lnTo>
                <a:lnTo>
                  <a:pt x="102" y="654"/>
                </a:lnTo>
                <a:lnTo>
                  <a:pt x="102" y="648"/>
                </a:lnTo>
                <a:lnTo>
                  <a:pt x="102" y="647"/>
                </a:lnTo>
                <a:lnTo>
                  <a:pt x="102" y="638"/>
                </a:lnTo>
                <a:lnTo>
                  <a:pt x="102" y="619"/>
                </a:lnTo>
                <a:lnTo>
                  <a:pt x="102" y="618"/>
                </a:lnTo>
                <a:lnTo>
                  <a:pt x="102" y="615"/>
                </a:lnTo>
                <a:lnTo>
                  <a:pt x="143" y="616"/>
                </a:lnTo>
                <a:lnTo>
                  <a:pt x="143" y="585"/>
                </a:lnTo>
                <a:lnTo>
                  <a:pt x="143" y="581"/>
                </a:lnTo>
                <a:lnTo>
                  <a:pt x="162" y="581"/>
                </a:lnTo>
                <a:lnTo>
                  <a:pt x="162" y="586"/>
                </a:lnTo>
                <a:lnTo>
                  <a:pt x="170" y="586"/>
                </a:lnTo>
                <a:lnTo>
                  <a:pt x="178" y="586"/>
                </a:lnTo>
                <a:lnTo>
                  <a:pt x="182" y="586"/>
                </a:lnTo>
                <a:lnTo>
                  <a:pt x="185" y="588"/>
                </a:lnTo>
                <a:lnTo>
                  <a:pt x="185" y="571"/>
                </a:lnTo>
                <a:lnTo>
                  <a:pt x="185" y="569"/>
                </a:lnTo>
                <a:lnTo>
                  <a:pt x="187" y="557"/>
                </a:lnTo>
                <a:lnTo>
                  <a:pt x="185" y="557"/>
                </a:lnTo>
                <a:lnTo>
                  <a:pt x="185" y="554"/>
                </a:lnTo>
                <a:lnTo>
                  <a:pt x="185" y="550"/>
                </a:lnTo>
                <a:lnTo>
                  <a:pt x="188" y="550"/>
                </a:lnTo>
                <a:lnTo>
                  <a:pt x="193" y="550"/>
                </a:lnTo>
                <a:lnTo>
                  <a:pt x="200" y="550"/>
                </a:lnTo>
                <a:lnTo>
                  <a:pt x="208" y="550"/>
                </a:lnTo>
                <a:lnTo>
                  <a:pt x="220" y="550"/>
                </a:lnTo>
                <a:lnTo>
                  <a:pt x="221" y="550"/>
                </a:lnTo>
                <a:lnTo>
                  <a:pt x="221" y="536"/>
                </a:lnTo>
                <a:lnTo>
                  <a:pt x="212" y="535"/>
                </a:lnTo>
                <a:lnTo>
                  <a:pt x="212" y="545"/>
                </a:lnTo>
                <a:lnTo>
                  <a:pt x="208" y="545"/>
                </a:lnTo>
                <a:lnTo>
                  <a:pt x="208" y="544"/>
                </a:lnTo>
                <a:lnTo>
                  <a:pt x="209" y="528"/>
                </a:lnTo>
                <a:lnTo>
                  <a:pt x="209" y="527"/>
                </a:lnTo>
                <a:lnTo>
                  <a:pt x="208" y="527"/>
                </a:lnTo>
                <a:lnTo>
                  <a:pt x="208" y="518"/>
                </a:lnTo>
                <a:lnTo>
                  <a:pt x="208" y="513"/>
                </a:lnTo>
                <a:lnTo>
                  <a:pt x="208" y="512"/>
                </a:lnTo>
                <a:lnTo>
                  <a:pt x="212" y="512"/>
                </a:lnTo>
                <a:lnTo>
                  <a:pt x="233" y="512"/>
                </a:lnTo>
                <a:lnTo>
                  <a:pt x="233" y="515"/>
                </a:lnTo>
                <a:lnTo>
                  <a:pt x="233" y="519"/>
                </a:lnTo>
                <a:lnTo>
                  <a:pt x="233" y="521"/>
                </a:lnTo>
                <a:lnTo>
                  <a:pt x="232" y="527"/>
                </a:lnTo>
                <a:lnTo>
                  <a:pt x="236" y="527"/>
                </a:lnTo>
                <a:lnTo>
                  <a:pt x="238" y="527"/>
                </a:lnTo>
                <a:lnTo>
                  <a:pt x="238" y="524"/>
                </a:lnTo>
                <a:lnTo>
                  <a:pt x="236" y="522"/>
                </a:lnTo>
                <a:lnTo>
                  <a:pt x="236" y="521"/>
                </a:lnTo>
                <a:lnTo>
                  <a:pt x="236" y="519"/>
                </a:lnTo>
                <a:lnTo>
                  <a:pt x="236" y="515"/>
                </a:lnTo>
                <a:lnTo>
                  <a:pt x="236" y="512"/>
                </a:lnTo>
                <a:lnTo>
                  <a:pt x="236" y="507"/>
                </a:lnTo>
                <a:lnTo>
                  <a:pt x="238" y="504"/>
                </a:lnTo>
                <a:lnTo>
                  <a:pt x="239" y="483"/>
                </a:lnTo>
                <a:lnTo>
                  <a:pt x="239" y="472"/>
                </a:lnTo>
                <a:lnTo>
                  <a:pt x="239" y="457"/>
                </a:lnTo>
                <a:lnTo>
                  <a:pt x="239" y="456"/>
                </a:lnTo>
                <a:lnTo>
                  <a:pt x="239" y="454"/>
                </a:lnTo>
                <a:lnTo>
                  <a:pt x="239" y="453"/>
                </a:lnTo>
                <a:lnTo>
                  <a:pt x="241" y="432"/>
                </a:lnTo>
                <a:lnTo>
                  <a:pt x="241" y="424"/>
                </a:lnTo>
                <a:lnTo>
                  <a:pt x="303" y="424"/>
                </a:lnTo>
                <a:lnTo>
                  <a:pt x="307" y="424"/>
                </a:lnTo>
                <a:lnTo>
                  <a:pt x="307" y="403"/>
                </a:lnTo>
                <a:lnTo>
                  <a:pt x="307" y="383"/>
                </a:lnTo>
                <a:lnTo>
                  <a:pt x="304" y="383"/>
                </a:lnTo>
                <a:lnTo>
                  <a:pt x="301" y="383"/>
                </a:lnTo>
                <a:lnTo>
                  <a:pt x="301" y="379"/>
                </a:lnTo>
                <a:lnTo>
                  <a:pt x="301" y="374"/>
                </a:lnTo>
                <a:lnTo>
                  <a:pt x="301" y="369"/>
                </a:lnTo>
                <a:lnTo>
                  <a:pt x="301" y="365"/>
                </a:lnTo>
                <a:lnTo>
                  <a:pt x="301" y="360"/>
                </a:lnTo>
                <a:lnTo>
                  <a:pt x="301" y="356"/>
                </a:lnTo>
                <a:lnTo>
                  <a:pt x="301" y="350"/>
                </a:lnTo>
                <a:lnTo>
                  <a:pt x="295" y="350"/>
                </a:lnTo>
                <a:lnTo>
                  <a:pt x="286" y="350"/>
                </a:lnTo>
                <a:lnTo>
                  <a:pt x="283" y="348"/>
                </a:lnTo>
                <a:lnTo>
                  <a:pt x="283" y="344"/>
                </a:lnTo>
                <a:lnTo>
                  <a:pt x="283" y="315"/>
                </a:lnTo>
                <a:lnTo>
                  <a:pt x="286" y="315"/>
                </a:lnTo>
                <a:lnTo>
                  <a:pt x="286" y="309"/>
                </a:lnTo>
                <a:lnTo>
                  <a:pt x="283" y="309"/>
                </a:lnTo>
                <a:lnTo>
                  <a:pt x="282" y="309"/>
                </a:lnTo>
                <a:lnTo>
                  <a:pt x="283" y="307"/>
                </a:lnTo>
                <a:lnTo>
                  <a:pt x="283" y="306"/>
                </a:lnTo>
                <a:lnTo>
                  <a:pt x="282" y="304"/>
                </a:lnTo>
                <a:lnTo>
                  <a:pt x="271" y="304"/>
                </a:lnTo>
                <a:lnTo>
                  <a:pt x="244" y="304"/>
                </a:lnTo>
                <a:lnTo>
                  <a:pt x="244" y="301"/>
                </a:lnTo>
                <a:lnTo>
                  <a:pt x="271" y="301"/>
                </a:lnTo>
                <a:lnTo>
                  <a:pt x="271" y="300"/>
                </a:lnTo>
                <a:lnTo>
                  <a:pt x="271" y="301"/>
                </a:lnTo>
                <a:lnTo>
                  <a:pt x="277" y="301"/>
                </a:lnTo>
                <a:lnTo>
                  <a:pt x="277" y="298"/>
                </a:lnTo>
                <a:lnTo>
                  <a:pt x="283" y="298"/>
                </a:lnTo>
                <a:lnTo>
                  <a:pt x="285" y="298"/>
                </a:lnTo>
                <a:lnTo>
                  <a:pt x="283" y="297"/>
                </a:lnTo>
                <a:lnTo>
                  <a:pt x="283" y="295"/>
                </a:lnTo>
                <a:lnTo>
                  <a:pt x="283" y="292"/>
                </a:lnTo>
                <a:lnTo>
                  <a:pt x="285" y="292"/>
                </a:lnTo>
                <a:lnTo>
                  <a:pt x="292" y="294"/>
                </a:lnTo>
                <a:lnTo>
                  <a:pt x="297" y="297"/>
                </a:lnTo>
                <a:lnTo>
                  <a:pt x="300" y="291"/>
                </a:lnTo>
                <a:lnTo>
                  <a:pt x="301" y="289"/>
                </a:lnTo>
                <a:lnTo>
                  <a:pt x="303" y="288"/>
                </a:lnTo>
                <a:lnTo>
                  <a:pt x="304" y="286"/>
                </a:lnTo>
                <a:lnTo>
                  <a:pt x="306" y="286"/>
                </a:lnTo>
                <a:lnTo>
                  <a:pt x="306" y="285"/>
                </a:lnTo>
                <a:lnTo>
                  <a:pt x="307" y="285"/>
                </a:lnTo>
                <a:lnTo>
                  <a:pt x="307" y="230"/>
                </a:lnTo>
                <a:lnTo>
                  <a:pt x="309" y="230"/>
                </a:lnTo>
                <a:lnTo>
                  <a:pt x="310" y="230"/>
                </a:lnTo>
                <a:lnTo>
                  <a:pt x="316" y="230"/>
                </a:lnTo>
                <a:lnTo>
                  <a:pt x="316" y="236"/>
                </a:lnTo>
                <a:lnTo>
                  <a:pt x="316" y="242"/>
                </a:lnTo>
                <a:lnTo>
                  <a:pt x="321" y="242"/>
                </a:lnTo>
                <a:lnTo>
                  <a:pt x="321" y="238"/>
                </a:lnTo>
                <a:lnTo>
                  <a:pt x="328" y="238"/>
                </a:lnTo>
                <a:lnTo>
                  <a:pt x="328" y="273"/>
                </a:lnTo>
                <a:lnTo>
                  <a:pt x="331" y="271"/>
                </a:lnTo>
                <a:lnTo>
                  <a:pt x="331" y="270"/>
                </a:lnTo>
                <a:lnTo>
                  <a:pt x="333" y="270"/>
                </a:lnTo>
                <a:lnTo>
                  <a:pt x="334" y="270"/>
                </a:lnTo>
                <a:lnTo>
                  <a:pt x="334" y="268"/>
                </a:lnTo>
                <a:lnTo>
                  <a:pt x="336" y="268"/>
                </a:lnTo>
                <a:lnTo>
                  <a:pt x="337" y="268"/>
                </a:lnTo>
                <a:lnTo>
                  <a:pt x="339" y="268"/>
                </a:lnTo>
                <a:lnTo>
                  <a:pt x="340" y="268"/>
                </a:lnTo>
                <a:lnTo>
                  <a:pt x="340" y="270"/>
                </a:lnTo>
                <a:lnTo>
                  <a:pt x="342" y="270"/>
                </a:lnTo>
                <a:lnTo>
                  <a:pt x="343" y="270"/>
                </a:lnTo>
                <a:lnTo>
                  <a:pt x="345" y="271"/>
                </a:lnTo>
                <a:lnTo>
                  <a:pt x="348" y="276"/>
                </a:lnTo>
                <a:lnTo>
                  <a:pt x="349" y="274"/>
                </a:lnTo>
                <a:lnTo>
                  <a:pt x="351" y="276"/>
                </a:lnTo>
                <a:lnTo>
                  <a:pt x="352" y="277"/>
                </a:lnTo>
                <a:lnTo>
                  <a:pt x="354" y="276"/>
                </a:lnTo>
                <a:lnTo>
                  <a:pt x="357" y="274"/>
                </a:lnTo>
                <a:lnTo>
                  <a:pt x="359" y="279"/>
                </a:lnTo>
                <a:lnTo>
                  <a:pt x="357" y="280"/>
                </a:lnTo>
                <a:lnTo>
                  <a:pt x="355" y="280"/>
                </a:lnTo>
                <a:lnTo>
                  <a:pt x="357" y="282"/>
                </a:lnTo>
                <a:lnTo>
                  <a:pt x="359" y="282"/>
                </a:lnTo>
                <a:lnTo>
                  <a:pt x="363" y="282"/>
                </a:lnTo>
                <a:lnTo>
                  <a:pt x="369" y="282"/>
                </a:lnTo>
                <a:lnTo>
                  <a:pt x="372" y="279"/>
                </a:lnTo>
                <a:lnTo>
                  <a:pt x="372" y="282"/>
                </a:lnTo>
                <a:lnTo>
                  <a:pt x="374" y="282"/>
                </a:lnTo>
                <a:lnTo>
                  <a:pt x="380" y="282"/>
                </a:lnTo>
                <a:lnTo>
                  <a:pt x="380" y="276"/>
                </a:lnTo>
                <a:lnTo>
                  <a:pt x="380" y="266"/>
                </a:lnTo>
                <a:lnTo>
                  <a:pt x="378" y="266"/>
                </a:lnTo>
                <a:lnTo>
                  <a:pt x="374" y="266"/>
                </a:lnTo>
                <a:lnTo>
                  <a:pt x="372" y="266"/>
                </a:lnTo>
                <a:lnTo>
                  <a:pt x="372" y="250"/>
                </a:lnTo>
                <a:lnTo>
                  <a:pt x="374" y="248"/>
                </a:lnTo>
                <a:lnTo>
                  <a:pt x="372" y="236"/>
                </a:lnTo>
                <a:lnTo>
                  <a:pt x="372" y="232"/>
                </a:lnTo>
                <a:lnTo>
                  <a:pt x="372" y="229"/>
                </a:lnTo>
                <a:lnTo>
                  <a:pt x="372" y="224"/>
                </a:lnTo>
                <a:lnTo>
                  <a:pt x="380" y="224"/>
                </a:lnTo>
                <a:lnTo>
                  <a:pt x="380" y="218"/>
                </a:lnTo>
                <a:lnTo>
                  <a:pt x="374" y="218"/>
                </a:lnTo>
                <a:lnTo>
                  <a:pt x="372" y="218"/>
                </a:lnTo>
                <a:lnTo>
                  <a:pt x="372" y="213"/>
                </a:lnTo>
                <a:lnTo>
                  <a:pt x="374" y="201"/>
                </a:lnTo>
                <a:lnTo>
                  <a:pt x="372" y="195"/>
                </a:lnTo>
                <a:lnTo>
                  <a:pt x="374" y="186"/>
                </a:lnTo>
                <a:lnTo>
                  <a:pt x="423" y="188"/>
                </a:lnTo>
                <a:lnTo>
                  <a:pt x="423" y="165"/>
                </a:lnTo>
                <a:lnTo>
                  <a:pt x="440" y="165"/>
                </a:lnTo>
                <a:lnTo>
                  <a:pt x="440" y="98"/>
                </a:lnTo>
                <a:lnTo>
                  <a:pt x="441" y="98"/>
                </a:lnTo>
                <a:lnTo>
                  <a:pt x="446" y="98"/>
                </a:lnTo>
                <a:lnTo>
                  <a:pt x="472" y="98"/>
                </a:lnTo>
                <a:lnTo>
                  <a:pt x="478" y="98"/>
                </a:lnTo>
                <a:lnTo>
                  <a:pt x="487" y="98"/>
                </a:lnTo>
                <a:lnTo>
                  <a:pt x="487" y="100"/>
                </a:lnTo>
                <a:lnTo>
                  <a:pt x="487" y="101"/>
                </a:lnTo>
                <a:lnTo>
                  <a:pt x="487" y="103"/>
                </a:lnTo>
                <a:lnTo>
                  <a:pt x="485" y="103"/>
                </a:lnTo>
                <a:lnTo>
                  <a:pt x="485" y="104"/>
                </a:lnTo>
                <a:lnTo>
                  <a:pt x="485" y="112"/>
                </a:lnTo>
                <a:lnTo>
                  <a:pt x="485" y="120"/>
                </a:lnTo>
                <a:lnTo>
                  <a:pt x="497" y="120"/>
                </a:lnTo>
                <a:lnTo>
                  <a:pt x="497" y="132"/>
                </a:lnTo>
                <a:lnTo>
                  <a:pt x="506" y="132"/>
                </a:lnTo>
                <a:lnTo>
                  <a:pt x="506" y="107"/>
                </a:lnTo>
                <a:lnTo>
                  <a:pt x="500" y="107"/>
                </a:lnTo>
                <a:lnTo>
                  <a:pt x="502" y="100"/>
                </a:lnTo>
                <a:lnTo>
                  <a:pt x="502" y="98"/>
                </a:lnTo>
                <a:lnTo>
                  <a:pt x="503" y="98"/>
                </a:lnTo>
                <a:lnTo>
                  <a:pt x="506" y="98"/>
                </a:lnTo>
                <a:lnTo>
                  <a:pt x="506" y="76"/>
                </a:lnTo>
                <a:lnTo>
                  <a:pt x="506" y="36"/>
                </a:lnTo>
                <a:lnTo>
                  <a:pt x="506" y="35"/>
                </a:lnTo>
                <a:lnTo>
                  <a:pt x="511" y="35"/>
                </a:lnTo>
                <a:lnTo>
                  <a:pt x="511" y="32"/>
                </a:lnTo>
                <a:lnTo>
                  <a:pt x="506" y="30"/>
                </a:lnTo>
                <a:lnTo>
                  <a:pt x="506" y="23"/>
                </a:lnTo>
                <a:lnTo>
                  <a:pt x="506" y="20"/>
                </a:lnTo>
                <a:lnTo>
                  <a:pt x="506" y="18"/>
                </a:lnTo>
                <a:lnTo>
                  <a:pt x="506" y="3"/>
                </a:lnTo>
                <a:lnTo>
                  <a:pt x="508" y="3"/>
                </a:lnTo>
                <a:lnTo>
                  <a:pt x="509" y="5"/>
                </a:lnTo>
                <a:lnTo>
                  <a:pt x="512" y="5"/>
                </a:lnTo>
                <a:lnTo>
                  <a:pt x="514" y="5"/>
                </a:lnTo>
                <a:lnTo>
                  <a:pt x="517" y="6"/>
                </a:lnTo>
                <a:lnTo>
                  <a:pt x="520" y="8"/>
                </a:lnTo>
                <a:lnTo>
                  <a:pt x="523" y="9"/>
                </a:lnTo>
                <a:lnTo>
                  <a:pt x="526" y="12"/>
                </a:lnTo>
                <a:lnTo>
                  <a:pt x="527" y="12"/>
                </a:lnTo>
                <a:lnTo>
                  <a:pt x="529" y="12"/>
                </a:lnTo>
                <a:lnTo>
                  <a:pt x="535" y="12"/>
                </a:lnTo>
                <a:lnTo>
                  <a:pt x="541" y="14"/>
                </a:lnTo>
                <a:lnTo>
                  <a:pt x="544" y="14"/>
                </a:lnTo>
                <a:lnTo>
                  <a:pt x="547" y="14"/>
                </a:lnTo>
                <a:lnTo>
                  <a:pt x="549" y="14"/>
                </a:lnTo>
                <a:lnTo>
                  <a:pt x="550" y="11"/>
                </a:lnTo>
                <a:lnTo>
                  <a:pt x="552" y="9"/>
                </a:lnTo>
                <a:lnTo>
                  <a:pt x="552" y="8"/>
                </a:lnTo>
                <a:lnTo>
                  <a:pt x="553" y="5"/>
                </a:lnTo>
                <a:lnTo>
                  <a:pt x="555" y="1"/>
                </a:lnTo>
                <a:lnTo>
                  <a:pt x="556" y="0"/>
                </a:lnTo>
                <a:lnTo>
                  <a:pt x="561" y="6"/>
                </a:lnTo>
                <a:lnTo>
                  <a:pt x="564" y="5"/>
                </a:lnTo>
                <a:lnTo>
                  <a:pt x="573" y="3"/>
                </a:lnTo>
                <a:lnTo>
                  <a:pt x="583" y="3"/>
                </a:lnTo>
                <a:lnTo>
                  <a:pt x="583" y="18"/>
                </a:lnTo>
                <a:lnTo>
                  <a:pt x="580" y="18"/>
                </a:lnTo>
                <a:lnTo>
                  <a:pt x="580" y="32"/>
                </a:lnTo>
                <a:lnTo>
                  <a:pt x="597" y="32"/>
                </a:lnTo>
                <a:lnTo>
                  <a:pt x="600" y="39"/>
                </a:lnTo>
                <a:lnTo>
                  <a:pt x="600" y="48"/>
                </a:lnTo>
                <a:lnTo>
                  <a:pt x="619" y="48"/>
                </a:lnTo>
                <a:lnTo>
                  <a:pt x="619" y="38"/>
                </a:lnTo>
                <a:lnTo>
                  <a:pt x="627" y="29"/>
                </a:lnTo>
                <a:lnTo>
                  <a:pt x="642" y="29"/>
                </a:lnTo>
                <a:lnTo>
                  <a:pt x="642" y="15"/>
                </a:lnTo>
                <a:lnTo>
                  <a:pt x="656" y="15"/>
                </a:lnTo>
                <a:lnTo>
                  <a:pt x="656" y="17"/>
                </a:lnTo>
                <a:lnTo>
                  <a:pt x="656" y="36"/>
                </a:lnTo>
                <a:lnTo>
                  <a:pt x="656" y="98"/>
                </a:lnTo>
                <a:lnTo>
                  <a:pt x="656" y="101"/>
                </a:lnTo>
                <a:lnTo>
                  <a:pt x="654" y="118"/>
                </a:lnTo>
                <a:lnTo>
                  <a:pt x="654" y="126"/>
                </a:lnTo>
                <a:lnTo>
                  <a:pt x="653" y="129"/>
                </a:lnTo>
                <a:lnTo>
                  <a:pt x="651" y="132"/>
                </a:lnTo>
                <a:lnTo>
                  <a:pt x="648" y="136"/>
                </a:lnTo>
                <a:lnTo>
                  <a:pt x="645" y="139"/>
                </a:lnTo>
                <a:lnTo>
                  <a:pt x="644" y="141"/>
                </a:lnTo>
                <a:lnTo>
                  <a:pt x="641" y="144"/>
                </a:lnTo>
                <a:lnTo>
                  <a:pt x="634" y="151"/>
                </a:lnTo>
                <a:lnTo>
                  <a:pt x="624" y="164"/>
                </a:lnTo>
                <a:lnTo>
                  <a:pt x="612" y="176"/>
                </a:lnTo>
                <a:lnTo>
                  <a:pt x="609" y="179"/>
                </a:lnTo>
                <a:lnTo>
                  <a:pt x="613" y="182"/>
                </a:lnTo>
                <a:lnTo>
                  <a:pt x="615" y="180"/>
                </a:lnTo>
                <a:lnTo>
                  <a:pt x="618" y="182"/>
                </a:lnTo>
                <a:lnTo>
                  <a:pt x="618" y="183"/>
                </a:lnTo>
                <a:lnTo>
                  <a:pt x="619" y="183"/>
                </a:lnTo>
                <a:lnTo>
                  <a:pt x="653" y="183"/>
                </a:lnTo>
                <a:lnTo>
                  <a:pt x="651" y="198"/>
                </a:lnTo>
                <a:lnTo>
                  <a:pt x="651" y="213"/>
                </a:lnTo>
                <a:lnTo>
                  <a:pt x="651" y="215"/>
                </a:lnTo>
                <a:lnTo>
                  <a:pt x="650" y="215"/>
                </a:lnTo>
                <a:lnTo>
                  <a:pt x="645" y="215"/>
                </a:lnTo>
                <a:lnTo>
                  <a:pt x="645" y="220"/>
                </a:lnTo>
                <a:lnTo>
                  <a:pt x="650" y="220"/>
                </a:lnTo>
                <a:lnTo>
                  <a:pt x="651" y="220"/>
                </a:lnTo>
                <a:lnTo>
                  <a:pt x="651" y="223"/>
                </a:lnTo>
                <a:lnTo>
                  <a:pt x="650" y="229"/>
                </a:lnTo>
                <a:lnTo>
                  <a:pt x="650" y="233"/>
                </a:lnTo>
                <a:lnTo>
                  <a:pt x="628" y="233"/>
                </a:lnTo>
                <a:lnTo>
                  <a:pt x="628" y="241"/>
                </a:lnTo>
                <a:lnTo>
                  <a:pt x="616" y="241"/>
                </a:lnTo>
                <a:lnTo>
                  <a:pt x="616" y="238"/>
                </a:lnTo>
                <a:lnTo>
                  <a:pt x="606" y="238"/>
                </a:lnTo>
                <a:lnTo>
                  <a:pt x="606" y="233"/>
                </a:lnTo>
                <a:lnTo>
                  <a:pt x="616" y="233"/>
                </a:lnTo>
                <a:lnTo>
                  <a:pt x="618" y="200"/>
                </a:lnTo>
                <a:lnTo>
                  <a:pt x="591" y="200"/>
                </a:lnTo>
                <a:lnTo>
                  <a:pt x="583" y="207"/>
                </a:lnTo>
                <a:lnTo>
                  <a:pt x="582" y="207"/>
                </a:lnTo>
                <a:lnTo>
                  <a:pt x="571" y="207"/>
                </a:lnTo>
                <a:lnTo>
                  <a:pt x="567" y="207"/>
                </a:lnTo>
                <a:lnTo>
                  <a:pt x="565" y="209"/>
                </a:lnTo>
                <a:lnTo>
                  <a:pt x="568" y="213"/>
                </a:lnTo>
                <a:lnTo>
                  <a:pt x="565" y="218"/>
                </a:lnTo>
                <a:lnTo>
                  <a:pt x="568" y="221"/>
                </a:lnTo>
                <a:lnTo>
                  <a:pt x="568" y="223"/>
                </a:lnTo>
                <a:lnTo>
                  <a:pt x="565" y="224"/>
                </a:lnTo>
                <a:lnTo>
                  <a:pt x="561" y="229"/>
                </a:lnTo>
                <a:lnTo>
                  <a:pt x="559" y="230"/>
                </a:lnTo>
                <a:lnTo>
                  <a:pt x="556" y="232"/>
                </a:lnTo>
                <a:lnTo>
                  <a:pt x="553" y="226"/>
                </a:lnTo>
                <a:lnTo>
                  <a:pt x="550" y="226"/>
                </a:lnTo>
                <a:lnTo>
                  <a:pt x="550" y="223"/>
                </a:lnTo>
                <a:lnTo>
                  <a:pt x="549" y="223"/>
                </a:lnTo>
                <a:lnTo>
                  <a:pt x="542" y="230"/>
                </a:lnTo>
                <a:lnTo>
                  <a:pt x="542" y="232"/>
                </a:lnTo>
                <a:lnTo>
                  <a:pt x="541" y="232"/>
                </a:lnTo>
                <a:lnTo>
                  <a:pt x="539" y="233"/>
                </a:lnTo>
                <a:lnTo>
                  <a:pt x="529" y="233"/>
                </a:lnTo>
                <a:lnTo>
                  <a:pt x="530" y="233"/>
                </a:lnTo>
                <a:lnTo>
                  <a:pt x="532" y="236"/>
                </a:lnTo>
                <a:lnTo>
                  <a:pt x="530" y="239"/>
                </a:lnTo>
                <a:lnTo>
                  <a:pt x="529" y="241"/>
                </a:lnTo>
                <a:lnTo>
                  <a:pt x="533" y="247"/>
                </a:lnTo>
                <a:lnTo>
                  <a:pt x="532" y="248"/>
                </a:lnTo>
                <a:lnTo>
                  <a:pt x="524" y="254"/>
                </a:lnTo>
                <a:lnTo>
                  <a:pt x="524" y="257"/>
                </a:lnTo>
                <a:lnTo>
                  <a:pt x="526" y="257"/>
                </a:lnTo>
                <a:lnTo>
                  <a:pt x="550" y="257"/>
                </a:lnTo>
                <a:lnTo>
                  <a:pt x="564" y="257"/>
                </a:lnTo>
                <a:lnTo>
                  <a:pt x="564" y="259"/>
                </a:lnTo>
                <a:lnTo>
                  <a:pt x="564" y="265"/>
                </a:lnTo>
                <a:lnTo>
                  <a:pt x="564" y="270"/>
                </a:lnTo>
                <a:lnTo>
                  <a:pt x="567" y="273"/>
                </a:lnTo>
                <a:lnTo>
                  <a:pt x="567" y="279"/>
                </a:lnTo>
                <a:lnTo>
                  <a:pt x="567" y="282"/>
                </a:lnTo>
                <a:lnTo>
                  <a:pt x="567" y="288"/>
                </a:lnTo>
                <a:lnTo>
                  <a:pt x="568" y="294"/>
                </a:lnTo>
                <a:lnTo>
                  <a:pt x="568" y="297"/>
                </a:lnTo>
                <a:lnTo>
                  <a:pt x="570" y="297"/>
                </a:lnTo>
                <a:lnTo>
                  <a:pt x="570" y="300"/>
                </a:lnTo>
                <a:lnTo>
                  <a:pt x="571" y="300"/>
                </a:lnTo>
                <a:lnTo>
                  <a:pt x="573" y="300"/>
                </a:lnTo>
                <a:lnTo>
                  <a:pt x="574" y="300"/>
                </a:lnTo>
                <a:lnTo>
                  <a:pt x="573" y="300"/>
                </a:lnTo>
                <a:lnTo>
                  <a:pt x="573" y="298"/>
                </a:lnTo>
                <a:lnTo>
                  <a:pt x="573" y="297"/>
                </a:lnTo>
                <a:lnTo>
                  <a:pt x="573" y="295"/>
                </a:lnTo>
                <a:lnTo>
                  <a:pt x="571" y="294"/>
                </a:lnTo>
                <a:lnTo>
                  <a:pt x="571" y="292"/>
                </a:lnTo>
                <a:lnTo>
                  <a:pt x="571" y="291"/>
                </a:lnTo>
                <a:lnTo>
                  <a:pt x="571" y="289"/>
                </a:lnTo>
                <a:lnTo>
                  <a:pt x="571" y="288"/>
                </a:lnTo>
                <a:lnTo>
                  <a:pt x="571" y="286"/>
                </a:lnTo>
                <a:lnTo>
                  <a:pt x="571" y="282"/>
                </a:lnTo>
                <a:lnTo>
                  <a:pt x="573" y="282"/>
                </a:lnTo>
                <a:lnTo>
                  <a:pt x="573" y="285"/>
                </a:lnTo>
                <a:lnTo>
                  <a:pt x="583" y="285"/>
                </a:lnTo>
                <a:lnTo>
                  <a:pt x="583" y="282"/>
                </a:lnTo>
                <a:lnTo>
                  <a:pt x="586" y="282"/>
                </a:lnTo>
                <a:lnTo>
                  <a:pt x="616" y="282"/>
                </a:lnTo>
                <a:lnTo>
                  <a:pt x="616" y="283"/>
                </a:lnTo>
                <a:lnTo>
                  <a:pt x="648" y="283"/>
                </a:lnTo>
                <a:lnTo>
                  <a:pt x="648" y="282"/>
                </a:lnTo>
                <a:lnTo>
                  <a:pt x="654" y="283"/>
                </a:lnTo>
                <a:lnTo>
                  <a:pt x="656" y="283"/>
                </a:lnTo>
                <a:lnTo>
                  <a:pt x="657" y="283"/>
                </a:lnTo>
                <a:lnTo>
                  <a:pt x="677" y="283"/>
                </a:lnTo>
                <a:lnTo>
                  <a:pt x="678" y="283"/>
                </a:lnTo>
                <a:lnTo>
                  <a:pt x="683" y="283"/>
                </a:lnTo>
                <a:lnTo>
                  <a:pt x="698" y="283"/>
                </a:lnTo>
                <a:lnTo>
                  <a:pt x="705" y="283"/>
                </a:lnTo>
                <a:lnTo>
                  <a:pt x="705" y="282"/>
                </a:lnTo>
                <a:lnTo>
                  <a:pt x="707" y="282"/>
                </a:lnTo>
                <a:lnTo>
                  <a:pt x="707" y="280"/>
                </a:lnTo>
                <a:lnTo>
                  <a:pt x="707" y="279"/>
                </a:lnTo>
                <a:lnTo>
                  <a:pt x="708" y="279"/>
                </a:lnTo>
                <a:lnTo>
                  <a:pt x="708" y="277"/>
                </a:lnTo>
                <a:lnTo>
                  <a:pt x="710" y="277"/>
                </a:lnTo>
                <a:lnTo>
                  <a:pt x="711" y="276"/>
                </a:lnTo>
                <a:lnTo>
                  <a:pt x="713" y="276"/>
                </a:lnTo>
                <a:lnTo>
                  <a:pt x="713" y="274"/>
                </a:lnTo>
                <a:lnTo>
                  <a:pt x="714" y="274"/>
                </a:lnTo>
                <a:lnTo>
                  <a:pt x="714" y="273"/>
                </a:lnTo>
                <a:lnTo>
                  <a:pt x="716" y="273"/>
                </a:lnTo>
                <a:lnTo>
                  <a:pt x="716" y="271"/>
                </a:lnTo>
                <a:lnTo>
                  <a:pt x="716" y="270"/>
                </a:lnTo>
                <a:lnTo>
                  <a:pt x="716" y="256"/>
                </a:lnTo>
                <a:lnTo>
                  <a:pt x="716" y="254"/>
                </a:lnTo>
                <a:lnTo>
                  <a:pt x="716" y="247"/>
                </a:lnTo>
                <a:lnTo>
                  <a:pt x="716" y="244"/>
                </a:lnTo>
                <a:lnTo>
                  <a:pt x="716" y="241"/>
                </a:lnTo>
                <a:lnTo>
                  <a:pt x="716" y="235"/>
                </a:lnTo>
                <a:lnTo>
                  <a:pt x="717" y="235"/>
                </a:lnTo>
                <a:lnTo>
                  <a:pt x="717" y="236"/>
                </a:lnTo>
                <a:lnTo>
                  <a:pt x="717" y="242"/>
                </a:lnTo>
                <a:lnTo>
                  <a:pt x="717" y="244"/>
                </a:lnTo>
                <a:lnTo>
                  <a:pt x="717" y="245"/>
                </a:lnTo>
                <a:lnTo>
                  <a:pt x="717" y="250"/>
                </a:lnTo>
                <a:lnTo>
                  <a:pt x="717" y="270"/>
                </a:lnTo>
                <a:lnTo>
                  <a:pt x="717" y="271"/>
                </a:lnTo>
                <a:lnTo>
                  <a:pt x="717" y="273"/>
                </a:lnTo>
                <a:lnTo>
                  <a:pt x="716" y="274"/>
                </a:lnTo>
                <a:lnTo>
                  <a:pt x="716" y="276"/>
                </a:lnTo>
                <a:lnTo>
                  <a:pt x="714" y="276"/>
                </a:lnTo>
                <a:lnTo>
                  <a:pt x="714" y="277"/>
                </a:lnTo>
                <a:lnTo>
                  <a:pt x="713" y="277"/>
                </a:lnTo>
                <a:lnTo>
                  <a:pt x="711" y="277"/>
                </a:lnTo>
                <a:lnTo>
                  <a:pt x="711" y="279"/>
                </a:lnTo>
                <a:lnTo>
                  <a:pt x="710" y="279"/>
                </a:lnTo>
                <a:lnTo>
                  <a:pt x="710" y="280"/>
                </a:lnTo>
                <a:lnTo>
                  <a:pt x="708" y="280"/>
                </a:lnTo>
                <a:lnTo>
                  <a:pt x="708" y="282"/>
                </a:lnTo>
                <a:lnTo>
                  <a:pt x="708" y="283"/>
                </a:lnTo>
                <a:lnTo>
                  <a:pt x="708" y="285"/>
                </a:lnTo>
                <a:lnTo>
                  <a:pt x="716" y="285"/>
                </a:lnTo>
                <a:lnTo>
                  <a:pt x="716" y="300"/>
                </a:lnTo>
                <a:lnTo>
                  <a:pt x="716" y="318"/>
                </a:lnTo>
                <a:lnTo>
                  <a:pt x="683" y="316"/>
                </a:lnTo>
                <a:lnTo>
                  <a:pt x="683" y="318"/>
                </a:lnTo>
                <a:lnTo>
                  <a:pt x="683" y="350"/>
                </a:lnTo>
                <a:lnTo>
                  <a:pt x="690" y="351"/>
                </a:lnTo>
                <a:lnTo>
                  <a:pt x="692" y="351"/>
                </a:lnTo>
                <a:lnTo>
                  <a:pt x="710" y="351"/>
                </a:lnTo>
                <a:lnTo>
                  <a:pt x="714" y="351"/>
                </a:lnTo>
                <a:lnTo>
                  <a:pt x="716" y="351"/>
                </a:lnTo>
                <a:lnTo>
                  <a:pt x="716" y="388"/>
                </a:lnTo>
                <a:lnTo>
                  <a:pt x="716" y="391"/>
                </a:lnTo>
                <a:lnTo>
                  <a:pt x="716" y="416"/>
                </a:lnTo>
                <a:lnTo>
                  <a:pt x="716" y="429"/>
                </a:lnTo>
                <a:lnTo>
                  <a:pt x="716" y="432"/>
                </a:lnTo>
                <a:lnTo>
                  <a:pt x="716" y="435"/>
                </a:lnTo>
                <a:lnTo>
                  <a:pt x="705" y="435"/>
                </a:lnTo>
                <a:lnTo>
                  <a:pt x="704" y="435"/>
                </a:lnTo>
                <a:lnTo>
                  <a:pt x="648" y="435"/>
                </a:lnTo>
                <a:lnTo>
                  <a:pt x="648" y="438"/>
                </a:lnTo>
                <a:lnTo>
                  <a:pt x="648" y="442"/>
                </a:lnTo>
                <a:lnTo>
                  <a:pt x="648" y="445"/>
                </a:lnTo>
                <a:lnTo>
                  <a:pt x="648" y="448"/>
                </a:lnTo>
                <a:lnTo>
                  <a:pt x="648" y="465"/>
                </a:lnTo>
                <a:lnTo>
                  <a:pt x="648" y="468"/>
                </a:lnTo>
                <a:lnTo>
                  <a:pt x="648" y="471"/>
                </a:lnTo>
                <a:lnTo>
                  <a:pt x="648" y="474"/>
                </a:lnTo>
                <a:lnTo>
                  <a:pt x="648" y="478"/>
                </a:lnTo>
                <a:lnTo>
                  <a:pt x="648" y="485"/>
                </a:lnTo>
                <a:lnTo>
                  <a:pt x="648" y="486"/>
                </a:lnTo>
                <a:lnTo>
                  <a:pt x="648" y="492"/>
                </a:lnTo>
                <a:lnTo>
                  <a:pt x="648" y="494"/>
                </a:lnTo>
                <a:lnTo>
                  <a:pt x="648" y="500"/>
                </a:lnTo>
                <a:lnTo>
                  <a:pt x="648" y="518"/>
                </a:lnTo>
                <a:lnTo>
                  <a:pt x="648" y="519"/>
                </a:lnTo>
                <a:lnTo>
                  <a:pt x="648" y="522"/>
                </a:lnTo>
                <a:lnTo>
                  <a:pt x="650" y="548"/>
                </a:lnTo>
                <a:lnTo>
                  <a:pt x="650" y="554"/>
                </a:lnTo>
                <a:lnTo>
                  <a:pt x="650" y="560"/>
                </a:lnTo>
                <a:lnTo>
                  <a:pt x="636" y="560"/>
                </a:lnTo>
                <a:lnTo>
                  <a:pt x="637" y="600"/>
                </a:lnTo>
                <a:lnTo>
                  <a:pt x="637" y="610"/>
                </a:lnTo>
                <a:lnTo>
                  <a:pt x="639" y="619"/>
                </a:lnTo>
                <a:lnTo>
                  <a:pt x="636" y="618"/>
                </a:lnTo>
                <a:lnTo>
                  <a:pt x="634" y="618"/>
                </a:lnTo>
                <a:lnTo>
                  <a:pt x="633" y="618"/>
                </a:lnTo>
                <a:lnTo>
                  <a:pt x="631" y="618"/>
                </a:lnTo>
                <a:lnTo>
                  <a:pt x="630" y="618"/>
                </a:lnTo>
                <a:lnTo>
                  <a:pt x="624" y="618"/>
                </a:lnTo>
                <a:lnTo>
                  <a:pt x="622" y="618"/>
                </a:lnTo>
                <a:lnTo>
                  <a:pt x="621" y="618"/>
                </a:lnTo>
                <a:lnTo>
                  <a:pt x="619" y="618"/>
                </a:lnTo>
                <a:lnTo>
                  <a:pt x="609" y="618"/>
                </a:lnTo>
                <a:lnTo>
                  <a:pt x="609" y="613"/>
                </a:lnTo>
                <a:lnTo>
                  <a:pt x="600" y="613"/>
                </a:lnTo>
                <a:lnTo>
                  <a:pt x="600" y="618"/>
                </a:lnTo>
                <a:lnTo>
                  <a:pt x="598" y="618"/>
                </a:lnTo>
                <a:lnTo>
                  <a:pt x="598" y="613"/>
                </a:lnTo>
                <a:lnTo>
                  <a:pt x="592" y="613"/>
                </a:lnTo>
                <a:lnTo>
                  <a:pt x="592" y="607"/>
                </a:lnTo>
                <a:lnTo>
                  <a:pt x="591" y="607"/>
                </a:lnTo>
                <a:lnTo>
                  <a:pt x="591" y="618"/>
                </a:lnTo>
                <a:lnTo>
                  <a:pt x="589" y="618"/>
                </a:lnTo>
                <a:lnTo>
                  <a:pt x="583" y="618"/>
                </a:lnTo>
                <a:lnTo>
                  <a:pt x="582" y="618"/>
                </a:lnTo>
                <a:lnTo>
                  <a:pt x="582" y="621"/>
                </a:lnTo>
                <a:lnTo>
                  <a:pt x="582" y="624"/>
                </a:lnTo>
                <a:lnTo>
                  <a:pt x="582" y="627"/>
                </a:lnTo>
                <a:lnTo>
                  <a:pt x="582" y="630"/>
                </a:lnTo>
                <a:lnTo>
                  <a:pt x="583" y="630"/>
                </a:lnTo>
                <a:lnTo>
                  <a:pt x="585" y="630"/>
                </a:lnTo>
                <a:lnTo>
                  <a:pt x="585" y="631"/>
                </a:lnTo>
                <a:lnTo>
                  <a:pt x="592" y="631"/>
                </a:lnTo>
                <a:lnTo>
                  <a:pt x="595" y="631"/>
                </a:lnTo>
                <a:lnTo>
                  <a:pt x="595" y="628"/>
                </a:lnTo>
                <a:lnTo>
                  <a:pt x="603" y="628"/>
                </a:lnTo>
                <a:lnTo>
                  <a:pt x="604" y="628"/>
                </a:lnTo>
                <a:lnTo>
                  <a:pt x="604" y="625"/>
                </a:lnTo>
                <a:lnTo>
                  <a:pt x="606" y="625"/>
                </a:lnTo>
                <a:lnTo>
                  <a:pt x="607" y="625"/>
                </a:lnTo>
                <a:lnTo>
                  <a:pt x="607" y="633"/>
                </a:lnTo>
                <a:lnTo>
                  <a:pt x="624" y="630"/>
                </a:lnTo>
                <a:lnTo>
                  <a:pt x="630" y="644"/>
                </a:lnTo>
                <a:lnTo>
                  <a:pt x="633" y="654"/>
                </a:lnTo>
                <a:lnTo>
                  <a:pt x="634" y="669"/>
                </a:lnTo>
                <a:lnTo>
                  <a:pt x="634" y="689"/>
                </a:lnTo>
                <a:lnTo>
                  <a:pt x="634" y="698"/>
                </a:lnTo>
                <a:lnTo>
                  <a:pt x="633" y="698"/>
                </a:lnTo>
                <a:lnTo>
                  <a:pt x="628" y="698"/>
                </a:lnTo>
                <a:lnTo>
                  <a:pt x="627" y="698"/>
                </a:lnTo>
                <a:lnTo>
                  <a:pt x="625" y="698"/>
                </a:lnTo>
                <a:lnTo>
                  <a:pt x="622" y="698"/>
                </a:lnTo>
                <a:lnTo>
                  <a:pt x="621" y="698"/>
                </a:lnTo>
                <a:lnTo>
                  <a:pt x="619" y="698"/>
                </a:lnTo>
                <a:lnTo>
                  <a:pt x="621" y="692"/>
                </a:lnTo>
                <a:lnTo>
                  <a:pt x="622" y="692"/>
                </a:lnTo>
                <a:lnTo>
                  <a:pt x="628" y="692"/>
                </a:lnTo>
                <a:lnTo>
                  <a:pt x="628" y="691"/>
                </a:lnTo>
                <a:lnTo>
                  <a:pt x="628" y="689"/>
                </a:lnTo>
                <a:lnTo>
                  <a:pt x="627" y="689"/>
                </a:lnTo>
                <a:lnTo>
                  <a:pt x="613" y="691"/>
                </a:lnTo>
                <a:lnTo>
                  <a:pt x="601" y="692"/>
                </a:lnTo>
                <a:lnTo>
                  <a:pt x="582" y="697"/>
                </a:lnTo>
                <a:lnTo>
                  <a:pt x="552" y="704"/>
                </a:lnTo>
                <a:lnTo>
                  <a:pt x="549" y="704"/>
                </a:lnTo>
                <a:lnTo>
                  <a:pt x="539" y="707"/>
                </a:lnTo>
                <a:lnTo>
                  <a:pt x="539" y="709"/>
                </a:lnTo>
                <a:lnTo>
                  <a:pt x="539" y="710"/>
                </a:lnTo>
                <a:lnTo>
                  <a:pt x="539" y="712"/>
                </a:lnTo>
                <a:lnTo>
                  <a:pt x="539" y="722"/>
                </a:lnTo>
                <a:lnTo>
                  <a:pt x="535" y="724"/>
                </a:lnTo>
                <a:lnTo>
                  <a:pt x="520" y="730"/>
                </a:lnTo>
                <a:lnTo>
                  <a:pt x="520" y="740"/>
                </a:lnTo>
                <a:lnTo>
                  <a:pt x="520" y="744"/>
                </a:lnTo>
                <a:lnTo>
                  <a:pt x="520" y="745"/>
                </a:lnTo>
                <a:lnTo>
                  <a:pt x="517" y="747"/>
                </a:lnTo>
                <a:lnTo>
                  <a:pt x="515" y="747"/>
                </a:lnTo>
                <a:lnTo>
                  <a:pt x="514" y="748"/>
                </a:lnTo>
                <a:lnTo>
                  <a:pt x="514" y="756"/>
                </a:lnTo>
                <a:lnTo>
                  <a:pt x="530" y="756"/>
                </a:lnTo>
                <a:lnTo>
                  <a:pt x="532" y="763"/>
                </a:lnTo>
                <a:lnTo>
                  <a:pt x="536" y="763"/>
                </a:lnTo>
                <a:lnTo>
                  <a:pt x="536" y="768"/>
                </a:lnTo>
                <a:lnTo>
                  <a:pt x="536" y="771"/>
                </a:lnTo>
                <a:lnTo>
                  <a:pt x="536" y="772"/>
                </a:lnTo>
                <a:lnTo>
                  <a:pt x="539" y="772"/>
                </a:lnTo>
                <a:lnTo>
                  <a:pt x="539" y="781"/>
                </a:lnTo>
                <a:lnTo>
                  <a:pt x="539" y="792"/>
                </a:lnTo>
                <a:lnTo>
                  <a:pt x="546" y="790"/>
                </a:lnTo>
                <a:lnTo>
                  <a:pt x="546" y="778"/>
                </a:lnTo>
                <a:lnTo>
                  <a:pt x="546" y="774"/>
                </a:lnTo>
                <a:lnTo>
                  <a:pt x="549" y="774"/>
                </a:lnTo>
                <a:lnTo>
                  <a:pt x="549" y="775"/>
                </a:lnTo>
                <a:lnTo>
                  <a:pt x="549" y="790"/>
                </a:lnTo>
                <a:lnTo>
                  <a:pt x="564" y="780"/>
                </a:lnTo>
                <a:lnTo>
                  <a:pt x="579" y="762"/>
                </a:lnTo>
                <a:lnTo>
                  <a:pt x="580" y="760"/>
                </a:lnTo>
                <a:lnTo>
                  <a:pt x="595" y="737"/>
                </a:lnTo>
                <a:lnTo>
                  <a:pt x="604" y="721"/>
                </a:lnTo>
                <a:lnTo>
                  <a:pt x="612" y="713"/>
                </a:lnTo>
                <a:lnTo>
                  <a:pt x="622" y="710"/>
                </a:lnTo>
                <a:lnTo>
                  <a:pt x="627" y="712"/>
                </a:lnTo>
                <a:lnTo>
                  <a:pt x="634" y="713"/>
                </a:lnTo>
                <a:lnTo>
                  <a:pt x="636" y="715"/>
                </a:lnTo>
                <a:lnTo>
                  <a:pt x="639" y="716"/>
                </a:lnTo>
                <a:lnTo>
                  <a:pt x="639" y="719"/>
                </a:lnTo>
                <a:lnTo>
                  <a:pt x="639" y="727"/>
                </a:lnTo>
                <a:lnTo>
                  <a:pt x="639" y="731"/>
                </a:lnTo>
                <a:lnTo>
                  <a:pt x="639" y="733"/>
                </a:lnTo>
                <a:lnTo>
                  <a:pt x="639" y="734"/>
                </a:lnTo>
                <a:lnTo>
                  <a:pt x="639" y="744"/>
                </a:lnTo>
                <a:lnTo>
                  <a:pt x="639" y="760"/>
                </a:lnTo>
                <a:lnTo>
                  <a:pt x="639" y="783"/>
                </a:lnTo>
                <a:lnTo>
                  <a:pt x="639" y="789"/>
                </a:lnTo>
                <a:lnTo>
                  <a:pt x="639" y="798"/>
                </a:lnTo>
                <a:lnTo>
                  <a:pt x="639" y="800"/>
                </a:lnTo>
                <a:lnTo>
                  <a:pt x="639" y="806"/>
                </a:lnTo>
                <a:lnTo>
                  <a:pt x="639" y="810"/>
                </a:lnTo>
                <a:lnTo>
                  <a:pt x="639" y="822"/>
                </a:lnTo>
                <a:lnTo>
                  <a:pt x="639" y="827"/>
                </a:lnTo>
                <a:lnTo>
                  <a:pt x="639" y="828"/>
                </a:lnTo>
                <a:lnTo>
                  <a:pt x="639" y="833"/>
                </a:lnTo>
                <a:lnTo>
                  <a:pt x="639" y="837"/>
                </a:lnTo>
                <a:lnTo>
                  <a:pt x="639" y="853"/>
                </a:lnTo>
                <a:lnTo>
                  <a:pt x="639" y="854"/>
                </a:lnTo>
                <a:lnTo>
                  <a:pt x="637" y="874"/>
                </a:lnTo>
                <a:lnTo>
                  <a:pt x="637" y="881"/>
                </a:lnTo>
                <a:lnTo>
                  <a:pt x="637" y="883"/>
                </a:lnTo>
                <a:lnTo>
                  <a:pt x="637" y="884"/>
                </a:lnTo>
                <a:lnTo>
                  <a:pt x="637" y="886"/>
                </a:lnTo>
                <a:lnTo>
                  <a:pt x="637" y="887"/>
                </a:lnTo>
                <a:lnTo>
                  <a:pt x="637" y="896"/>
                </a:lnTo>
                <a:lnTo>
                  <a:pt x="637" y="906"/>
                </a:lnTo>
                <a:lnTo>
                  <a:pt x="637" y="939"/>
                </a:lnTo>
                <a:lnTo>
                  <a:pt x="639" y="940"/>
                </a:lnTo>
                <a:lnTo>
                  <a:pt x="639" y="942"/>
                </a:lnTo>
                <a:lnTo>
                  <a:pt x="641" y="965"/>
                </a:lnTo>
                <a:lnTo>
                  <a:pt x="642" y="975"/>
                </a:lnTo>
                <a:lnTo>
                  <a:pt x="645" y="995"/>
                </a:lnTo>
                <a:lnTo>
                  <a:pt x="645" y="1004"/>
                </a:lnTo>
                <a:lnTo>
                  <a:pt x="645" y="1021"/>
                </a:lnTo>
                <a:lnTo>
                  <a:pt x="648" y="1021"/>
                </a:lnTo>
                <a:lnTo>
                  <a:pt x="650" y="1021"/>
                </a:lnTo>
                <a:lnTo>
                  <a:pt x="651" y="1021"/>
                </a:lnTo>
                <a:lnTo>
                  <a:pt x="659" y="1021"/>
                </a:lnTo>
                <a:lnTo>
                  <a:pt x="663" y="1022"/>
                </a:lnTo>
                <a:lnTo>
                  <a:pt x="684" y="1022"/>
                </a:lnTo>
                <a:lnTo>
                  <a:pt x="690" y="1022"/>
                </a:lnTo>
                <a:lnTo>
                  <a:pt x="692" y="1022"/>
                </a:lnTo>
                <a:lnTo>
                  <a:pt x="693" y="1022"/>
                </a:lnTo>
                <a:lnTo>
                  <a:pt x="696" y="1022"/>
                </a:lnTo>
                <a:lnTo>
                  <a:pt x="699" y="1022"/>
                </a:lnTo>
                <a:lnTo>
                  <a:pt x="701" y="1022"/>
                </a:lnTo>
                <a:lnTo>
                  <a:pt x="707" y="1022"/>
                </a:lnTo>
                <a:lnTo>
                  <a:pt x="708" y="1022"/>
                </a:lnTo>
                <a:lnTo>
                  <a:pt x="717" y="1022"/>
                </a:lnTo>
                <a:lnTo>
                  <a:pt x="717" y="1025"/>
                </a:lnTo>
                <a:lnTo>
                  <a:pt x="717" y="1031"/>
                </a:lnTo>
                <a:lnTo>
                  <a:pt x="710" y="1030"/>
                </a:lnTo>
                <a:lnTo>
                  <a:pt x="707" y="1030"/>
                </a:lnTo>
                <a:lnTo>
                  <a:pt x="707" y="1031"/>
                </a:lnTo>
                <a:lnTo>
                  <a:pt x="707" y="1033"/>
                </a:lnTo>
                <a:lnTo>
                  <a:pt x="707" y="1036"/>
                </a:lnTo>
                <a:lnTo>
                  <a:pt x="698" y="1036"/>
                </a:lnTo>
                <a:lnTo>
                  <a:pt x="693" y="1036"/>
                </a:lnTo>
                <a:lnTo>
                  <a:pt x="693" y="1048"/>
                </a:lnTo>
                <a:lnTo>
                  <a:pt x="698" y="1048"/>
                </a:lnTo>
                <a:lnTo>
                  <a:pt x="717" y="1048"/>
                </a:lnTo>
                <a:lnTo>
                  <a:pt x="717" y="1051"/>
                </a:lnTo>
                <a:lnTo>
                  <a:pt x="717" y="1052"/>
                </a:lnTo>
                <a:lnTo>
                  <a:pt x="717" y="1054"/>
                </a:lnTo>
                <a:lnTo>
                  <a:pt x="717" y="1065"/>
                </a:lnTo>
                <a:lnTo>
                  <a:pt x="717" y="1072"/>
                </a:lnTo>
                <a:lnTo>
                  <a:pt x="717" y="1080"/>
                </a:lnTo>
                <a:lnTo>
                  <a:pt x="717" y="1083"/>
                </a:lnTo>
                <a:lnTo>
                  <a:pt x="717" y="1086"/>
                </a:lnTo>
                <a:lnTo>
                  <a:pt x="717" y="1093"/>
                </a:lnTo>
                <a:lnTo>
                  <a:pt x="717" y="1096"/>
                </a:lnTo>
                <a:lnTo>
                  <a:pt x="717" y="1107"/>
                </a:lnTo>
                <a:lnTo>
                  <a:pt x="717" y="1111"/>
                </a:lnTo>
                <a:lnTo>
                  <a:pt x="717" y="1118"/>
                </a:lnTo>
                <a:lnTo>
                  <a:pt x="717" y="1119"/>
                </a:lnTo>
                <a:lnTo>
                  <a:pt x="717" y="1128"/>
                </a:lnTo>
                <a:lnTo>
                  <a:pt x="717" y="1131"/>
                </a:lnTo>
                <a:lnTo>
                  <a:pt x="717" y="1160"/>
                </a:lnTo>
                <a:lnTo>
                  <a:pt x="717" y="1161"/>
                </a:lnTo>
                <a:lnTo>
                  <a:pt x="684" y="1161"/>
                </a:lnTo>
                <a:lnTo>
                  <a:pt x="665" y="1161"/>
                </a:lnTo>
                <a:lnTo>
                  <a:pt x="656" y="1161"/>
                </a:lnTo>
                <a:lnTo>
                  <a:pt x="651" y="1161"/>
                </a:lnTo>
                <a:lnTo>
                  <a:pt x="648" y="1161"/>
                </a:lnTo>
                <a:lnTo>
                  <a:pt x="645" y="1160"/>
                </a:lnTo>
                <a:lnTo>
                  <a:pt x="644" y="1160"/>
                </a:lnTo>
                <a:lnTo>
                  <a:pt x="618" y="1160"/>
                </a:lnTo>
                <a:lnTo>
                  <a:pt x="618" y="1158"/>
                </a:lnTo>
                <a:lnTo>
                  <a:pt x="613" y="1158"/>
                </a:lnTo>
                <a:lnTo>
                  <a:pt x="610" y="1158"/>
                </a:lnTo>
                <a:lnTo>
                  <a:pt x="606" y="1158"/>
                </a:lnTo>
                <a:lnTo>
                  <a:pt x="604" y="1160"/>
                </a:lnTo>
                <a:lnTo>
                  <a:pt x="598" y="1160"/>
                </a:lnTo>
                <a:lnTo>
                  <a:pt x="597" y="1160"/>
                </a:lnTo>
                <a:lnTo>
                  <a:pt x="592" y="1161"/>
                </a:lnTo>
                <a:lnTo>
                  <a:pt x="591" y="1161"/>
                </a:lnTo>
                <a:lnTo>
                  <a:pt x="589" y="1161"/>
                </a:lnTo>
                <a:lnTo>
                  <a:pt x="588" y="1161"/>
                </a:lnTo>
                <a:lnTo>
                  <a:pt x="588" y="1163"/>
                </a:lnTo>
                <a:lnTo>
                  <a:pt x="586" y="1163"/>
                </a:lnTo>
                <a:lnTo>
                  <a:pt x="585" y="1163"/>
                </a:lnTo>
                <a:lnTo>
                  <a:pt x="585" y="1166"/>
                </a:lnTo>
                <a:lnTo>
                  <a:pt x="583" y="1166"/>
                </a:lnTo>
                <a:lnTo>
                  <a:pt x="583" y="1164"/>
                </a:lnTo>
                <a:lnTo>
                  <a:pt x="583" y="1163"/>
                </a:lnTo>
                <a:lnTo>
                  <a:pt x="582" y="1163"/>
                </a:lnTo>
                <a:lnTo>
                  <a:pt x="582" y="1161"/>
                </a:lnTo>
                <a:lnTo>
                  <a:pt x="580" y="1161"/>
                </a:lnTo>
                <a:lnTo>
                  <a:pt x="579" y="1161"/>
                </a:lnTo>
                <a:lnTo>
                  <a:pt x="577" y="1161"/>
                </a:lnTo>
                <a:lnTo>
                  <a:pt x="576" y="1161"/>
                </a:lnTo>
                <a:lnTo>
                  <a:pt x="574" y="1161"/>
                </a:lnTo>
                <a:lnTo>
                  <a:pt x="573" y="1161"/>
                </a:lnTo>
                <a:lnTo>
                  <a:pt x="568" y="1161"/>
                </a:lnTo>
                <a:lnTo>
                  <a:pt x="567" y="1161"/>
                </a:lnTo>
                <a:lnTo>
                  <a:pt x="565" y="1161"/>
                </a:lnTo>
                <a:lnTo>
                  <a:pt x="552" y="1161"/>
                </a:lnTo>
                <a:lnTo>
                  <a:pt x="546" y="1161"/>
                </a:lnTo>
                <a:lnTo>
                  <a:pt x="539" y="1161"/>
                </a:lnTo>
                <a:lnTo>
                  <a:pt x="538" y="1161"/>
                </a:lnTo>
                <a:lnTo>
                  <a:pt x="536" y="1161"/>
                </a:lnTo>
                <a:lnTo>
                  <a:pt x="535" y="1161"/>
                </a:lnTo>
                <a:lnTo>
                  <a:pt x="533" y="1161"/>
                </a:lnTo>
                <a:lnTo>
                  <a:pt x="532" y="1161"/>
                </a:lnTo>
                <a:lnTo>
                  <a:pt x="527" y="1160"/>
                </a:lnTo>
                <a:lnTo>
                  <a:pt x="526" y="1160"/>
                </a:lnTo>
                <a:lnTo>
                  <a:pt x="526" y="1163"/>
                </a:lnTo>
                <a:lnTo>
                  <a:pt x="526" y="1164"/>
                </a:lnTo>
                <a:lnTo>
                  <a:pt x="526" y="1169"/>
                </a:lnTo>
                <a:lnTo>
                  <a:pt x="526" y="1172"/>
                </a:lnTo>
                <a:lnTo>
                  <a:pt x="526" y="1174"/>
                </a:lnTo>
                <a:lnTo>
                  <a:pt x="526" y="1177"/>
                </a:lnTo>
                <a:lnTo>
                  <a:pt x="526" y="1178"/>
                </a:lnTo>
                <a:lnTo>
                  <a:pt x="526" y="1180"/>
                </a:lnTo>
                <a:lnTo>
                  <a:pt x="526" y="1183"/>
                </a:lnTo>
                <a:lnTo>
                  <a:pt x="526" y="1184"/>
                </a:lnTo>
                <a:lnTo>
                  <a:pt x="523" y="1184"/>
                </a:lnTo>
                <a:lnTo>
                  <a:pt x="521" y="1184"/>
                </a:lnTo>
                <a:lnTo>
                  <a:pt x="517" y="1184"/>
                </a:lnTo>
                <a:lnTo>
                  <a:pt x="514" y="1184"/>
                </a:lnTo>
                <a:lnTo>
                  <a:pt x="509" y="1184"/>
                </a:lnTo>
                <a:lnTo>
                  <a:pt x="505" y="1184"/>
                </a:lnTo>
                <a:lnTo>
                  <a:pt x="502" y="1184"/>
                </a:lnTo>
                <a:lnTo>
                  <a:pt x="499" y="1184"/>
                </a:lnTo>
                <a:lnTo>
                  <a:pt x="497" y="1184"/>
                </a:lnTo>
                <a:lnTo>
                  <a:pt x="497" y="1187"/>
                </a:lnTo>
                <a:lnTo>
                  <a:pt x="497" y="1189"/>
                </a:lnTo>
                <a:lnTo>
                  <a:pt x="497" y="1190"/>
                </a:lnTo>
                <a:lnTo>
                  <a:pt x="494" y="1190"/>
                </a:lnTo>
                <a:lnTo>
                  <a:pt x="493" y="1190"/>
                </a:lnTo>
                <a:lnTo>
                  <a:pt x="493" y="1189"/>
                </a:lnTo>
                <a:lnTo>
                  <a:pt x="493" y="1187"/>
                </a:lnTo>
                <a:lnTo>
                  <a:pt x="490" y="1187"/>
                </a:lnTo>
                <a:lnTo>
                  <a:pt x="485" y="1187"/>
                </a:lnTo>
                <a:lnTo>
                  <a:pt x="484" y="1187"/>
                </a:lnTo>
                <a:lnTo>
                  <a:pt x="484" y="1184"/>
                </a:lnTo>
                <a:lnTo>
                  <a:pt x="475" y="1184"/>
                </a:lnTo>
                <a:lnTo>
                  <a:pt x="475" y="1193"/>
                </a:lnTo>
                <a:lnTo>
                  <a:pt x="455" y="1193"/>
                </a:lnTo>
                <a:lnTo>
                  <a:pt x="449" y="1193"/>
                </a:lnTo>
                <a:lnTo>
                  <a:pt x="440" y="1193"/>
                </a:lnTo>
                <a:lnTo>
                  <a:pt x="426" y="1193"/>
                </a:lnTo>
                <a:lnTo>
                  <a:pt x="428" y="1190"/>
                </a:lnTo>
                <a:lnTo>
                  <a:pt x="423" y="1192"/>
                </a:lnTo>
                <a:lnTo>
                  <a:pt x="422" y="1192"/>
                </a:lnTo>
                <a:lnTo>
                  <a:pt x="420" y="1192"/>
                </a:lnTo>
                <a:lnTo>
                  <a:pt x="419" y="1192"/>
                </a:lnTo>
                <a:lnTo>
                  <a:pt x="420" y="1192"/>
                </a:lnTo>
                <a:lnTo>
                  <a:pt x="419" y="1193"/>
                </a:lnTo>
                <a:lnTo>
                  <a:pt x="417" y="1193"/>
                </a:lnTo>
                <a:lnTo>
                  <a:pt x="417" y="1192"/>
                </a:lnTo>
                <a:lnTo>
                  <a:pt x="417" y="1190"/>
                </a:lnTo>
                <a:lnTo>
                  <a:pt x="417" y="1187"/>
                </a:lnTo>
                <a:lnTo>
                  <a:pt x="417" y="1177"/>
                </a:lnTo>
                <a:lnTo>
                  <a:pt x="411" y="1177"/>
                </a:lnTo>
                <a:lnTo>
                  <a:pt x="411" y="1178"/>
                </a:lnTo>
                <a:lnTo>
                  <a:pt x="411" y="1186"/>
                </a:lnTo>
                <a:lnTo>
                  <a:pt x="411" y="1187"/>
                </a:lnTo>
                <a:lnTo>
                  <a:pt x="411" y="1190"/>
                </a:lnTo>
                <a:lnTo>
                  <a:pt x="411" y="1192"/>
                </a:lnTo>
                <a:lnTo>
                  <a:pt x="413" y="1193"/>
                </a:lnTo>
                <a:lnTo>
                  <a:pt x="414" y="1196"/>
                </a:lnTo>
                <a:lnTo>
                  <a:pt x="411" y="1198"/>
                </a:lnTo>
                <a:lnTo>
                  <a:pt x="410" y="1198"/>
                </a:lnTo>
                <a:lnTo>
                  <a:pt x="408" y="1199"/>
                </a:lnTo>
                <a:lnTo>
                  <a:pt x="408" y="1198"/>
                </a:lnTo>
                <a:lnTo>
                  <a:pt x="408" y="1195"/>
                </a:lnTo>
                <a:lnTo>
                  <a:pt x="405" y="1195"/>
                </a:lnTo>
                <a:lnTo>
                  <a:pt x="404" y="1195"/>
                </a:lnTo>
                <a:lnTo>
                  <a:pt x="404" y="1187"/>
                </a:lnTo>
                <a:lnTo>
                  <a:pt x="404" y="1186"/>
                </a:lnTo>
                <a:lnTo>
                  <a:pt x="404" y="1180"/>
                </a:lnTo>
                <a:lnTo>
                  <a:pt x="404" y="1178"/>
                </a:lnTo>
                <a:lnTo>
                  <a:pt x="402" y="1178"/>
                </a:lnTo>
                <a:lnTo>
                  <a:pt x="396" y="1178"/>
                </a:lnTo>
                <a:lnTo>
                  <a:pt x="389" y="1178"/>
                </a:lnTo>
                <a:lnTo>
                  <a:pt x="386" y="1178"/>
                </a:lnTo>
                <a:lnTo>
                  <a:pt x="384" y="1178"/>
                </a:lnTo>
                <a:lnTo>
                  <a:pt x="384" y="1177"/>
                </a:lnTo>
                <a:lnTo>
                  <a:pt x="383" y="1177"/>
                </a:lnTo>
                <a:lnTo>
                  <a:pt x="381" y="1177"/>
                </a:lnTo>
                <a:lnTo>
                  <a:pt x="380" y="1177"/>
                </a:lnTo>
                <a:lnTo>
                  <a:pt x="378" y="1175"/>
                </a:lnTo>
                <a:lnTo>
                  <a:pt x="377" y="1175"/>
                </a:lnTo>
                <a:lnTo>
                  <a:pt x="375" y="1174"/>
                </a:lnTo>
                <a:lnTo>
                  <a:pt x="374" y="1174"/>
                </a:lnTo>
                <a:lnTo>
                  <a:pt x="374" y="1172"/>
                </a:lnTo>
                <a:lnTo>
                  <a:pt x="372" y="1172"/>
                </a:lnTo>
                <a:lnTo>
                  <a:pt x="371" y="1171"/>
                </a:lnTo>
                <a:lnTo>
                  <a:pt x="371" y="1169"/>
                </a:lnTo>
                <a:lnTo>
                  <a:pt x="369" y="1168"/>
                </a:lnTo>
                <a:lnTo>
                  <a:pt x="368" y="1166"/>
                </a:lnTo>
                <a:lnTo>
                  <a:pt x="368" y="1164"/>
                </a:lnTo>
                <a:lnTo>
                  <a:pt x="366" y="1164"/>
                </a:lnTo>
                <a:lnTo>
                  <a:pt x="366" y="1163"/>
                </a:lnTo>
                <a:lnTo>
                  <a:pt x="365" y="1163"/>
                </a:lnTo>
                <a:lnTo>
                  <a:pt x="363" y="1161"/>
                </a:lnTo>
                <a:lnTo>
                  <a:pt x="362" y="1161"/>
                </a:lnTo>
                <a:lnTo>
                  <a:pt x="360" y="1161"/>
                </a:lnTo>
                <a:lnTo>
                  <a:pt x="359" y="1161"/>
                </a:lnTo>
                <a:lnTo>
                  <a:pt x="355" y="1161"/>
                </a:lnTo>
                <a:lnTo>
                  <a:pt x="354" y="1161"/>
                </a:lnTo>
                <a:lnTo>
                  <a:pt x="345" y="1160"/>
                </a:lnTo>
                <a:lnTo>
                  <a:pt x="340" y="1160"/>
                </a:lnTo>
                <a:lnTo>
                  <a:pt x="339" y="1160"/>
                </a:lnTo>
                <a:lnTo>
                  <a:pt x="334" y="1158"/>
                </a:lnTo>
                <a:lnTo>
                  <a:pt x="333" y="1157"/>
                </a:lnTo>
                <a:lnTo>
                  <a:pt x="331" y="1157"/>
                </a:lnTo>
                <a:lnTo>
                  <a:pt x="328" y="1157"/>
                </a:lnTo>
                <a:lnTo>
                  <a:pt x="328" y="1155"/>
                </a:lnTo>
                <a:lnTo>
                  <a:pt x="327" y="1155"/>
                </a:lnTo>
                <a:lnTo>
                  <a:pt x="322" y="1154"/>
                </a:lnTo>
                <a:lnTo>
                  <a:pt x="319" y="1154"/>
                </a:lnTo>
                <a:lnTo>
                  <a:pt x="318" y="1154"/>
                </a:lnTo>
                <a:lnTo>
                  <a:pt x="316" y="1154"/>
                </a:lnTo>
                <a:lnTo>
                  <a:pt x="315" y="1154"/>
                </a:lnTo>
                <a:lnTo>
                  <a:pt x="315" y="1151"/>
                </a:lnTo>
                <a:lnTo>
                  <a:pt x="315" y="1149"/>
                </a:lnTo>
                <a:lnTo>
                  <a:pt x="315" y="1148"/>
                </a:lnTo>
                <a:lnTo>
                  <a:pt x="315" y="1146"/>
                </a:lnTo>
                <a:lnTo>
                  <a:pt x="315" y="1137"/>
                </a:lnTo>
                <a:lnTo>
                  <a:pt x="315" y="1136"/>
                </a:lnTo>
                <a:lnTo>
                  <a:pt x="315" y="1134"/>
                </a:lnTo>
                <a:lnTo>
                  <a:pt x="315" y="1131"/>
                </a:lnTo>
                <a:lnTo>
                  <a:pt x="315" y="1130"/>
                </a:lnTo>
                <a:lnTo>
                  <a:pt x="315" y="1128"/>
                </a:lnTo>
                <a:lnTo>
                  <a:pt x="315" y="1127"/>
                </a:lnTo>
                <a:lnTo>
                  <a:pt x="315" y="1124"/>
                </a:lnTo>
                <a:lnTo>
                  <a:pt x="315" y="1122"/>
                </a:lnTo>
                <a:lnTo>
                  <a:pt x="315" y="1119"/>
                </a:lnTo>
                <a:lnTo>
                  <a:pt x="315" y="1116"/>
                </a:lnTo>
                <a:lnTo>
                  <a:pt x="315" y="1115"/>
                </a:lnTo>
                <a:lnTo>
                  <a:pt x="315" y="1113"/>
                </a:lnTo>
                <a:lnTo>
                  <a:pt x="315" y="1110"/>
                </a:lnTo>
                <a:lnTo>
                  <a:pt x="315" y="1108"/>
                </a:lnTo>
                <a:lnTo>
                  <a:pt x="315" y="1104"/>
                </a:lnTo>
                <a:lnTo>
                  <a:pt x="313" y="1105"/>
                </a:lnTo>
                <a:lnTo>
                  <a:pt x="312" y="1105"/>
                </a:lnTo>
                <a:lnTo>
                  <a:pt x="310" y="1105"/>
                </a:lnTo>
                <a:lnTo>
                  <a:pt x="298" y="1108"/>
                </a:lnTo>
                <a:lnTo>
                  <a:pt x="298" y="1110"/>
                </a:lnTo>
                <a:lnTo>
                  <a:pt x="298" y="1111"/>
                </a:lnTo>
                <a:lnTo>
                  <a:pt x="298" y="1113"/>
                </a:lnTo>
                <a:lnTo>
                  <a:pt x="298" y="1116"/>
                </a:lnTo>
                <a:lnTo>
                  <a:pt x="298" y="1118"/>
                </a:lnTo>
                <a:lnTo>
                  <a:pt x="298" y="1119"/>
                </a:lnTo>
                <a:lnTo>
                  <a:pt x="297" y="1119"/>
                </a:lnTo>
                <a:lnTo>
                  <a:pt x="294" y="1119"/>
                </a:lnTo>
                <a:lnTo>
                  <a:pt x="292" y="1119"/>
                </a:lnTo>
                <a:lnTo>
                  <a:pt x="289" y="1119"/>
                </a:lnTo>
                <a:lnTo>
                  <a:pt x="286" y="1119"/>
                </a:lnTo>
                <a:lnTo>
                  <a:pt x="285" y="1119"/>
                </a:lnTo>
                <a:lnTo>
                  <a:pt x="282" y="1119"/>
                </a:lnTo>
                <a:lnTo>
                  <a:pt x="279" y="1119"/>
                </a:lnTo>
                <a:lnTo>
                  <a:pt x="277" y="1119"/>
                </a:lnTo>
                <a:lnTo>
                  <a:pt x="276" y="1119"/>
                </a:lnTo>
                <a:lnTo>
                  <a:pt x="276" y="1116"/>
                </a:lnTo>
                <a:lnTo>
                  <a:pt x="276" y="1113"/>
                </a:lnTo>
                <a:lnTo>
                  <a:pt x="276" y="1110"/>
                </a:lnTo>
                <a:lnTo>
                  <a:pt x="265" y="1110"/>
                </a:lnTo>
                <a:lnTo>
                  <a:pt x="264" y="1110"/>
                </a:lnTo>
                <a:lnTo>
                  <a:pt x="256" y="1110"/>
                </a:lnTo>
                <a:lnTo>
                  <a:pt x="248" y="1110"/>
                </a:lnTo>
                <a:lnTo>
                  <a:pt x="245" y="1110"/>
                </a:lnTo>
                <a:lnTo>
                  <a:pt x="236" y="1110"/>
                </a:lnTo>
                <a:lnTo>
                  <a:pt x="235" y="1110"/>
                </a:lnTo>
                <a:lnTo>
                  <a:pt x="223" y="1110"/>
                </a:lnTo>
                <a:lnTo>
                  <a:pt x="217" y="1108"/>
                </a:lnTo>
                <a:lnTo>
                  <a:pt x="217" y="1110"/>
                </a:lnTo>
                <a:lnTo>
                  <a:pt x="215" y="1110"/>
                </a:lnTo>
                <a:lnTo>
                  <a:pt x="214" y="1110"/>
                </a:lnTo>
                <a:lnTo>
                  <a:pt x="205" y="1108"/>
                </a:lnTo>
                <a:lnTo>
                  <a:pt x="202" y="1108"/>
                </a:lnTo>
                <a:lnTo>
                  <a:pt x="197" y="1107"/>
                </a:lnTo>
                <a:lnTo>
                  <a:pt x="196" y="1107"/>
                </a:lnTo>
                <a:lnTo>
                  <a:pt x="190" y="1105"/>
                </a:lnTo>
                <a:lnTo>
                  <a:pt x="187" y="1104"/>
                </a:lnTo>
                <a:lnTo>
                  <a:pt x="184" y="1101"/>
                </a:lnTo>
                <a:lnTo>
                  <a:pt x="182" y="1101"/>
                </a:lnTo>
                <a:lnTo>
                  <a:pt x="182" y="1096"/>
                </a:lnTo>
                <a:lnTo>
                  <a:pt x="182" y="1095"/>
                </a:lnTo>
                <a:lnTo>
                  <a:pt x="182" y="1092"/>
                </a:lnTo>
                <a:lnTo>
                  <a:pt x="182" y="1090"/>
                </a:lnTo>
                <a:lnTo>
                  <a:pt x="182" y="1084"/>
                </a:lnTo>
                <a:lnTo>
                  <a:pt x="176" y="1084"/>
                </a:lnTo>
                <a:lnTo>
                  <a:pt x="179" y="1081"/>
                </a:lnTo>
                <a:lnTo>
                  <a:pt x="181" y="1081"/>
                </a:lnTo>
                <a:lnTo>
                  <a:pt x="181" y="1080"/>
                </a:lnTo>
                <a:lnTo>
                  <a:pt x="182" y="1077"/>
                </a:lnTo>
                <a:lnTo>
                  <a:pt x="182" y="1075"/>
                </a:lnTo>
                <a:lnTo>
                  <a:pt x="182" y="1074"/>
                </a:lnTo>
                <a:lnTo>
                  <a:pt x="182" y="1072"/>
                </a:lnTo>
                <a:lnTo>
                  <a:pt x="184" y="1071"/>
                </a:lnTo>
                <a:lnTo>
                  <a:pt x="173" y="1071"/>
                </a:lnTo>
                <a:lnTo>
                  <a:pt x="173" y="1068"/>
                </a:lnTo>
                <a:lnTo>
                  <a:pt x="178" y="1068"/>
                </a:lnTo>
                <a:lnTo>
                  <a:pt x="184" y="1068"/>
                </a:lnTo>
                <a:lnTo>
                  <a:pt x="185" y="1069"/>
                </a:lnTo>
                <a:lnTo>
                  <a:pt x="185" y="1068"/>
                </a:lnTo>
                <a:lnTo>
                  <a:pt x="187" y="1068"/>
                </a:lnTo>
                <a:lnTo>
                  <a:pt x="187" y="1066"/>
                </a:lnTo>
                <a:lnTo>
                  <a:pt x="188" y="1066"/>
                </a:lnTo>
                <a:lnTo>
                  <a:pt x="191" y="1063"/>
                </a:lnTo>
                <a:lnTo>
                  <a:pt x="197" y="1060"/>
                </a:lnTo>
                <a:lnTo>
                  <a:pt x="197" y="1055"/>
                </a:lnTo>
                <a:lnTo>
                  <a:pt x="197" y="1054"/>
                </a:lnTo>
                <a:lnTo>
                  <a:pt x="197" y="1051"/>
                </a:lnTo>
                <a:lnTo>
                  <a:pt x="197" y="1049"/>
                </a:lnTo>
                <a:lnTo>
                  <a:pt x="199" y="1049"/>
                </a:lnTo>
                <a:lnTo>
                  <a:pt x="199" y="1046"/>
                </a:lnTo>
                <a:lnTo>
                  <a:pt x="202" y="1046"/>
                </a:lnTo>
                <a:lnTo>
                  <a:pt x="202" y="1040"/>
                </a:lnTo>
                <a:lnTo>
                  <a:pt x="203" y="1040"/>
                </a:lnTo>
                <a:lnTo>
                  <a:pt x="211" y="1040"/>
                </a:lnTo>
                <a:lnTo>
                  <a:pt x="211" y="1046"/>
                </a:lnTo>
                <a:lnTo>
                  <a:pt x="211" y="1049"/>
                </a:lnTo>
                <a:lnTo>
                  <a:pt x="211" y="1051"/>
                </a:lnTo>
                <a:lnTo>
                  <a:pt x="215" y="1048"/>
                </a:lnTo>
                <a:lnTo>
                  <a:pt x="215" y="1046"/>
                </a:lnTo>
                <a:lnTo>
                  <a:pt x="214" y="1045"/>
                </a:lnTo>
                <a:lnTo>
                  <a:pt x="212" y="1043"/>
                </a:lnTo>
                <a:lnTo>
                  <a:pt x="214" y="1043"/>
                </a:lnTo>
                <a:lnTo>
                  <a:pt x="214" y="1042"/>
                </a:lnTo>
                <a:lnTo>
                  <a:pt x="212" y="1040"/>
                </a:lnTo>
                <a:lnTo>
                  <a:pt x="214" y="1039"/>
                </a:lnTo>
                <a:lnTo>
                  <a:pt x="221" y="1034"/>
                </a:lnTo>
                <a:lnTo>
                  <a:pt x="224" y="1033"/>
                </a:lnTo>
                <a:lnTo>
                  <a:pt x="223" y="1031"/>
                </a:lnTo>
                <a:lnTo>
                  <a:pt x="223" y="1027"/>
                </a:lnTo>
                <a:lnTo>
                  <a:pt x="223" y="1024"/>
                </a:lnTo>
                <a:lnTo>
                  <a:pt x="223" y="1022"/>
                </a:lnTo>
                <a:lnTo>
                  <a:pt x="223" y="1021"/>
                </a:lnTo>
                <a:lnTo>
                  <a:pt x="223" y="1019"/>
                </a:lnTo>
                <a:lnTo>
                  <a:pt x="212" y="1019"/>
                </a:lnTo>
                <a:lnTo>
                  <a:pt x="211" y="1019"/>
                </a:lnTo>
                <a:lnTo>
                  <a:pt x="200" y="1019"/>
                </a:lnTo>
                <a:lnTo>
                  <a:pt x="196" y="1019"/>
                </a:lnTo>
                <a:lnTo>
                  <a:pt x="184" y="1018"/>
                </a:lnTo>
                <a:lnTo>
                  <a:pt x="182" y="1018"/>
                </a:lnTo>
                <a:lnTo>
                  <a:pt x="181" y="1018"/>
                </a:lnTo>
                <a:lnTo>
                  <a:pt x="179" y="1019"/>
                </a:lnTo>
                <a:lnTo>
                  <a:pt x="178" y="1019"/>
                </a:lnTo>
                <a:lnTo>
                  <a:pt x="178" y="1021"/>
                </a:lnTo>
                <a:lnTo>
                  <a:pt x="176" y="1021"/>
                </a:lnTo>
                <a:lnTo>
                  <a:pt x="176" y="1022"/>
                </a:lnTo>
                <a:lnTo>
                  <a:pt x="175" y="1022"/>
                </a:lnTo>
                <a:lnTo>
                  <a:pt x="173" y="1022"/>
                </a:lnTo>
                <a:lnTo>
                  <a:pt x="173" y="1018"/>
                </a:lnTo>
                <a:lnTo>
                  <a:pt x="170" y="1018"/>
                </a:lnTo>
                <a:lnTo>
                  <a:pt x="169" y="1018"/>
                </a:lnTo>
                <a:lnTo>
                  <a:pt x="162" y="1018"/>
                </a:lnTo>
                <a:lnTo>
                  <a:pt x="149" y="1018"/>
                </a:lnTo>
                <a:lnTo>
                  <a:pt x="125" y="1018"/>
                </a:lnTo>
                <a:lnTo>
                  <a:pt x="116" y="1018"/>
                </a:lnTo>
                <a:lnTo>
                  <a:pt x="114" y="1018"/>
                </a:lnTo>
                <a:lnTo>
                  <a:pt x="110" y="1016"/>
                </a:lnTo>
                <a:lnTo>
                  <a:pt x="108" y="1015"/>
                </a:lnTo>
                <a:lnTo>
                  <a:pt x="104" y="1015"/>
                </a:lnTo>
                <a:lnTo>
                  <a:pt x="104" y="1013"/>
                </a:lnTo>
                <a:lnTo>
                  <a:pt x="104" y="1002"/>
                </a:lnTo>
                <a:lnTo>
                  <a:pt x="105" y="992"/>
                </a:lnTo>
                <a:lnTo>
                  <a:pt x="99" y="992"/>
                </a:lnTo>
                <a:lnTo>
                  <a:pt x="101" y="995"/>
                </a:lnTo>
                <a:lnTo>
                  <a:pt x="99" y="995"/>
                </a:lnTo>
                <a:lnTo>
                  <a:pt x="96" y="995"/>
                </a:lnTo>
                <a:lnTo>
                  <a:pt x="96" y="984"/>
                </a:lnTo>
                <a:lnTo>
                  <a:pt x="93" y="986"/>
                </a:lnTo>
                <a:lnTo>
                  <a:pt x="93" y="987"/>
                </a:lnTo>
                <a:lnTo>
                  <a:pt x="90" y="989"/>
                </a:lnTo>
                <a:lnTo>
                  <a:pt x="81" y="995"/>
                </a:lnTo>
                <a:lnTo>
                  <a:pt x="72" y="1002"/>
                </a:lnTo>
                <a:lnTo>
                  <a:pt x="70" y="1004"/>
                </a:lnTo>
                <a:lnTo>
                  <a:pt x="64" y="1009"/>
                </a:lnTo>
                <a:lnTo>
                  <a:pt x="57" y="1013"/>
                </a:lnTo>
                <a:lnTo>
                  <a:pt x="54" y="1016"/>
                </a:lnTo>
                <a:lnTo>
                  <a:pt x="52" y="1013"/>
                </a:lnTo>
                <a:lnTo>
                  <a:pt x="40" y="1013"/>
                </a:lnTo>
                <a:lnTo>
                  <a:pt x="39" y="1013"/>
                </a:lnTo>
                <a:lnTo>
                  <a:pt x="37" y="1018"/>
                </a:lnTo>
                <a:lnTo>
                  <a:pt x="34" y="1018"/>
                </a:lnTo>
                <a:lnTo>
                  <a:pt x="25" y="1019"/>
                </a:lnTo>
                <a:lnTo>
                  <a:pt x="15" y="1019"/>
                </a:lnTo>
                <a:lnTo>
                  <a:pt x="13" y="1019"/>
                </a:lnTo>
                <a:lnTo>
                  <a:pt x="12" y="1019"/>
                </a:lnTo>
                <a:lnTo>
                  <a:pt x="10" y="1019"/>
                </a:lnTo>
                <a:lnTo>
                  <a:pt x="10" y="1005"/>
                </a:lnTo>
                <a:lnTo>
                  <a:pt x="10" y="1004"/>
                </a:lnTo>
                <a:lnTo>
                  <a:pt x="10" y="1002"/>
                </a:lnTo>
                <a:lnTo>
                  <a:pt x="7" y="998"/>
                </a:lnTo>
                <a:lnTo>
                  <a:pt x="4" y="996"/>
                </a:lnTo>
                <a:lnTo>
                  <a:pt x="0" y="987"/>
                </a:lnTo>
                <a:lnTo>
                  <a:pt x="3" y="983"/>
                </a:lnTo>
                <a:close/>
                <a:moveTo>
                  <a:pt x="205" y="1090"/>
                </a:moveTo>
                <a:lnTo>
                  <a:pt x="205" y="1096"/>
                </a:lnTo>
                <a:lnTo>
                  <a:pt x="205" y="1098"/>
                </a:lnTo>
                <a:lnTo>
                  <a:pt x="205" y="1099"/>
                </a:lnTo>
                <a:lnTo>
                  <a:pt x="214" y="1099"/>
                </a:lnTo>
                <a:lnTo>
                  <a:pt x="217" y="1099"/>
                </a:lnTo>
                <a:lnTo>
                  <a:pt x="217" y="1104"/>
                </a:lnTo>
                <a:lnTo>
                  <a:pt x="217" y="1105"/>
                </a:lnTo>
                <a:lnTo>
                  <a:pt x="217" y="1107"/>
                </a:lnTo>
                <a:lnTo>
                  <a:pt x="230" y="1104"/>
                </a:lnTo>
                <a:lnTo>
                  <a:pt x="232" y="1104"/>
                </a:lnTo>
                <a:lnTo>
                  <a:pt x="235" y="1104"/>
                </a:lnTo>
                <a:lnTo>
                  <a:pt x="236" y="1104"/>
                </a:lnTo>
                <a:lnTo>
                  <a:pt x="239" y="1107"/>
                </a:lnTo>
                <a:lnTo>
                  <a:pt x="248" y="1105"/>
                </a:lnTo>
                <a:lnTo>
                  <a:pt x="248" y="1096"/>
                </a:lnTo>
                <a:lnTo>
                  <a:pt x="248" y="1092"/>
                </a:lnTo>
                <a:lnTo>
                  <a:pt x="251" y="1093"/>
                </a:lnTo>
                <a:lnTo>
                  <a:pt x="253" y="1093"/>
                </a:lnTo>
                <a:lnTo>
                  <a:pt x="253" y="1086"/>
                </a:lnTo>
                <a:lnTo>
                  <a:pt x="254" y="1086"/>
                </a:lnTo>
                <a:lnTo>
                  <a:pt x="256" y="1086"/>
                </a:lnTo>
                <a:lnTo>
                  <a:pt x="257" y="1086"/>
                </a:lnTo>
                <a:lnTo>
                  <a:pt x="260" y="1086"/>
                </a:lnTo>
                <a:lnTo>
                  <a:pt x="262" y="1086"/>
                </a:lnTo>
                <a:lnTo>
                  <a:pt x="265" y="1086"/>
                </a:lnTo>
                <a:lnTo>
                  <a:pt x="265" y="1081"/>
                </a:lnTo>
                <a:lnTo>
                  <a:pt x="265" y="1080"/>
                </a:lnTo>
                <a:lnTo>
                  <a:pt x="268" y="1080"/>
                </a:lnTo>
                <a:lnTo>
                  <a:pt x="268" y="1081"/>
                </a:lnTo>
                <a:lnTo>
                  <a:pt x="273" y="1081"/>
                </a:lnTo>
                <a:lnTo>
                  <a:pt x="273" y="1068"/>
                </a:lnTo>
                <a:lnTo>
                  <a:pt x="273" y="1063"/>
                </a:lnTo>
                <a:lnTo>
                  <a:pt x="273" y="1062"/>
                </a:lnTo>
                <a:lnTo>
                  <a:pt x="273" y="1060"/>
                </a:lnTo>
                <a:lnTo>
                  <a:pt x="273" y="1052"/>
                </a:lnTo>
                <a:lnTo>
                  <a:pt x="276" y="1052"/>
                </a:lnTo>
                <a:lnTo>
                  <a:pt x="277" y="1052"/>
                </a:lnTo>
                <a:lnTo>
                  <a:pt x="277" y="1062"/>
                </a:lnTo>
                <a:lnTo>
                  <a:pt x="277" y="1065"/>
                </a:lnTo>
                <a:lnTo>
                  <a:pt x="280" y="1065"/>
                </a:lnTo>
                <a:lnTo>
                  <a:pt x="280" y="1062"/>
                </a:lnTo>
                <a:lnTo>
                  <a:pt x="280" y="1052"/>
                </a:lnTo>
                <a:lnTo>
                  <a:pt x="285" y="1052"/>
                </a:lnTo>
                <a:lnTo>
                  <a:pt x="286" y="1052"/>
                </a:lnTo>
                <a:lnTo>
                  <a:pt x="288" y="1052"/>
                </a:lnTo>
                <a:lnTo>
                  <a:pt x="289" y="1052"/>
                </a:lnTo>
                <a:lnTo>
                  <a:pt x="291" y="1052"/>
                </a:lnTo>
                <a:lnTo>
                  <a:pt x="292" y="1052"/>
                </a:lnTo>
                <a:lnTo>
                  <a:pt x="294" y="1052"/>
                </a:lnTo>
                <a:lnTo>
                  <a:pt x="295" y="1052"/>
                </a:lnTo>
                <a:lnTo>
                  <a:pt x="298" y="1052"/>
                </a:lnTo>
                <a:lnTo>
                  <a:pt x="298" y="1049"/>
                </a:lnTo>
                <a:lnTo>
                  <a:pt x="300" y="1049"/>
                </a:lnTo>
                <a:lnTo>
                  <a:pt x="301" y="1049"/>
                </a:lnTo>
                <a:lnTo>
                  <a:pt x="301" y="1052"/>
                </a:lnTo>
                <a:lnTo>
                  <a:pt x="307" y="1052"/>
                </a:lnTo>
                <a:lnTo>
                  <a:pt x="309" y="1052"/>
                </a:lnTo>
                <a:lnTo>
                  <a:pt x="310" y="1052"/>
                </a:lnTo>
                <a:lnTo>
                  <a:pt x="312" y="1052"/>
                </a:lnTo>
                <a:lnTo>
                  <a:pt x="313" y="1052"/>
                </a:lnTo>
                <a:lnTo>
                  <a:pt x="313" y="1051"/>
                </a:lnTo>
                <a:lnTo>
                  <a:pt x="313" y="1049"/>
                </a:lnTo>
                <a:lnTo>
                  <a:pt x="313" y="1042"/>
                </a:lnTo>
                <a:lnTo>
                  <a:pt x="313" y="1034"/>
                </a:lnTo>
                <a:lnTo>
                  <a:pt x="313" y="1033"/>
                </a:lnTo>
                <a:lnTo>
                  <a:pt x="313" y="1027"/>
                </a:lnTo>
                <a:lnTo>
                  <a:pt x="313" y="1019"/>
                </a:lnTo>
                <a:lnTo>
                  <a:pt x="312" y="1019"/>
                </a:lnTo>
                <a:lnTo>
                  <a:pt x="310" y="1019"/>
                </a:lnTo>
                <a:lnTo>
                  <a:pt x="306" y="1019"/>
                </a:lnTo>
                <a:lnTo>
                  <a:pt x="277" y="1019"/>
                </a:lnTo>
                <a:lnTo>
                  <a:pt x="274" y="1019"/>
                </a:lnTo>
                <a:lnTo>
                  <a:pt x="268" y="1019"/>
                </a:lnTo>
                <a:lnTo>
                  <a:pt x="259" y="1019"/>
                </a:lnTo>
                <a:lnTo>
                  <a:pt x="256" y="1019"/>
                </a:lnTo>
                <a:lnTo>
                  <a:pt x="250" y="1019"/>
                </a:lnTo>
                <a:lnTo>
                  <a:pt x="248" y="1019"/>
                </a:lnTo>
                <a:lnTo>
                  <a:pt x="248" y="1022"/>
                </a:lnTo>
                <a:lnTo>
                  <a:pt x="245" y="1024"/>
                </a:lnTo>
                <a:lnTo>
                  <a:pt x="247" y="1027"/>
                </a:lnTo>
                <a:lnTo>
                  <a:pt x="251" y="1027"/>
                </a:lnTo>
                <a:lnTo>
                  <a:pt x="256" y="1027"/>
                </a:lnTo>
                <a:lnTo>
                  <a:pt x="257" y="1027"/>
                </a:lnTo>
                <a:lnTo>
                  <a:pt x="256" y="1081"/>
                </a:lnTo>
                <a:lnTo>
                  <a:pt x="253" y="1083"/>
                </a:lnTo>
                <a:lnTo>
                  <a:pt x="253" y="1084"/>
                </a:lnTo>
                <a:lnTo>
                  <a:pt x="251" y="1084"/>
                </a:lnTo>
                <a:lnTo>
                  <a:pt x="250" y="1084"/>
                </a:lnTo>
                <a:lnTo>
                  <a:pt x="248" y="1084"/>
                </a:lnTo>
                <a:lnTo>
                  <a:pt x="247" y="1084"/>
                </a:lnTo>
                <a:lnTo>
                  <a:pt x="244" y="1084"/>
                </a:lnTo>
                <a:lnTo>
                  <a:pt x="242" y="1084"/>
                </a:lnTo>
                <a:lnTo>
                  <a:pt x="229" y="1084"/>
                </a:lnTo>
                <a:lnTo>
                  <a:pt x="223" y="1084"/>
                </a:lnTo>
                <a:lnTo>
                  <a:pt x="221" y="1084"/>
                </a:lnTo>
                <a:lnTo>
                  <a:pt x="221" y="1083"/>
                </a:lnTo>
                <a:lnTo>
                  <a:pt x="221" y="1081"/>
                </a:lnTo>
                <a:lnTo>
                  <a:pt x="221" y="1069"/>
                </a:lnTo>
                <a:lnTo>
                  <a:pt x="221" y="1065"/>
                </a:lnTo>
                <a:lnTo>
                  <a:pt x="221" y="1063"/>
                </a:lnTo>
                <a:lnTo>
                  <a:pt x="221" y="1060"/>
                </a:lnTo>
                <a:lnTo>
                  <a:pt x="221" y="1058"/>
                </a:lnTo>
                <a:lnTo>
                  <a:pt x="221" y="1057"/>
                </a:lnTo>
                <a:lnTo>
                  <a:pt x="221" y="1055"/>
                </a:lnTo>
                <a:lnTo>
                  <a:pt x="217" y="1055"/>
                </a:lnTo>
                <a:lnTo>
                  <a:pt x="217" y="1057"/>
                </a:lnTo>
                <a:lnTo>
                  <a:pt x="217" y="1055"/>
                </a:lnTo>
                <a:lnTo>
                  <a:pt x="217" y="1054"/>
                </a:lnTo>
                <a:lnTo>
                  <a:pt x="214" y="1054"/>
                </a:lnTo>
                <a:lnTo>
                  <a:pt x="214" y="1057"/>
                </a:lnTo>
                <a:lnTo>
                  <a:pt x="212" y="1057"/>
                </a:lnTo>
                <a:lnTo>
                  <a:pt x="211" y="1057"/>
                </a:lnTo>
                <a:lnTo>
                  <a:pt x="211" y="1058"/>
                </a:lnTo>
                <a:lnTo>
                  <a:pt x="211" y="1066"/>
                </a:lnTo>
                <a:lnTo>
                  <a:pt x="217" y="1066"/>
                </a:lnTo>
                <a:lnTo>
                  <a:pt x="217" y="1068"/>
                </a:lnTo>
                <a:lnTo>
                  <a:pt x="215" y="1068"/>
                </a:lnTo>
                <a:lnTo>
                  <a:pt x="211" y="1068"/>
                </a:lnTo>
                <a:lnTo>
                  <a:pt x="211" y="1069"/>
                </a:lnTo>
                <a:lnTo>
                  <a:pt x="211" y="1072"/>
                </a:lnTo>
                <a:lnTo>
                  <a:pt x="211" y="1077"/>
                </a:lnTo>
                <a:lnTo>
                  <a:pt x="215" y="1077"/>
                </a:lnTo>
                <a:lnTo>
                  <a:pt x="217" y="1077"/>
                </a:lnTo>
                <a:lnTo>
                  <a:pt x="217" y="1078"/>
                </a:lnTo>
                <a:lnTo>
                  <a:pt x="217" y="1080"/>
                </a:lnTo>
                <a:lnTo>
                  <a:pt x="217" y="1081"/>
                </a:lnTo>
                <a:lnTo>
                  <a:pt x="215" y="1081"/>
                </a:lnTo>
                <a:lnTo>
                  <a:pt x="211" y="1081"/>
                </a:lnTo>
                <a:lnTo>
                  <a:pt x="211" y="1084"/>
                </a:lnTo>
                <a:lnTo>
                  <a:pt x="208" y="1084"/>
                </a:lnTo>
                <a:lnTo>
                  <a:pt x="205" y="1084"/>
                </a:lnTo>
                <a:lnTo>
                  <a:pt x="205" y="1086"/>
                </a:lnTo>
                <a:lnTo>
                  <a:pt x="205" y="1090"/>
                </a:lnTo>
                <a:close/>
                <a:moveTo>
                  <a:pt x="236" y="607"/>
                </a:moveTo>
                <a:lnTo>
                  <a:pt x="245" y="607"/>
                </a:lnTo>
                <a:lnTo>
                  <a:pt x="245" y="616"/>
                </a:lnTo>
                <a:lnTo>
                  <a:pt x="245" y="618"/>
                </a:lnTo>
                <a:lnTo>
                  <a:pt x="283" y="618"/>
                </a:lnTo>
                <a:lnTo>
                  <a:pt x="289" y="618"/>
                </a:lnTo>
                <a:lnTo>
                  <a:pt x="295" y="618"/>
                </a:lnTo>
                <a:lnTo>
                  <a:pt x="298" y="618"/>
                </a:lnTo>
                <a:lnTo>
                  <a:pt x="303" y="619"/>
                </a:lnTo>
                <a:lnTo>
                  <a:pt x="306" y="619"/>
                </a:lnTo>
                <a:lnTo>
                  <a:pt x="307" y="619"/>
                </a:lnTo>
                <a:lnTo>
                  <a:pt x="315" y="619"/>
                </a:lnTo>
                <a:lnTo>
                  <a:pt x="318" y="619"/>
                </a:lnTo>
                <a:lnTo>
                  <a:pt x="319" y="619"/>
                </a:lnTo>
                <a:lnTo>
                  <a:pt x="319" y="616"/>
                </a:lnTo>
                <a:lnTo>
                  <a:pt x="319" y="607"/>
                </a:lnTo>
                <a:lnTo>
                  <a:pt x="321" y="585"/>
                </a:lnTo>
                <a:lnTo>
                  <a:pt x="321" y="551"/>
                </a:lnTo>
                <a:lnTo>
                  <a:pt x="319" y="551"/>
                </a:lnTo>
                <a:lnTo>
                  <a:pt x="316" y="551"/>
                </a:lnTo>
                <a:lnTo>
                  <a:pt x="313" y="551"/>
                </a:lnTo>
                <a:lnTo>
                  <a:pt x="312" y="551"/>
                </a:lnTo>
                <a:lnTo>
                  <a:pt x="312" y="539"/>
                </a:lnTo>
                <a:lnTo>
                  <a:pt x="309" y="536"/>
                </a:lnTo>
                <a:lnTo>
                  <a:pt x="307" y="536"/>
                </a:lnTo>
                <a:lnTo>
                  <a:pt x="306" y="536"/>
                </a:lnTo>
                <a:lnTo>
                  <a:pt x="306" y="533"/>
                </a:lnTo>
                <a:lnTo>
                  <a:pt x="306" y="518"/>
                </a:lnTo>
                <a:lnTo>
                  <a:pt x="306" y="516"/>
                </a:lnTo>
                <a:lnTo>
                  <a:pt x="304" y="513"/>
                </a:lnTo>
                <a:lnTo>
                  <a:pt x="279" y="513"/>
                </a:lnTo>
                <a:lnTo>
                  <a:pt x="276" y="515"/>
                </a:lnTo>
                <a:lnTo>
                  <a:pt x="276" y="516"/>
                </a:lnTo>
                <a:lnTo>
                  <a:pt x="253" y="519"/>
                </a:lnTo>
                <a:lnTo>
                  <a:pt x="244" y="521"/>
                </a:lnTo>
                <a:lnTo>
                  <a:pt x="242" y="521"/>
                </a:lnTo>
                <a:lnTo>
                  <a:pt x="241" y="524"/>
                </a:lnTo>
                <a:lnTo>
                  <a:pt x="241" y="527"/>
                </a:lnTo>
                <a:lnTo>
                  <a:pt x="239" y="531"/>
                </a:lnTo>
                <a:lnTo>
                  <a:pt x="239" y="538"/>
                </a:lnTo>
                <a:lnTo>
                  <a:pt x="239" y="541"/>
                </a:lnTo>
                <a:lnTo>
                  <a:pt x="239" y="542"/>
                </a:lnTo>
                <a:lnTo>
                  <a:pt x="241" y="542"/>
                </a:lnTo>
                <a:lnTo>
                  <a:pt x="242" y="542"/>
                </a:lnTo>
                <a:lnTo>
                  <a:pt x="242" y="547"/>
                </a:lnTo>
                <a:lnTo>
                  <a:pt x="242" y="550"/>
                </a:lnTo>
                <a:lnTo>
                  <a:pt x="238" y="550"/>
                </a:lnTo>
                <a:lnTo>
                  <a:pt x="238" y="554"/>
                </a:lnTo>
                <a:lnTo>
                  <a:pt x="238" y="559"/>
                </a:lnTo>
                <a:lnTo>
                  <a:pt x="238" y="565"/>
                </a:lnTo>
                <a:lnTo>
                  <a:pt x="238" y="566"/>
                </a:lnTo>
                <a:lnTo>
                  <a:pt x="238" y="568"/>
                </a:lnTo>
                <a:lnTo>
                  <a:pt x="238" y="578"/>
                </a:lnTo>
                <a:lnTo>
                  <a:pt x="238" y="581"/>
                </a:lnTo>
                <a:lnTo>
                  <a:pt x="238" y="583"/>
                </a:lnTo>
                <a:lnTo>
                  <a:pt x="238" y="589"/>
                </a:lnTo>
                <a:lnTo>
                  <a:pt x="238" y="591"/>
                </a:lnTo>
                <a:lnTo>
                  <a:pt x="238" y="595"/>
                </a:lnTo>
                <a:lnTo>
                  <a:pt x="236" y="607"/>
                </a:lnTo>
                <a:close/>
                <a:moveTo>
                  <a:pt x="241" y="477"/>
                </a:moveTo>
                <a:lnTo>
                  <a:pt x="241" y="483"/>
                </a:lnTo>
                <a:lnTo>
                  <a:pt x="247" y="483"/>
                </a:lnTo>
                <a:lnTo>
                  <a:pt x="254" y="483"/>
                </a:lnTo>
                <a:lnTo>
                  <a:pt x="254" y="485"/>
                </a:lnTo>
                <a:lnTo>
                  <a:pt x="254" y="489"/>
                </a:lnTo>
                <a:lnTo>
                  <a:pt x="267" y="489"/>
                </a:lnTo>
                <a:lnTo>
                  <a:pt x="286" y="489"/>
                </a:lnTo>
                <a:lnTo>
                  <a:pt x="286" y="485"/>
                </a:lnTo>
                <a:lnTo>
                  <a:pt x="286" y="483"/>
                </a:lnTo>
                <a:lnTo>
                  <a:pt x="283" y="483"/>
                </a:lnTo>
                <a:lnTo>
                  <a:pt x="279" y="483"/>
                </a:lnTo>
                <a:lnTo>
                  <a:pt x="271" y="483"/>
                </a:lnTo>
                <a:lnTo>
                  <a:pt x="259" y="483"/>
                </a:lnTo>
                <a:lnTo>
                  <a:pt x="256" y="483"/>
                </a:lnTo>
                <a:lnTo>
                  <a:pt x="256" y="475"/>
                </a:lnTo>
                <a:lnTo>
                  <a:pt x="241" y="475"/>
                </a:lnTo>
                <a:lnTo>
                  <a:pt x="241" y="477"/>
                </a:lnTo>
                <a:close/>
                <a:moveTo>
                  <a:pt x="242" y="471"/>
                </a:moveTo>
                <a:lnTo>
                  <a:pt x="253" y="471"/>
                </a:lnTo>
                <a:lnTo>
                  <a:pt x="253" y="465"/>
                </a:lnTo>
                <a:lnTo>
                  <a:pt x="248" y="465"/>
                </a:lnTo>
                <a:lnTo>
                  <a:pt x="248" y="460"/>
                </a:lnTo>
                <a:lnTo>
                  <a:pt x="245" y="457"/>
                </a:lnTo>
                <a:lnTo>
                  <a:pt x="241" y="457"/>
                </a:lnTo>
                <a:lnTo>
                  <a:pt x="242" y="471"/>
                </a:lnTo>
                <a:close/>
                <a:moveTo>
                  <a:pt x="241" y="504"/>
                </a:moveTo>
                <a:lnTo>
                  <a:pt x="244" y="506"/>
                </a:lnTo>
                <a:lnTo>
                  <a:pt x="253" y="507"/>
                </a:lnTo>
                <a:lnTo>
                  <a:pt x="254" y="507"/>
                </a:lnTo>
                <a:lnTo>
                  <a:pt x="254" y="501"/>
                </a:lnTo>
                <a:lnTo>
                  <a:pt x="254" y="500"/>
                </a:lnTo>
                <a:lnTo>
                  <a:pt x="251" y="500"/>
                </a:lnTo>
                <a:lnTo>
                  <a:pt x="241" y="500"/>
                </a:lnTo>
                <a:lnTo>
                  <a:pt x="241" y="504"/>
                </a:lnTo>
                <a:close/>
                <a:moveTo>
                  <a:pt x="242" y="456"/>
                </a:moveTo>
                <a:lnTo>
                  <a:pt x="254" y="456"/>
                </a:lnTo>
                <a:lnTo>
                  <a:pt x="254" y="432"/>
                </a:lnTo>
                <a:lnTo>
                  <a:pt x="242" y="432"/>
                </a:lnTo>
                <a:lnTo>
                  <a:pt x="242" y="456"/>
                </a:lnTo>
                <a:close/>
                <a:moveTo>
                  <a:pt x="288" y="315"/>
                </a:moveTo>
                <a:lnTo>
                  <a:pt x="301" y="315"/>
                </a:lnTo>
                <a:lnTo>
                  <a:pt x="307" y="315"/>
                </a:lnTo>
                <a:lnTo>
                  <a:pt x="307" y="306"/>
                </a:lnTo>
                <a:lnTo>
                  <a:pt x="300" y="301"/>
                </a:lnTo>
                <a:lnTo>
                  <a:pt x="297" y="300"/>
                </a:lnTo>
                <a:lnTo>
                  <a:pt x="297" y="301"/>
                </a:lnTo>
                <a:lnTo>
                  <a:pt x="295" y="301"/>
                </a:lnTo>
                <a:lnTo>
                  <a:pt x="294" y="303"/>
                </a:lnTo>
                <a:lnTo>
                  <a:pt x="292" y="303"/>
                </a:lnTo>
                <a:lnTo>
                  <a:pt x="292" y="304"/>
                </a:lnTo>
                <a:lnTo>
                  <a:pt x="291" y="304"/>
                </a:lnTo>
                <a:lnTo>
                  <a:pt x="289" y="304"/>
                </a:lnTo>
                <a:lnTo>
                  <a:pt x="289" y="306"/>
                </a:lnTo>
                <a:lnTo>
                  <a:pt x="288" y="306"/>
                </a:lnTo>
                <a:lnTo>
                  <a:pt x="288" y="315"/>
                </a:lnTo>
                <a:close/>
                <a:moveTo>
                  <a:pt x="291" y="489"/>
                </a:moveTo>
                <a:lnTo>
                  <a:pt x="301" y="489"/>
                </a:lnTo>
                <a:lnTo>
                  <a:pt x="301" y="494"/>
                </a:lnTo>
                <a:lnTo>
                  <a:pt x="306" y="494"/>
                </a:lnTo>
                <a:lnTo>
                  <a:pt x="306" y="483"/>
                </a:lnTo>
                <a:lnTo>
                  <a:pt x="304" y="483"/>
                </a:lnTo>
                <a:lnTo>
                  <a:pt x="303" y="483"/>
                </a:lnTo>
                <a:lnTo>
                  <a:pt x="301" y="483"/>
                </a:lnTo>
                <a:lnTo>
                  <a:pt x="291" y="483"/>
                </a:lnTo>
                <a:lnTo>
                  <a:pt x="291" y="489"/>
                </a:lnTo>
                <a:close/>
                <a:moveTo>
                  <a:pt x="307" y="350"/>
                </a:moveTo>
                <a:lnTo>
                  <a:pt x="309" y="350"/>
                </a:lnTo>
                <a:lnTo>
                  <a:pt x="315" y="350"/>
                </a:lnTo>
                <a:lnTo>
                  <a:pt x="315" y="348"/>
                </a:lnTo>
                <a:lnTo>
                  <a:pt x="315" y="342"/>
                </a:lnTo>
                <a:lnTo>
                  <a:pt x="307" y="341"/>
                </a:lnTo>
                <a:lnTo>
                  <a:pt x="307" y="348"/>
                </a:lnTo>
                <a:lnTo>
                  <a:pt x="307" y="350"/>
                </a:lnTo>
                <a:close/>
                <a:moveTo>
                  <a:pt x="328" y="282"/>
                </a:moveTo>
                <a:lnTo>
                  <a:pt x="345" y="282"/>
                </a:lnTo>
                <a:lnTo>
                  <a:pt x="340" y="276"/>
                </a:lnTo>
                <a:lnTo>
                  <a:pt x="342" y="271"/>
                </a:lnTo>
                <a:lnTo>
                  <a:pt x="340" y="271"/>
                </a:lnTo>
                <a:lnTo>
                  <a:pt x="339" y="271"/>
                </a:lnTo>
                <a:lnTo>
                  <a:pt x="339" y="270"/>
                </a:lnTo>
                <a:lnTo>
                  <a:pt x="337" y="270"/>
                </a:lnTo>
                <a:lnTo>
                  <a:pt x="336" y="271"/>
                </a:lnTo>
                <a:lnTo>
                  <a:pt x="334" y="271"/>
                </a:lnTo>
                <a:lnTo>
                  <a:pt x="333" y="271"/>
                </a:lnTo>
                <a:lnTo>
                  <a:pt x="331" y="273"/>
                </a:lnTo>
                <a:lnTo>
                  <a:pt x="328" y="276"/>
                </a:lnTo>
                <a:lnTo>
                  <a:pt x="328" y="282"/>
                </a:lnTo>
                <a:close/>
                <a:moveTo>
                  <a:pt x="340" y="304"/>
                </a:moveTo>
                <a:lnTo>
                  <a:pt x="340" y="324"/>
                </a:lnTo>
                <a:lnTo>
                  <a:pt x="354" y="324"/>
                </a:lnTo>
                <a:lnTo>
                  <a:pt x="359" y="324"/>
                </a:lnTo>
                <a:lnTo>
                  <a:pt x="359" y="318"/>
                </a:lnTo>
                <a:lnTo>
                  <a:pt x="374" y="318"/>
                </a:lnTo>
                <a:lnTo>
                  <a:pt x="374" y="315"/>
                </a:lnTo>
                <a:lnTo>
                  <a:pt x="374" y="313"/>
                </a:lnTo>
                <a:lnTo>
                  <a:pt x="374" y="304"/>
                </a:lnTo>
                <a:lnTo>
                  <a:pt x="374" y="298"/>
                </a:lnTo>
                <a:lnTo>
                  <a:pt x="359" y="298"/>
                </a:lnTo>
                <a:lnTo>
                  <a:pt x="340" y="298"/>
                </a:lnTo>
                <a:lnTo>
                  <a:pt x="340" y="304"/>
                </a:lnTo>
                <a:close/>
                <a:moveTo>
                  <a:pt x="346" y="354"/>
                </a:moveTo>
                <a:lnTo>
                  <a:pt x="351" y="354"/>
                </a:lnTo>
                <a:lnTo>
                  <a:pt x="351" y="353"/>
                </a:lnTo>
                <a:lnTo>
                  <a:pt x="351" y="350"/>
                </a:lnTo>
                <a:lnTo>
                  <a:pt x="352" y="350"/>
                </a:lnTo>
                <a:lnTo>
                  <a:pt x="357" y="350"/>
                </a:lnTo>
                <a:lnTo>
                  <a:pt x="357" y="344"/>
                </a:lnTo>
                <a:lnTo>
                  <a:pt x="351" y="344"/>
                </a:lnTo>
                <a:lnTo>
                  <a:pt x="351" y="348"/>
                </a:lnTo>
                <a:lnTo>
                  <a:pt x="351" y="350"/>
                </a:lnTo>
                <a:lnTo>
                  <a:pt x="346" y="351"/>
                </a:lnTo>
                <a:lnTo>
                  <a:pt x="346" y="354"/>
                </a:lnTo>
                <a:close/>
                <a:moveTo>
                  <a:pt x="357" y="372"/>
                </a:moveTo>
                <a:lnTo>
                  <a:pt x="362" y="372"/>
                </a:lnTo>
                <a:lnTo>
                  <a:pt x="362" y="369"/>
                </a:lnTo>
                <a:lnTo>
                  <a:pt x="362" y="365"/>
                </a:lnTo>
                <a:lnTo>
                  <a:pt x="362" y="363"/>
                </a:lnTo>
                <a:lnTo>
                  <a:pt x="362" y="362"/>
                </a:lnTo>
                <a:lnTo>
                  <a:pt x="359" y="362"/>
                </a:lnTo>
                <a:lnTo>
                  <a:pt x="357" y="362"/>
                </a:lnTo>
                <a:lnTo>
                  <a:pt x="357" y="369"/>
                </a:lnTo>
                <a:lnTo>
                  <a:pt x="357" y="372"/>
                </a:lnTo>
                <a:close/>
                <a:moveTo>
                  <a:pt x="362" y="350"/>
                </a:moveTo>
                <a:lnTo>
                  <a:pt x="372" y="350"/>
                </a:lnTo>
                <a:lnTo>
                  <a:pt x="374" y="350"/>
                </a:lnTo>
                <a:lnTo>
                  <a:pt x="374" y="344"/>
                </a:lnTo>
                <a:lnTo>
                  <a:pt x="362" y="344"/>
                </a:lnTo>
                <a:lnTo>
                  <a:pt x="362" y="350"/>
                </a:lnTo>
                <a:close/>
                <a:moveTo>
                  <a:pt x="372" y="395"/>
                </a:moveTo>
                <a:lnTo>
                  <a:pt x="374" y="395"/>
                </a:lnTo>
                <a:lnTo>
                  <a:pt x="377" y="394"/>
                </a:lnTo>
                <a:lnTo>
                  <a:pt x="380" y="400"/>
                </a:lnTo>
                <a:lnTo>
                  <a:pt x="386" y="400"/>
                </a:lnTo>
                <a:lnTo>
                  <a:pt x="386" y="395"/>
                </a:lnTo>
                <a:lnTo>
                  <a:pt x="390" y="391"/>
                </a:lnTo>
                <a:lnTo>
                  <a:pt x="396" y="385"/>
                </a:lnTo>
                <a:lnTo>
                  <a:pt x="393" y="382"/>
                </a:lnTo>
                <a:lnTo>
                  <a:pt x="395" y="382"/>
                </a:lnTo>
                <a:lnTo>
                  <a:pt x="387" y="374"/>
                </a:lnTo>
                <a:lnTo>
                  <a:pt x="387" y="377"/>
                </a:lnTo>
                <a:lnTo>
                  <a:pt x="392" y="383"/>
                </a:lnTo>
                <a:lnTo>
                  <a:pt x="390" y="385"/>
                </a:lnTo>
                <a:lnTo>
                  <a:pt x="389" y="386"/>
                </a:lnTo>
                <a:lnTo>
                  <a:pt x="386" y="382"/>
                </a:lnTo>
                <a:lnTo>
                  <a:pt x="384" y="383"/>
                </a:lnTo>
                <a:lnTo>
                  <a:pt x="381" y="383"/>
                </a:lnTo>
                <a:lnTo>
                  <a:pt x="381" y="388"/>
                </a:lnTo>
                <a:lnTo>
                  <a:pt x="381" y="391"/>
                </a:lnTo>
                <a:lnTo>
                  <a:pt x="378" y="392"/>
                </a:lnTo>
                <a:lnTo>
                  <a:pt x="377" y="394"/>
                </a:lnTo>
                <a:lnTo>
                  <a:pt x="377" y="389"/>
                </a:lnTo>
                <a:lnTo>
                  <a:pt x="372" y="389"/>
                </a:lnTo>
                <a:lnTo>
                  <a:pt x="372" y="392"/>
                </a:lnTo>
                <a:lnTo>
                  <a:pt x="372" y="395"/>
                </a:lnTo>
                <a:close/>
                <a:moveTo>
                  <a:pt x="393" y="366"/>
                </a:moveTo>
                <a:lnTo>
                  <a:pt x="399" y="376"/>
                </a:lnTo>
                <a:lnTo>
                  <a:pt x="401" y="376"/>
                </a:lnTo>
                <a:lnTo>
                  <a:pt x="402" y="374"/>
                </a:lnTo>
                <a:lnTo>
                  <a:pt x="404" y="374"/>
                </a:lnTo>
                <a:lnTo>
                  <a:pt x="422" y="374"/>
                </a:lnTo>
                <a:lnTo>
                  <a:pt x="422" y="357"/>
                </a:lnTo>
                <a:lnTo>
                  <a:pt x="420" y="359"/>
                </a:lnTo>
                <a:lnTo>
                  <a:pt x="419" y="360"/>
                </a:lnTo>
                <a:lnTo>
                  <a:pt x="414" y="356"/>
                </a:lnTo>
                <a:lnTo>
                  <a:pt x="417" y="354"/>
                </a:lnTo>
                <a:lnTo>
                  <a:pt x="420" y="359"/>
                </a:lnTo>
                <a:lnTo>
                  <a:pt x="431" y="350"/>
                </a:lnTo>
                <a:lnTo>
                  <a:pt x="432" y="348"/>
                </a:lnTo>
                <a:lnTo>
                  <a:pt x="437" y="348"/>
                </a:lnTo>
                <a:lnTo>
                  <a:pt x="438" y="348"/>
                </a:lnTo>
                <a:lnTo>
                  <a:pt x="440" y="348"/>
                </a:lnTo>
                <a:lnTo>
                  <a:pt x="440" y="383"/>
                </a:lnTo>
                <a:lnTo>
                  <a:pt x="443" y="382"/>
                </a:lnTo>
                <a:lnTo>
                  <a:pt x="473" y="382"/>
                </a:lnTo>
                <a:lnTo>
                  <a:pt x="475" y="382"/>
                </a:lnTo>
                <a:lnTo>
                  <a:pt x="478" y="382"/>
                </a:lnTo>
                <a:lnTo>
                  <a:pt x="481" y="382"/>
                </a:lnTo>
                <a:lnTo>
                  <a:pt x="497" y="382"/>
                </a:lnTo>
                <a:lnTo>
                  <a:pt x="505" y="382"/>
                </a:lnTo>
                <a:lnTo>
                  <a:pt x="505" y="371"/>
                </a:lnTo>
                <a:lnTo>
                  <a:pt x="505" y="360"/>
                </a:lnTo>
                <a:lnTo>
                  <a:pt x="505" y="359"/>
                </a:lnTo>
                <a:lnTo>
                  <a:pt x="496" y="359"/>
                </a:lnTo>
                <a:lnTo>
                  <a:pt x="496" y="356"/>
                </a:lnTo>
                <a:lnTo>
                  <a:pt x="496" y="348"/>
                </a:lnTo>
                <a:lnTo>
                  <a:pt x="500" y="348"/>
                </a:lnTo>
                <a:lnTo>
                  <a:pt x="503" y="348"/>
                </a:lnTo>
                <a:lnTo>
                  <a:pt x="503" y="347"/>
                </a:lnTo>
                <a:lnTo>
                  <a:pt x="505" y="345"/>
                </a:lnTo>
                <a:lnTo>
                  <a:pt x="505" y="333"/>
                </a:lnTo>
                <a:lnTo>
                  <a:pt x="505" y="327"/>
                </a:lnTo>
                <a:lnTo>
                  <a:pt x="502" y="329"/>
                </a:lnTo>
                <a:lnTo>
                  <a:pt x="473" y="329"/>
                </a:lnTo>
                <a:lnTo>
                  <a:pt x="473" y="321"/>
                </a:lnTo>
                <a:lnTo>
                  <a:pt x="473" y="315"/>
                </a:lnTo>
                <a:lnTo>
                  <a:pt x="472" y="315"/>
                </a:lnTo>
                <a:lnTo>
                  <a:pt x="470" y="315"/>
                </a:lnTo>
                <a:lnTo>
                  <a:pt x="472" y="312"/>
                </a:lnTo>
                <a:lnTo>
                  <a:pt x="472" y="310"/>
                </a:lnTo>
                <a:lnTo>
                  <a:pt x="473" y="309"/>
                </a:lnTo>
                <a:lnTo>
                  <a:pt x="473" y="307"/>
                </a:lnTo>
                <a:lnTo>
                  <a:pt x="475" y="306"/>
                </a:lnTo>
                <a:lnTo>
                  <a:pt x="475" y="304"/>
                </a:lnTo>
                <a:lnTo>
                  <a:pt x="473" y="304"/>
                </a:lnTo>
                <a:lnTo>
                  <a:pt x="455" y="304"/>
                </a:lnTo>
                <a:lnTo>
                  <a:pt x="455" y="301"/>
                </a:lnTo>
                <a:lnTo>
                  <a:pt x="455" y="295"/>
                </a:lnTo>
                <a:lnTo>
                  <a:pt x="449" y="295"/>
                </a:lnTo>
                <a:lnTo>
                  <a:pt x="440" y="295"/>
                </a:lnTo>
                <a:lnTo>
                  <a:pt x="440" y="289"/>
                </a:lnTo>
                <a:lnTo>
                  <a:pt x="440" y="282"/>
                </a:lnTo>
                <a:lnTo>
                  <a:pt x="435" y="282"/>
                </a:lnTo>
                <a:lnTo>
                  <a:pt x="423" y="282"/>
                </a:lnTo>
                <a:lnTo>
                  <a:pt x="423" y="283"/>
                </a:lnTo>
                <a:lnTo>
                  <a:pt x="423" y="289"/>
                </a:lnTo>
                <a:lnTo>
                  <a:pt x="423" y="297"/>
                </a:lnTo>
                <a:lnTo>
                  <a:pt x="423" y="303"/>
                </a:lnTo>
                <a:lnTo>
                  <a:pt x="423" y="310"/>
                </a:lnTo>
                <a:lnTo>
                  <a:pt x="423" y="315"/>
                </a:lnTo>
                <a:lnTo>
                  <a:pt x="422" y="315"/>
                </a:lnTo>
                <a:lnTo>
                  <a:pt x="437" y="315"/>
                </a:lnTo>
                <a:lnTo>
                  <a:pt x="437" y="333"/>
                </a:lnTo>
                <a:lnTo>
                  <a:pt x="426" y="333"/>
                </a:lnTo>
                <a:lnTo>
                  <a:pt x="426" y="341"/>
                </a:lnTo>
                <a:lnTo>
                  <a:pt x="414" y="341"/>
                </a:lnTo>
                <a:lnTo>
                  <a:pt x="414" y="344"/>
                </a:lnTo>
                <a:lnTo>
                  <a:pt x="405" y="344"/>
                </a:lnTo>
                <a:lnTo>
                  <a:pt x="405" y="348"/>
                </a:lnTo>
                <a:lnTo>
                  <a:pt x="404" y="348"/>
                </a:lnTo>
                <a:lnTo>
                  <a:pt x="395" y="350"/>
                </a:lnTo>
                <a:lnTo>
                  <a:pt x="395" y="366"/>
                </a:lnTo>
                <a:lnTo>
                  <a:pt x="393" y="366"/>
                </a:lnTo>
                <a:close/>
                <a:moveTo>
                  <a:pt x="395" y="241"/>
                </a:moveTo>
                <a:lnTo>
                  <a:pt x="398" y="239"/>
                </a:lnTo>
                <a:lnTo>
                  <a:pt x="402" y="239"/>
                </a:lnTo>
                <a:lnTo>
                  <a:pt x="402" y="233"/>
                </a:lnTo>
                <a:lnTo>
                  <a:pt x="402" y="232"/>
                </a:lnTo>
                <a:lnTo>
                  <a:pt x="395" y="232"/>
                </a:lnTo>
                <a:lnTo>
                  <a:pt x="395" y="241"/>
                </a:lnTo>
                <a:close/>
                <a:moveTo>
                  <a:pt x="405" y="239"/>
                </a:moveTo>
                <a:lnTo>
                  <a:pt x="423" y="239"/>
                </a:lnTo>
                <a:lnTo>
                  <a:pt x="429" y="241"/>
                </a:lnTo>
                <a:lnTo>
                  <a:pt x="429" y="236"/>
                </a:lnTo>
                <a:lnTo>
                  <a:pt x="429" y="232"/>
                </a:lnTo>
                <a:lnTo>
                  <a:pt x="426" y="232"/>
                </a:lnTo>
                <a:lnTo>
                  <a:pt x="405" y="232"/>
                </a:lnTo>
                <a:lnTo>
                  <a:pt x="405" y="233"/>
                </a:lnTo>
                <a:lnTo>
                  <a:pt x="405" y="239"/>
                </a:lnTo>
                <a:close/>
                <a:moveTo>
                  <a:pt x="434" y="232"/>
                </a:moveTo>
                <a:lnTo>
                  <a:pt x="437" y="232"/>
                </a:lnTo>
                <a:lnTo>
                  <a:pt x="440" y="232"/>
                </a:lnTo>
                <a:lnTo>
                  <a:pt x="440" y="221"/>
                </a:lnTo>
                <a:lnTo>
                  <a:pt x="434" y="221"/>
                </a:lnTo>
                <a:lnTo>
                  <a:pt x="434" y="232"/>
                </a:lnTo>
                <a:close/>
                <a:moveTo>
                  <a:pt x="472" y="250"/>
                </a:moveTo>
                <a:lnTo>
                  <a:pt x="472" y="254"/>
                </a:lnTo>
                <a:lnTo>
                  <a:pt x="472" y="257"/>
                </a:lnTo>
                <a:lnTo>
                  <a:pt x="472" y="259"/>
                </a:lnTo>
                <a:lnTo>
                  <a:pt x="472" y="263"/>
                </a:lnTo>
                <a:lnTo>
                  <a:pt x="472" y="266"/>
                </a:lnTo>
                <a:lnTo>
                  <a:pt x="473" y="266"/>
                </a:lnTo>
                <a:lnTo>
                  <a:pt x="473" y="268"/>
                </a:lnTo>
                <a:lnTo>
                  <a:pt x="473" y="282"/>
                </a:lnTo>
                <a:lnTo>
                  <a:pt x="473" y="292"/>
                </a:lnTo>
                <a:lnTo>
                  <a:pt x="478" y="292"/>
                </a:lnTo>
                <a:lnTo>
                  <a:pt x="476" y="294"/>
                </a:lnTo>
                <a:lnTo>
                  <a:pt x="476" y="295"/>
                </a:lnTo>
                <a:lnTo>
                  <a:pt x="476" y="297"/>
                </a:lnTo>
                <a:lnTo>
                  <a:pt x="476" y="298"/>
                </a:lnTo>
                <a:lnTo>
                  <a:pt x="479" y="298"/>
                </a:lnTo>
                <a:lnTo>
                  <a:pt x="481" y="298"/>
                </a:lnTo>
                <a:lnTo>
                  <a:pt x="481" y="300"/>
                </a:lnTo>
                <a:lnTo>
                  <a:pt x="482" y="300"/>
                </a:lnTo>
                <a:lnTo>
                  <a:pt x="482" y="301"/>
                </a:lnTo>
                <a:lnTo>
                  <a:pt x="482" y="303"/>
                </a:lnTo>
                <a:lnTo>
                  <a:pt x="482" y="304"/>
                </a:lnTo>
                <a:lnTo>
                  <a:pt x="484" y="304"/>
                </a:lnTo>
                <a:lnTo>
                  <a:pt x="484" y="306"/>
                </a:lnTo>
                <a:lnTo>
                  <a:pt x="485" y="306"/>
                </a:lnTo>
                <a:lnTo>
                  <a:pt x="487" y="304"/>
                </a:lnTo>
                <a:lnTo>
                  <a:pt x="488" y="303"/>
                </a:lnTo>
                <a:lnTo>
                  <a:pt x="488" y="306"/>
                </a:lnTo>
                <a:lnTo>
                  <a:pt x="488" y="319"/>
                </a:lnTo>
                <a:lnTo>
                  <a:pt x="494" y="319"/>
                </a:lnTo>
                <a:lnTo>
                  <a:pt x="502" y="319"/>
                </a:lnTo>
                <a:lnTo>
                  <a:pt x="499" y="309"/>
                </a:lnTo>
                <a:lnTo>
                  <a:pt x="499" y="306"/>
                </a:lnTo>
                <a:lnTo>
                  <a:pt x="500" y="306"/>
                </a:lnTo>
                <a:lnTo>
                  <a:pt x="500" y="304"/>
                </a:lnTo>
                <a:lnTo>
                  <a:pt x="499" y="303"/>
                </a:lnTo>
                <a:lnTo>
                  <a:pt x="497" y="303"/>
                </a:lnTo>
                <a:lnTo>
                  <a:pt x="496" y="303"/>
                </a:lnTo>
                <a:lnTo>
                  <a:pt x="500" y="288"/>
                </a:lnTo>
                <a:lnTo>
                  <a:pt x="500" y="286"/>
                </a:lnTo>
                <a:lnTo>
                  <a:pt x="500" y="280"/>
                </a:lnTo>
                <a:lnTo>
                  <a:pt x="500" y="277"/>
                </a:lnTo>
                <a:lnTo>
                  <a:pt x="500" y="276"/>
                </a:lnTo>
                <a:lnTo>
                  <a:pt x="500" y="274"/>
                </a:lnTo>
                <a:lnTo>
                  <a:pt x="499" y="273"/>
                </a:lnTo>
                <a:lnTo>
                  <a:pt x="502" y="270"/>
                </a:lnTo>
                <a:lnTo>
                  <a:pt x="502" y="266"/>
                </a:lnTo>
                <a:lnTo>
                  <a:pt x="500" y="263"/>
                </a:lnTo>
                <a:lnTo>
                  <a:pt x="500" y="260"/>
                </a:lnTo>
                <a:lnTo>
                  <a:pt x="499" y="257"/>
                </a:lnTo>
                <a:lnTo>
                  <a:pt x="499" y="254"/>
                </a:lnTo>
                <a:lnTo>
                  <a:pt x="497" y="250"/>
                </a:lnTo>
                <a:lnTo>
                  <a:pt x="493" y="248"/>
                </a:lnTo>
                <a:lnTo>
                  <a:pt x="490" y="248"/>
                </a:lnTo>
                <a:lnTo>
                  <a:pt x="487" y="247"/>
                </a:lnTo>
                <a:lnTo>
                  <a:pt x="484" y="247"/>
                </a:lnTo>
                <a:lnTo>
                  <a:pt x="482" y="247"/>
                </a:lnTo>
                <a:lnTo>
                  <a:pt x="479" y="245"/>
                </a:lnTo>
                <a:lnTo>
                  <a:pt x="473" y="244"/>
                </a:lnTo>
                <a:lnTo>
                  <a:pt x="472" y="244"/>
                </a:lnTo>
                <a:lnTo>
                  <a:pt x="472" y="250"/>
                </a:lnTo>
                <a:close/>
                <a:moveTo>
                  <a:pt x="473" y="233"/>
                </a:moveTo>
                <a:lnTo>
                  <a:pt x="475" y="233"/>
                </a:lnTo>
                <a:lnTo>
                  <a:pt x="482" y="233"/>
                </a:lnTo>
                <a:lnTo>
                  <a:pt x="485" y="233"/>
                </a:lnTo>
                <a:lnTo>
                  <a:pt x="488" y="226"/>
                </a:lnTo>
                <a:lnTo>
                  <a:pt x="490" y="217"/>
                </a:lnTo>
                <a:lnTo>
                  <a:pt x="506" y="217"/>
                </a:lnTo>
                <a:lnTo>
                  <a:pt x="506" y="200"/>
                </a:lnTo>
                <a:lnTo>
                  <a:pt x="506" y="194"/>
                </a:lnTo>
                <a:lnTo>
                  <a:pt x="506" y="189"/>
                </a:lnTo>
                <a:lnTo>
                  <a:pt x="506" y="176"/>
                </a:lnTo>
                <a:lnTo>
                  <a:pt x="490" y="174"/>
                </a:lnTo>
                <a:lnTo>
                  <a:pt x="490" y="210"/>
                </a:lnTo>
                <a:lnTo>
                  <a:pt x="490" y="217"/>
                </a:lnTo>
                <a:lnTo>
                  <a:pt x="473" y="215"/>
                </a:lnTo>
                <a:lnTo>
                  <a:pt x="473" y="233"/>
                </a:lnTo>
                <a:close/>
                <a:moveTo>
                  <a:pt x="490" y="1163"/>
                </a:moveTo>
                <a:lnTo>
                  <a:pt x="490" y="1164"/>
                </a:lnTo>
                <a:lnTo>
                  <a:pt x="490" y="1166"/>
                </a:lnTo>
                <a:lnTo>
                  <a:pt x="491" y="1166"/>
                </a:lnTo>
                <a:lnTo>
                  <a:pt x="493" y="1166"/>
                </a:lnTo>
                <a:lnTo>
                  <a:pt x="493" y="1164"/>
                </a:lnTo>
                <a:lnTo>
                  <a:pt x="493" y="1161"/>
                </a:lnTo>
                <a:lnTo>
                  <a:pt x="493" y="1160"/>
                </a:lnTo>
                <a:lnTo>
                  <a:pt x="490" y="1160"/>
                </a:lnTo>
                <a:lnTo>
                  <a:pt x="490" y="1163"/>
                </a:lnTo>
                <a:close/>
                <a:moveTo>
                  <a:pt x="506" y="409"/>
                </a:moveTo>
                <a:lnTo>
                  <a:pt x="512" y="409"/>
                </a:lnTo>
                <a:lnTo>
                  <a:pt x="512" y="406"/>
                </a:lnTo>
                <a:lnTo>
                  <a:pt x="508" y="406"/>
                </a:lnTo>
                <a:lnTo>
                  <a:pt x="506" y="406"/>
                </a:lnTo>
                <a:lnTo>
                  <a:pt x="506" y="409"/>
                </a:lnTo>
                <a:close/>
                <a:moveTo>
                  <a:pt x="506" y="353"/>
                </a:moveTo>
                <a:lnTo>
                  <a:pt x="512" y="353"/>
                </a:lnTo>
                <a:lnTo>
                  <a:pt x="512" y="348"/>
                </a:lnTo>
                <a:lnTo>
                  <a:pt x="511" y="348"/>
                </a:lnTo>
                <a:lnTo>
                  <a:pt x="506" y="348"/>
                </a:lnTo>
                <a:lnTo>
                  <a:pt x="506" y="353"/>
                </a:lnTo>
                <a:close/>
                <a:moveTo>
                  <a:pt x="506" y="483"/>
                </a:moveTo>
                <a:lnTo>
                  <a:pt x="509" y="483"/>
                </a:lnTo>
                <a:lnTo>
                  <a:pt x="515" y="483"/>
                </a:lnTo>
                <a:lnTo>
                  <a:pt x="517" y="483"/>
                </a:lnTo>
                <a:lnTo>
                  <a:pt x="517" y="482"/>
                </a:lnTo>
                <a:lnTo>
                  <a:pt x="517" y="478"/>
                </a:lnTo>
                <a:lnTo>
                  <a:pt x="517" y="474"/>
                </a:lnTo>
                <a:lnTo>
                  <a:pt x="511" y="478"/>
                </a:lnTo>
                <a:lnTo>
                  <a:pt x="511" y="474"/>
                </a:lnTo>
                <a:lnTo>
                  <a:pt x="506" y="474"/>
                </a:lnTo>
                <a:lnTo>
                  <a:pt x="506" y="475"/>
                </a:lnTo>
                <a:lnTo>
                  <a:pt x="506" y="478"/>
                </a:lnTo>
                <a:lnTo>
                  <a:pt x="506" y="482"/>
                </a:lnTo>
                <a:lnTo>
                  <a:pt x="506" y="483"/>
                </a:lnTo>
                <a:close/>
                <a:moveTo>
                  <a:pt x="506" y="291"/>
                </a:moveTo>
                <a:lnTo>
                  <a:pt x="508" y="291"/>
                </a:lnTo>
                <a:lnTo>
                  <a:pt x="517" y="291"/>
                </a:lnTo>
                <a:lnTo>
                  <a:pt x="517" y="286"/>
                </a:lnTo>
                <a:lnTo>
                  <a:pt x="517" y="280"/>
                </a:lnTo>
                <a:lnTo>
                  <a:pt x="511" y="280"/>
                </a:lnTo>
                <a:lnTo>
                  <a:pt x="509" y="280"/>
                </a:lnTo>
                <a:lnTo>
                  <a:pt x="508" y="280"/>
                </a:lnTo>
                <a:lnTo>
                  <a:pt x="506" y="280"/>
                </a:lnTo>
                <a:lnTo>
                  <a:pt x="506" y="282"/>
                </a:lnTo>
                <a:lnTo>
                  <a:pt x="506" y="285"/>
                </a:lnTo>
                <a:lnTo>
                  <a:pt x="506" y="288"/>
                </a:lnTo>
                <a:lnTo>
                  <a:pt x="506" y="291"/>
                </a:lnTo>
                <a:close/>
                <a:moveTo>
                  <a:pt x="508" y="301"/>
                </a:moveTo>
                <a:lnTo>
                  <a:pt x="508" y="303"/>
                </a:lnTo>
                <a:lnTo>
                  <a:pt x="517" y="303"/>
                </a:lnTo>
                <a:lnTo>
                  <a:pt x="517" y="304"/>
                </a:lnTo>
                <a:lnTo>
                  <a:pt x="517" y="310"/>
                </a:lnTo>
                <a:lnTo>
                  <a:pt x="511" y="310"/>
                </a:lnTo>
                <a:lnTo>
                  <a:pt x="511" y="307"/>
                </a:lnTo>
                <a:lnTo>
                  <a:pt x="508" y="307"/>
                </a:lnTo>
                <a:lnTo>
                  <a:pt x="508" y="310"/>
                </a:lnTo>
                <a:lnTo>
                  <a:pt x="508" y="315"/>
                </a:lnTo>
                <a:lnTo>
                  <a:pt x="508" y="321"/>
                </a:lnTo>
                <a:lnTo>
                  <a:pt x="508" y="330"/>
                </a:lnTo>
                <a:lnTo>
                  <a:pt x="508" y="332"/>
                </a:lnTo>
                <a:lnTo>
                  <a:pt x="549" y="332"/>
                </a:lnTo>
                <a:lnTo>
                  <a:pt x="549" y="330"/>
                </a:lnTo>
                <a:lnTo>
                  <a:pt x="550" y="330"/>
                </a:lnTo>
                <a:lnTo>
                  <a:pt x="550" y="332"/>
                </a:lnTo>
                <a:lnTo>
                  <a:pt x="552" y="332"/>
                </a:lnTo>
                <a:lnTo>
                  <a:pt x="553" y="333"/>
                </a:lnTo>
                <a:lnTo>
                  <a:pt x="555" y="332"/>
                </a:lnTo>
                <a:lnTo>
                  <a:pt x="558" y="330"/>
                </a:lnTo>
                <a:lnTo>
                  <a:pt x="564" y="327"/>
                </a:lnTo>
                <a:lnTo>
                  <a:pt x="564" y="326"/>
                </a:lnTo>
                <a:lnTo>
                  <a:pt x="565" y="326"/>
                </a:lnTo>
                <a:lnTo>
                  <a:pt x="567" y="324"/>
                </a:lnTo>
                <a:lnTo>
                  <a:pt x="567" y="323"/>
                </a:lnTo>
                <a:lnTo>
                  <a:pt x="568" y="323"/>
                </a:lnTo>
                <a:lnTo>
                  <a:pt x="568" y="321"/>
                </a:lnTo>
                <a:lnTo>
                  <a:pt x="570" y="319"/>
                </a:lnTo>
                <a:lnTo>
                  <a:pt x="571" y="318"/>
                </a:lnTo>
                <a:lnTo>
                  <a:pt x="571" y="316"/>
                </a:lnTo>
                <a:lnTo>
                  <a:pt x="573" y="316"/>
                </a:lnTo>
                <a:lnTo>
                  <a:pt x="573" y="315"/>
                </a:lnTo>
                <a:lnTo>
                  <a:pt x="568" y="315"/>
                </a:lnTo>
                <a:lnTo>
                  <a:pt x="549" y="315"/>
                </a:lnTo>
                <a:lnTo>
                  <a:pt x="547" y="315"/>
                </a:lnTo>
                <a:lnTo>
                  <a:pt x="526" y="315"/>
                </a:lnTo>
                <a:lnTo>
                  <a:pt x="526" y="310"/>
                </a:lnTo>
                <a:lnTo>
                  <a:pt x="530" y="306"/>
                </a:lnTo>
                <a:lnTo>
                  <a:pt x="533" y="303"/>
                </a:lnTo>
                <a:lnTo>
                  <a:pt x="535" y="301"/>
                </a:lnTo>
                <a:lnTo>
                  <a:pt x="535" y="300"/>
                </a:lnTo>
                <a:lnTo>
                  <a:pt x="533" y="300"/>
                </a:lnTo>
                <a:lnTo>
                  <a:pt x="532" y="298"/>
                </a:lnTo>
                <a:lnTo>
                  <a:pt x="530" y="297"/>
                </a:lnTo>
                <a:lnTo>
                  <a:pt x="530" y="295"/>
                </a:lnTo>
                <a:lnTo>
                  <a:pt x="529" y="295"/>
                </a:lnTo>
                <a:lnTo>
                  <a:pt x="529" y="294"/>
                </a:lnTo>
                <a:lnTo>
                  <a:pt x="527" y="294"/>
                </a:lnTo>
                <a:lnTo>
                  <a:pt x="526" y="292"/>
                </a:lnTo>
                <a:lnTo>
                  <a:pt x="521" y="295"/>
                </a:lnTo>
                <a:lnTo>
                  <a:pt x="517" y="295"/>
                </a:lnTo>
                <a:lnTo>
                  <a:pt x="517" y="298"/>
                </a:lnTo>
                <a:lnTo>
                  <a:pt x="508" y="298"/>
                </a:lnTo>
                <a:lnTo>
                  <a:pt x="508" y="301"/>
                </a:lnTo>
                <a:close/>
                <a:moveTo>
                  <a:pt x="511" y="265"/>
                </a:moveTo>
                <a:lnTo>
                  <a:pt x="514" y="265"/>
                </a:lnTo>
                <a:lnTo>
                  <a:pt x="514" y="262"/>
                </a:lnTo>
                <a:lnTo>
                  <a:pt x="514" y="260"/>
                </a:lnTo>
                <a:lnTo>
                  <a:pt x="512" y="260"/>
                </a:lnTo>
                <a:lnTo>
                  <a:pt x="511" y="260"/>
                </a:lnTo>
                <a:lnTo>
                  <a:pt x="511" y="265"/>
                </a:lnTo>
                <a:close/>
                <a:moveTo>
                  <a:pt x="539" y="497"/>
                </a:moveTo>
                <a:lnTo>
                  <a:pt x="542" y="497"/>
                </a:lnTo>
                <a:lnTo>
                  <a:pt x="542" y="495"/>
                </a:lnTo>
                <a:lnTo>
                  <a:pt x="546" y="495"/>
                </a:lnTo>
                <a:lnTo>
                  <a:pt x="549" y="495"/>
                </a:lnTo>
                <a:lnTo>
                  <a:pt x="549" y="492"/>
                </a:lnTo>
                <a:lnTo>
                  <a:pt x="546" y="492"/>
                </a:lnTo>
                <a:lnTo>
                  <a:pt x="544" y="492"/>
                </a:lnTo>
                <a:lnTo>
                  <a:pt x="542" y="492"/>
                </a:lnTo>
                <a:lnTo>
                  <a:pt x="542" y="495"/>
                </a:lnTo>
                <a:lnTo>
                  <a:pt x="539" y="495"/>
                </a:lnTo>
                <a:lnTo>
                  <a:pt x="539" y="497"/>
                </a:lnTo>
                <a:close/>
                <a:moveTo>
                  <a:pt x="552" y="1158"/>
                </a:moveTo>
                <a:lnTo>
                  <a:pt x="568" y="1158"/>
                </a:lnTo>
                <a:lnTo>
                  <a:pt x="576" y="1158"/>
                </a:lnTo>
                <a:lnTo>
                  <a:pt x="579" y="1158"/>
                </a:lnTo>
                <a:lnTo>
                  <a:pt x="582" y="1158"/>
                </a:lnTo>
                <a:lnTo>
                  <a:pt x="583" y="1158"/>
                </a:lnTo>
                <a:lnTo>
                  <a:pt x="585" y="1160"/>
                </a:lnTo>
                <a:lnTo>
                  <a:pt x="585" y="1158"/>
                </a:lnTo>
                <a:lnTo>
                  <a:pt x="585" y="1157"/>
                </a:lnTo>
                <a:lnTo>
                  <a:pt x="585" y="1154"/>
                </a:lnTo>
                <a:lnTo>
                  <a:pt x="585" y="1152"/>
                </a:lnTo>
                <a:lnTo>
                  <a:pt x="585" y="1151"/>
                </a:lnTo>
                <a:lnTo>
                  <a:pt x="585" y="1143"/>
                </a:lnTo>
                <a:lnTo>
                  <a:pt x="585" y="1139"/>
                </a:lnTo>
                <a:lnTo>
                  <a:pt x="585" y="1137"/>
                </a:lnTo>
                <a:lnTo>
                  <a:pt x="585" y="1134"/>
                </a:lnTo>
                <a:lnTo>
                  <a:pt x="585" y="1130"/>
                </a:lnTo>
                <a:lnTo>
                  <a:pt x="585" y="1125"/>
                </a:lnTo>
                <a:lnTo>
                  <a:pt x="585" y="1118"/>
                </a:lnTo>
                <a:lnTo>
                  <a:pt x="585" y="1104"/>
                </a:lnTo>
                <a:lnTo>
                  <a:pt x="585" y="1095"/>
                </a:lnTo>
                <a:lnTo>
                  <a:pt x="582" y="1096"/>
                </a:lnTo>
                <a:lnTo>
                  <a:pt x="579" y="1098"/>
                </a:lnTo>
                <a:lnTo>
                  <a:pt x="574" y="1101"/>
                </a:lnTo>
                <a:lnTo>
                  <a:pt x="571" y="1104"/>
                </a:lnTo>
                <a:lnTo>
                  <a:pt x="567" y="1105"/>
                </a:lnTo>
                <a:lnTo>
                  <a:pt x="559" y="1110"/>
                </a:lnTo>
                <a:lnTo>
                  <a:pt x="552" y="1115"/>
                </a:lnTo>
                <a:lnTo>
                  <a:pt x="552" y="1116"/>
                </a:lnTo>
                <a:lnTo>
                  <a:pt x="552" y="1125"/>
                </a:lnTo>
                <a:lnTo>
                  <a:pt x="552" y="1133"/>
                </a:lnTo>
                <a:lnTo>
                  <a:pt x="552" y="1157"/>
                </a:lnTo>
                <a:lnTo>
                  <a:pt x="552" y="1158"/>
                </a:lnTo>
                <a:close/>
                <a:moveTo>
                  <a:pt x="553" y="336"/>
                </a:moveTo>
                <a:lnTo>
                  <a:pt x="553" y="338"/>
                </a:lnTo>
                <a:lnTo>
                  <a:pt x="555" y="338"/>
                </a:lnTo>
                <a:lnTo>
                  <a:pt x="556" y="338"/>
                </a:lnTo>
                <a:lnTo>
                  <a:pt x="556" y="339"/>
                </a:lnTo>
                <a:lnTo>
                  <a:pt x="558" y="339"/>
                </a:lnTo>
                <a:lnTo>
                  <a:pt x="558" y="345"/>
                </a:lnTo>
                <a:lnTo>
                  <a:pt x="564" y="345"/>
                </a:lnTo>
                <a:lnTo>
                  <a:pt x="564" y="347"/>
                </a:lnTo>
                <a:lnTo>
                  <a:pt x="582" y="347"/>
                </a:lnTo>
                <a:lnTo>
                  <a:pt x="591" y="347"/>
                </a:lnTo>
                <a:lnTo>
                  <a:pt x="591" y="341"/>
                </a:lnTo>
                <a:lnTo>
                  <a:pt x="582" y="341"/>
                </a:lnTo>
                <a:lnTo>
                  <a:pt x="582" y="315"/>
                </a:lnTo>
                <a:lnTo>
                  <a:pt x="583" y="291"/>
                </a:lnTo>
                <a:lnTo>
                  <a:pt x="583" y="288"/>
                </a:lnTo>
                <a:lnTo>
                  <a:pt x="583" y="286"/>
                </a:lnTo>
                <a:lnTo>
                  <a:pt x="582" y="286"/>
                </a:lnTo>
                <a:lnTo>
                  <a:pt x="573" y="286"/>
                </a:lnTo>
                <a:lnTo>
                  <a:pt x="573" y="288"/>
                </a:lnTo>
                <a:lnTo>
                  <a:pt x="573" y="289"/>
                </a:lnTo>
                <a:lnTo>
                  <a:pt x="573" y="291"/>
                </a:lnTo>
                <a:lnTo>
                  <a:pt x="573" y="292"/>
                </a:lnTo>
                <a:lnTo>
                  <a:pt x="573" y="294"/>
                </a:lnTo>
                <a:lnTo>
                  <a:pt x="574" y="295"/>
                </a:lnTo>
                <a:lnTo>
                  <a:pt x="574" y="297"/>
                </a:lnTo>
                <a:lnTo>
                  <a:pt x="574" y="298"/>
                </a:lnTo>
                <a:lnTo>
                  <a:pt x="576" y="300"/>
                </a:lnTo>
                <a:lnTo>
                  <a:pt x="576" y="301"/>
                </a:lnTo>
                <a:lnTo>
                  <a:pt x="576" y="303"/>
                </a:lnTo>
                <a:lnTo>
                  <a:pt x="576" y="304"/>
                </a:lnTo>
                <a:lnTo>
                  <a:pt x="576" y="306"/>
                </a:lnTo>
                <a:lnTo>
                  <a:pt x="576" y="307"/>
                </a:lnTo>
                <a:lnTo>
                  <a:pt x="576" y="309"/>
                </a:lnTo>
                <a:lnTo>
                  <a:pt x="576" y="310"/>
                </a:lnTo>
                <a:lnTo>
                  <a:pt x="576" y="312"/>
                </a:lnTo>
                <a:lnTo>
                  <a:pt x="574" y="313"/>
                </a:lnTo>
                <a:lnTo>
                  <a:pt x="574" y="315"/>
                </a:lnTo>
                <a:lnTo>
                  <a:pt x="574" y="316"/>
                </a:lnTo>
                <a:lnTo>
                  <a:pt x="573" y="318"/>
                </a:lnTo>
                <a:lnTo>
                  <a:pt x="573" y="319"/>
                </a:lnTo>
                <a:lnTo>
                  <a:pt x="571" y="321"/>
                </a:lnTo>
                <a:lnTo>
                  <a:pt x="573" y="321"/>
                </a:lnTo>
                <a:lnTo>
                  <a:pt x="574" y="323"/>
                </a:lnTo>
                <a:lnTo>
                  <a:pt x="571" y="326"/>
                </a:lnTo>
                <a:lnTo>
                  <a:pt x="570" y="327"/>
                </a:lnTo>
                <a:lnTo>
                  <a:pt x="568" y="326"/>
                </a:lnTo>
                <a:lnTo>
                  <a:pt x="567" y="326"/>
                </a:lnTo>
                <a:lnTo>
                  <a:pt x="567" y="327"/>
                </a:lnTo>
                <a:lnTo>
                  <a:pt x="565" y="327"/>
                </a:lnTo>
                <a:lnTo>
                  <a:pt x="564" y="329"/>
                </a:lnTo>
                <a:lnTo>
                  <a:pt x="558" y="332"/>
                </a:lnTo>
                <a:lnTo>
                  <a:pt x="555" y="335"/>
                </a:lnTo>
                <a:lnTo>
                  <a:pt x="553" y="335"/>
                </a:lnTo>
                <a:lnTo>
                  <a:pt x="553" y="336"/>
                </a:lnTo>
                <a:close/>
                <a:moveTo>
                  <a:pt x="586" y="1155"/>
                </a:moveTo>
                <a:lnTo>
                  <a:pt x="586" y="1157"/>
                </a:lnTo>
                <a:lnTo>
                  <a:pt x="586" y="1158"/>
                </a:lnTo>
                <a:lnTo>
                  <a:pt x="589" y="1158"/>
                </a:lnTo>
                <a:lnTo>
                  <a:pt x="592" y="1158"/>
                </a:lnTo>
                <a:lnTo>
                  <a:pt x="592" y="1152"/>
                </a:lnTo>
                <a:lnTo>
                  <a:pt x="589" y="1152"/>
                </a:lnTo>
                <a:lnTo>
                  <a:pt x="586" y="1152"/>
                </a:lnTo>
                <a:lnTo>
                  <a:pt x="586" y="1154"/>
                </a:lnTo>
                <a:lnTo>
                  <a:pt x="586" y="1155"/>
                </a:lnTo>
                <a:close/>
                <a:moveTo>
                  <a:pt x="639" y="1062"/>
                </a:moveTo>
                <a:lnTo>
                  <a:pt x="641" y="1060"/>
                </a:lnTo>
                <a:lnTo>
                  <a:pt x="642" y="1060"/>
                </a:lnTo>
                <a:lnTo>
                  <a:pt x="644" y="1058"/>
                </a:lnTo>
                <a:lnTo>
                  <a:pt x="644" y="1055"/>
                </a:lnTo>
                <a:lnTo>
                  <a:pt x="644" y="1054"/>
                </a:lnTo>
                <a:lnTo>
                  <a:pt x="645" y="1052"/>
                </a:lnTo>
                <a:lnTo>
                  <a:pt x="644" y="1052"/>
                </a:lnTo>
                <a:lnTo>
                  <a:pt x="639" y="1055"/>
                </a:lnTo>
                <a:lnTo>
                  <a:pt x="639" y="1062"/>
                </a:lnTo>
                <a:close/>
                <a:moveTo>
                  <a:pt x="639" y="342"/>
                </a:moveTo>
                <a:lnTo>
                  <a:pt x="642" y="344"/>
                </a:lnTo>
                <a:lnTo>
                  <a:pt x="644" y="345"/>
                </a:lnTo>
                <a:lnTo>
                  <a:pt x="645" y="345"/>
                </a:lnTo>
                <a:lnTo>
                  <a:pt x="648" y="345"/>
                </a:lnTo>
                <a:lnTo>
                  <a:pt x="648" y="333"/>
                </a:lnTo>
                <a:lnTo>
                  <a:pt x="648" y="330"/>
                </a:lnTo>
                <a:lnTo>
                  <a:pt x="648" y="327"/>
                </a:lnTo>
                <a:lnTo>
                  <a:pt x="639" y="327"/>
                </a:lnTo>
                <a:lnTo>
                  <a:pt x="639" y="342"/>
                </a:lnTo>
                <a:close/>
                <a:moveTo>
                  <a:pt x="644" y="316"/>
                </a:moveTo>
                <a:lnTo>
                  <a:pt x="645" y="316"/>
                </a:lnTo>
                <a:lnTo>
                  <a:pt x="648" y="316"/>
                </a:lnTo>
                <a:lnTo>
                  <a:pt x="650" y="316"/>
                </a:lnTo>
                <a:lnTo>
                  <a:pt x="659" y="316"/>
                </a:lnTo>
                <a:lnTo>
                  <a:pt x="662" y="316"/>
                </a:lnTo>
                <a:lnTo>
                  <a:pt x="665" y="316"/>
                </a:lnTo>
                <a:lnTo>
                  <a:pt x="666" y="316"/>
                </a:lnTo>
                <a:lnTo>
                  <a:pt x="666" y="310"/>
                </a:lnTo>
                <a:lnTo>
                  <a:pt x="666" y="303"/>
                </a:lnTo>
                <a:lnTo>
                  <a:pt x="653" y="303"/>
                </a:lnTo>
                <a:lnTo>
                  <a:pt x="648" y="303"/>
                </a:lnTo>
                <a:lnTo>
                  <a:pt x="648" y="304"/>
                </a:lnTo>
                <a:lnTo>
                  <a:pt x="648" y="312"/>
                </a:lnTo>
                <a:lnTo>
                  <a:pt x="644" y="310"/>
                </a:lnTo>
                <a:lnTo>
                  <a:pt x="644" y="316"/>
                </a:lnTo>
                <a:close/>
                <a:moveTo>
                  <a:pt x="648" y="427"/>
                </a:moveTo>
                <a:lnTo>
                  <a:pt x="668" y="427"/>
                </a:lnTo>
                <a:lnTo>
                  <a:pt x="677" y="427"/>
                </a:lnTo>
                <a:lnTo>
                  <a:pt x="677" y="425"/>
                </a:lnTo>
                <a:lnTo>
                  <a:pt x="677" y="418"/>
                </a:lnTo>
                <a:lnTo>
                  <a:pt x="674" y="418"/>
                </a:lnTo>
                <a:lnTo>
                  <a:pt x="648" y="418"/>
                </a:lnTo>
                <a:lnTo>
                  <a:pt x="648" y="421"/>
                </a:lnTo>
                <a:lnTo>
                  <a:pt x="648" y="427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4029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2F9E4-F00D-4A4D-3B92-1EF45A3FD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7B159-9FD6-7D30-0D08-4A0E8832C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US </a:t>
            </a:r>
            <a:r>
              <a:rPr lang="zh-CN" altLang="zh-CN" dirty="0"/>
              <a:t>Wisconsin</a:t>
            </a:r>
            <a:r>
              <a:rPr lang="en-US" altLang="zh-CN" dirty="0"/>
              <a:t> Top 10 Cities - Waukesha</a:t>
            </a:r>
          </a:p>
        </p:txBody>
      </p:sp>
      <p:sp>
        <p:nvSpPr>
          <p:cNvPr id="5" name="Freeform 17">
            <a:extLst>
              <a:ext uri="{FF2B5EF4-FFF2-40B4-BE49-F238E27FC236}">
                <a16:creationId xmlns:a16="http://schemas.microsoft.com/office/drawing/2014/main" id="{5C71FCBB-63D2-9896-EAC5-61DFF2D9C0B8}"/>
              </a:ext>
            </a:extLst>
          </p:cNvPr>
          <p:cNvSpPr>
            <a:spLocks noEditPoints="1"/>
          </p:cNvSpPr>
          <p:nvPr/>
        </p:nvSpPr>
        <p:spPr bwMode="auto">
          <a:xfrm>
            <a:off x="1403648" y="1275606"/>
            <a:ext cx="2736304" cy="3489840"/>
          </a:xfrm>
          <a:custGeom>
            <a:avLst/>
            <a:gdLst>
              <a:gd name="T0" fmla="*/ 255 w 1300"/>
              <a:gd name="T1" fmla="*/ 1628 h 1658"/>
              <a:gd name="T2" fmla="*/ 190 w 1300"/>
              <a:gd name="T3" fmla="*/ 322 h 1658"/>
              <a:gd name="T4" fmla="*/ 182 w 1300"/>
              <a:gd name="T5" fmla="*/ 250 h 1658"/>
              <a:gd name="T6" fmla="*/ 134 w 1300"/>
              <a:gd name="T7" fmla="*/ 227 h 1658"/>
              <a:gd name="T8" fmla="*/ 148 w 1300"/>
              <a:gd name="T9" fmla="*/ 180 h 1658"/>
              <a:gd name="T10" fmla="*/ 338 w 1300"/>
              <a:gd name="T11" fmla="*/ 174 h 1658"/>
              <a:gd name="T12" fmla="*/ 389 w 1300"/>
              <a:gd name="T13" fmla="*/ 6 h 1658"/>
              <a:gd name="T14" fmla="*/ 556 w 1300"/>
              <a:gd name="T15" fmla="*/ 171 h 1658"/>
              <a:gd name="T16" fmla="*/ 704 w 1300"/>
              <a:gd name="T17" fmla="*/ 156 h 1658"/>
              <a:gd name="T18" fmla="*/ 829 w 1300"/>
              <a:gd name="T19" fmla="*/ 295 h 1658"/>
              <a:gd name="T20" fmla="*/ 888 w 1300"/>
              <a:gd name="T21" fmla="*/ 437 h 1658"/>
              <a:gd name="T22" fmla="*/ 1081 w 1300"/>
              <a:gd name="T23" fmla="*/ 318 h 1658"/>
              <a:gd name="T24" fmla="*/ 1255 w 1300"/>
              <a:gd name="T25" fmla="*/ 280 h 1658"/>
              <a:gd name="T26" fmla="*/ 1294 w 1300"/>
              <a:gd name="T27" fmla="*/ 337 h 1658"/>
              <a:gd name="T28" fmla="*/ 1229 w 1300"/>
              <a:gd name="T29" fmla="*/ 403 h 1658"/>
              <a:gd name="T30" fmla="*/ 1075 w 1300"/>
              <a:gd name="T31" fmla="*/ 578 h 1658"/>
              <a:gd name="T32" fmla="*/ 1043 w 1300"/>
              <a:gd name="T33" fmla="*/ 684 h 1658"/>
              <a:gd name="T34" fmla="*/ 1099 w 1300"/>
              <a:gd name="T35" fmla="*/ 775 h 1658"/>
              <a:gd name="T36" fmla="*/ 1144 w 1300"/>
              <a:gd name="T37" fmla="*/ 836 h 1658"/>
              <a:gd name="T38" fmla="*/ 1045 w 1300"/>
              <a:gd name="T39" fmla="*/ 870 h 1658"/>
              <a:gd name="T40" fmla="*/ 1062 w 1300"/>
              <a:gd name="T41" fmla="*/ 908 h 1658"/>
              <a:gd name="T42" fmla="*/ 1090 w 1300"/>
              <a:gd name="T43" fmla="*/ 983 h 1658"/>
              <a:gd name="T44" fmla="*/ 1065 w 1300"/>
              <a:gd name="T45" fmla="*/ 1120 h 1658"/>
              <a:gd name="T46" fmla="*/ 968 w 1300"/>
              <a:gd name="T47" fmla="*/ 1037 h 1658"/>
              <a:gd name="T48" fmla="*/ 924 w 1300"/>
              <a:gd name="T49" fmla="*/ 1063 h 1658"/>
              <a:gd name="T50" fmla="*/ 870 w 1300"/>
              <a:gd name="T51" fmla="*/ 970 h 1658"/>
              <a:gd name="T52" fmla="*/ 707 w 1300"/>
              <a:gd name="T53" fmla="*/ 1264 h 1658"/>
              <a:gd name="T54" fmla="*/ 559 w 1300"/>
              <a:gd name="T55" fmla="*/ 1411 h 1658"/>
              <a:gd name="T56" fmla="*/ 567 w 1300"/>
              <a:gd name="T57" fmla="*/ 1235 h 1658"/>
              <a:gd name="T58" fmla="*/ 549 w 1300"/>
              <a:gd name="T59" fmla="*/ 1072 h 1658"/>
              <a:gd name="T60" fmla="*/ 546 w 1300"/>
              <a:gd name="T61" fmla="*/ 1138 h 1658"/>
              <a:gd name="T62" fmla="*/ 564 w 1300"/>
              <a:gd name="T63" fmla="*/ 1252 h 1658"/>
              <a:gd name="T64" fmla="*/ 321 w 1300"/>
              <a:gd name="T65" fmla="*/ 1269 h 1658"/>
              <a:gd name="T66" fmla="*/ 285 w 1300"/>
              <a:gd name="T67" fmla="*/ 1319 h 1658"/>
              <a:gd name="T68" fmla="*/ 268 w 1300"/>
              <a:gd name="T69" fmla="*/ 1449 h 1658"/>
              <a:gd name="T70" fmla="*/ 158 w 1300"/>
              <a:gd name="T71" fmla="*/ 1364 h 1658"/>
              <a:gd name="T72" fmla="*/ 217 w 1300"/>
              <a:gd name="T73" fmla="*/ 1223 h 1658"/>
              <a:gd name="T74" fmla="*/ 273 w 1300"/>
              <a:gd name="T75" fmla="*/ 1167 h 1658"/>
              <a:gd name="T76" fmla="*/ 288 w 1300"/>
              <a:gd name="T77" fmla="*/ 1102 h 1658"/>
              <a:gd name="T78" fmla="*/ 304 w 1300"/>
              <a:gd name="T79" fmla="*/ 1049 h 1658"/>
              <a:gd name="T80" fmla="*/ 318 w 1300"/>
              <a:gd name="T81" fmla="*/ 1060 h 1658"/>
              <a:gd name="T82" fmla="*/ 348 w 1300"/>
              <a:gd name="T83" fmla="*/ 1064 h 1658"/>
              <a:gd name="T84" fmla="*/ 372 w 1300"/>
              <a:gd name="T85" fmla="*/ 1073 h 1658"/>
              <a:gd name="T86" fmla="*/ 368 w 1300"/>
              <a:gd name="T87" fmla="*/ 1013 h 1658"/>
              <a:gd name="T88" fmla="*/ 357 w 1300"/>
              <a:gd name="T89" fmla="*/ 993 h 1658"/>
              <a:gd name="T90" fmla="*/ 199 w 1300"/>
              <a:gd name="T91" fmla="*/ 999 h 1658"/>
              <a:gd name="T92" fmla="*/ 300 w 1300"/>
              <a:gd name="T93" fmla="*/ 887 h 1658"/>
              <a:gd name="T94" fmla="*/ 342 w 1300"/>
              <a:gd name="T95" fmla="*/ 796 h 1658"/>
              <a:gd name="T96" fmla="*/ 298 w 1300"/>
              <a:gd name="T97" fmla="*/ 846 h 1658"/>
              <a:gd name="T98" fmla="*/ 231 w 1300"/>
              <a:gd name="T99" fmla="*/ 863 h 1658"/>
              <a:gd name="T100" fmla="*/ 185 w 1300"/>
              <a:gd name="T101" fmla="*/ 899 h 1658"/>
              <a:gd name="T102" fmla="*/ 160 w 1300"/>
              <a:gd name="T103" fmla="*/ 864 h 1658"/>
              <a:gd name="T104" fmla="*/ 175 w 1300"/>
              <a:gd name="T105" fmla="*/ 672 h 1658"/>
              <a:gd name="T106" fmla="*/ 481 w 1300"/>
              <a:gd name="T107" fmla="*/ 892 h 1658"/>
              <a:gd name="T108" fmla="*/ 410 w 1300"/>
              <a:gd name="T109" fmla="*/ 863 h 1658"/>
              <a:gd name="T110" fmla="*/ 494 w 1300"/>
              <a:gd name="T111" fmla="*/ 755 h 1658"/>
              <a:gd name="T112" fmla="*/ 555 w 1300"/>
              <a:gd name="T113" fmla="*/ 1034 h 1658"/>
              <a:gd name="T114" fmla="*/ 650 w 1300"/>
              <a:gd name="T115" fmla="*/ 1001 h 1658"/>
              <a:gd name="T116" fmla="*/ 591 w 1300"/>
              <a:gd name="T117" fmla="*/ 961 h 1658"/>
              <a:gd name="T118" fmla="*/ 926 w 1300"/>
              <a:gd name="T119" fmla="*/ 834 h 1658"/>
              <a:gd name="T120" fmla="*/ 1025 w 1300"/>
              <a:gd name="T121" fmla="*/ 737 h 1658"/>
              <a:gd name="T122" fmla="*/ 959 w 1300"/>
              <a:gd name="T123" fmla="*/ 761 h 1658"/>
              <a:gd name="T124" fmla="*/ 1003 w 1300"/>
              <a:gd name="T125" fmla="*/ 622 h 16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300" h="1658">
                <a:moveTo>
                  <a:pt x="170" y="1608"/>
                </a:moveTo>
                <a:lnTo>
                  <a:pt x="170" y="1606"/>
                </a:lnTo>
                <a:lnTo>
                  <a:pt x="190" y="1606"/>
                </a:lnTo>
                <a:lnTo>
                  <a:pt x="205" y="1608"/>
                </a:lnTo>
                <a:lnTo>
                  <a:pt x="205" y="1605"/>
                </a:lnTo>
                <a:lnTo>
                  <a:pt x="212" y="1605"/>
                </a:lnTo>
                <a:lnTo>
                  <a:pt x="235" y="1593"/>
                </a:lnTo>
                <a:lnTo>
                  <a:pt x="250" y="1594"/>
                </a:lnTo>
                <a:lnTo>
                  <a:pt x="250" y="1590"/>
                </a:lnTo>
                <a:lnTo>
                  <a:pt x="256" y="1591"/>
                </a:lnTo>
                <a:lnTo>
                  <a:pt x="256" y="1599"/>
                </a:lnTo>
                <a:lnTo>
                  <a:pt x="250" y="1597"/>
                </a:lnTo>
                <a:lnTo>
                  <a:pt x="250" y="1603"/>
                </a:lnTo>
                <a:lnTo>
                  <a:pt x="252" y="1608"/>
                </a:lnTo>
                <a:lnTo>
                  <a:pt x="252" y="1609"/>
                </a:lnTo>
                <a:lnTo>
                  <a:pt x="258" y="1625"/>
                </a:lnTo>
                <a:lnTo>
                  <a:pt x="261" y="1623"/>
                </a:lnTo>
                <a:lnTo>
                  <a:pt x="265" y="1629"/>
                </a:lnTo>
                <a:lnTo>
                  <a:pt x="259" y="1634"/>
                </a:lnTo>
                <a:lnTo>
                  <a:pt x="258" y="1632"/>
                </a:lnTo>
                <a:lnTo>
                  <a:pt x="253" y="1635"/>
                </a:lnTo>
                <a:lnTo>
                  <a:pt x="253" y="1637"/>
                </a:lnTo>
                <a:lnTo>
                  <a:pt x="247" y="1641"/>
                </a:lnTo>
                <a:lnTo>
                  <a:pt x="246" y="1640"/>
                </a:lnTo>
                <a:lnTo>
                  <a:pt x="231" y="1652"/>
                </a:lnTo>
                <a:lnTo>
                  <a:pt x="232" y="1653"/>
                </a:lnTo>
                <a:lnTo>
                  <a:pt x="226" y="1658"/>
                </a:lnTo>
                <a:lnTo>
                  <a:pt x="222" y="1652"/>
                </a:lnTo>
                <a:lnTo>
                  <a:pt x="228" y="1647"/>
                </a:lnTo>
                <a:lnTo>
                  <a:pt x="229" y="1649"/>
                </a:lnTo>
                <a:lnTo>
                  <a:pt x="244" y="1637"/>
                </a:lnTo>
                <a:lnTo>
                  <a:pt x="243" y="1635"/>
                </a:lnTo>
                <a:lnTo>
                  <a:pt x="249" y="1631"/>
                </a:lnTo>
                <a:lnTo>
                  <a:pt x="250" y="1632"/>
                </a:lnTo>
                <a:lnTo>
                  <a:pt x="256" y="1629"/>
                </a:lnTo>
                <a:lnTo>
                  <a:pt x="255" y="1628"/>
                </a:lnTo>
                <a:lnTo>
                  <a:pt x="249" y="1611"/>
                </a:lnTo>
                <a:lnTo>
                  <a:pt x="246" y="1603"/>
                </a:lnTo>
                <a:lnTo>
                  <a:pt x="247" y="1597"/>
                </a:lnTo>
                <a:lnTo>
                  <a:pt x="235" y="1597"/>
                </a:lnTo>
                <a:lnTo>
                  <a:pt x="212" y="1609"/>
                </a:lnTo>
                <a:lnTo>
                  <a:pt x="212" y="1612"/>
                </a:lnTo>
                <a:lnTo>
                  <a:pt x="205" y="1612"/>
                </a:lnTo>
                <a:lnTo>
                  <a:pt x="205" y="1611"/>
                </a:lnTo>
                <a:lnTo>
                  <a:pt x="169" y="1611"/>
                </a:lnTo>
                <a:lnTo>
                  <a:pt x="170" y="1608"/>
                </a:lnTo>
                <a:close/>
                <a:moveTo>
                  <a:pt x="0" y="674"/>
                </a:moveTo>
                <a:lnTo>
                  <a:pt x="0" y="666"/>
                </a:lnTo>
                <a:lnTo>
                  <a:pt x="1" y="624"/>
                </a:lnTo>
                <a:lnTo>
                  <a:pt x="1" y="593"/>
                </a:lnTo>
                <a:lnTo>
                  <a:pt x="3" y="577"/>
                </a:lnTo>
                <a:lnTo>
                  <a:pt x="3" y="571"/>
                </a:lnTo>
                <a:lnTo>
                  <a:pt x="3" y="569"/>
                </a:lnTo>
                <a:lnTo>
                  <a:pt x="3" y="554"/>
                </a:lnTo>
                <a:lnTo>
                  <a:pt x="3" y="530"/>
                </a:lnTo>
                <a:lnTo>
                  <a:pt x="3" y="527"/>
                </a:lnTo>
                <a:lnTo>
                  <a:pt x="3" y="480"/>
                </a:lnTo>
                <a:lnTo>
                  <a:pt x="3" y="378"/>
                </a:lnTo>
                <a:lnTo>
                  <a:pt x="89" y="375"/>
                </a:lnTo>
                <a:lnTo>
                  <a:pt x="95" y="375"/>
                </a:lnTo>
                <a:lnTo>
                  <a:pt x="154" y="375"/>
                </a:lnTo>
                <a:lnTo>
                  <a:pt x="172" y="377"/>
                </a:lnTo>
                <a:lnTo>
                  <a:pt x="191" y="377"/>
                </a:lnTo>
                <a:lnTo>
                  <a:pt x="191" y="375"/>
                </a:lnTo>
                <a:lnTo>
                  <a:pt x="191" y="363"/>
                </a:lnTo>
                <a:lnTo>
                  <a:pt x="191" y="351"/>
                </a:lnTo>
                <a:lnTo>
                  <a:pt x="191" y="343"/>
                </a:lnTo>
                <a:lnTo>
                  <a:pt x="191" y="339"/>
                </a:lnTo>
                <a:lnTo>
                  <a:pt x="191" y="331"/>
                </a:lnTo>
                <a:lnTo>
                  <a:pt x="191" y="328"/>
                </a:lnTo>
                <a:lnTo>
                  <a:pt x="191" y="324"/>
                </a:lnTo>
                <a:lnTo>
                  <a:pt x="190" y="322"/>
                </a:lnTo>
                <a:lnTo>
                  <a:pt x="190" y="319"/>
                </a:lnTo>
                <a:lnTo>
                  <a:pt x="190" y="315"/>
                </a:lnTo>
                <a:lnTo>
                  <a:pt x="190" y="313"/>
                </a:lnTo>
                <a:lnTo>
                  <a:pt x="190" y="312"/>
                </a:lnTo>
                <a:lnTo>
                  <a:pt x="190" y="306"/>
                </a:lnTo>
                <a:lnTo>
                  <a:pt x="181" y="306"/>
                </a:lnTo>
                <a:lnTo>
                  <a:pt x="179" y="303"/>
                </a:lnTo>
                <a:lnTo>
                  <a:pt x="176" y="300"/>
                </a:lnTo>
                <a:lnTo>
                  <a:pt x="161" y="300"/>
                </a:lnTo>
                <a:lnTo>
                  <a:pt x="161" y="298"/>
                </a:lnTo>
                <a:lnTo>
                  <a:pt x="161" y="297"/>
                </a:lnTo>
                <a:lnTo>
                  <a:pt x="160" y="297"/>
                </a:lnTo>
                <a:lnTo>
                  <a:pt x="155" y="297"/>
                </a:lnTo>
                <a:lnTo>
                  <a:pt x="149" y="295"/>
                </a:lnTo>
                <a:lnTo>
                  <a:pt x="148" y="306"/>
                </a:lnTo>
                <a:lnTo>
                  <a:pt x="137" y="304"/>
                </a:lnTo>
                <a:lnTo>
                  <a:pt x="142" y="277"/>
                </a:lnTo>
                <a:lnTo>
                  <a:pt x="151" y="271"/>
                </a:lnTo>
                <a:lnTo>
                  <a:pt x="152" y="271"/>
                </a:lnTo>
                <a:lnTo>
                  <a:pt x="154" y="271"/>
                </a:lnTo>
                <a:lnTo>
                  <a:pt x="155" y="274"/>
                </a:lnTo>
                <a:lnTo>
                  <a:pt x="157" y="274"/>
                </a:lnTo>
                <a:lnTo>
                  <a:pt x="157" y="275"/>
                </a:lnTo>
                <a:lnTo>
                  <a:pt x="158" y="277"/>
                </a:lnTo>
                <a:lnTo>
                  <a:pt x="158" y="278"/>
                </a:lnTo>
                <a:lnTo>
                  <a:pt x="160" y="278"/>
                </a:lnTo>
                <a:lnTo>
                  <a:pt x="160" y="280"/>
                </a:lnTo>
                <a:lnTo>
                  <a:pt x="170" y="275"/>
                </a:lnTo>
                <a:lnTo>
                  <a:pt x="172" y="277"/>
                </a:lnTo>
                <a:lnTo>
                  <a:pt x="173" y="277"/>
                </a:lnTo>
                <a:lnTo>
                  <a:pt x="181" y="277"/>
                </a:lnTo>
                <a:lnTo>
                  <a:pt x="181" y="274"/>
                </a:lnTo>
                <a:lnTo>
                  <a:pt x="182" y="274"/>
                </a:lnTo>
                <a:lnTo>
                  <a:pt x="182" y="268"/>
                </a:lnTo>
                <a:lnTo>
                  <a:pt x="182" y="262"/>
                </a:lnTo>
                <a:lnTo>
                  <a:pt x="182" y="250"/>
                </a:lnTo>
                <a:lnTo>
                  <a:pt x="182" y="239"/>
                </a:lnTo>
                <a:lnTo>
                  <a:pt x="182" y="237"/>
                </a:lnTo>
                <a:lnTo>
                  <a:pt x="181" y="237"/>
                </a:lnTo>
                <a:lnTo>
                  <a:pt x="179" y="237"/>
                </a:lnTo>
                <a:lnTo>
                  <a:pt x="178" y="237"/>
                </a:lnTo>
                <a:lnTo>
                  <a:pt x="172" y="237"/>
                </a:lnTo>
                <a:lnTo>
                  <a:pt x="170" y="237"/>
                </a:lnTo>
                <a:lnTo>
                  <a:pt x="170" y="230"/>
                </a:lnTo>
                <a:lnTo>
                  <a:pt x="169" y="230"/>
                </a:lnTo>
                <a:lnTo>
                  <a:pt x="167" y="230"/>
                </a:lnTo>
                <a:lnTo>
                  <a:pt x="166" y="230"/>
                </a:lnTo>
                <a:lnTo>
                  <a:pt x="164" y="230"/>
                </a:lnTo>
                <a:lnTo>
                  <a:pt x="164" y="231"/>
                </a:lnTo>
                <a:lnTo>
                  <a:pt x="163" y="231"/>
                </a:lnTo>
                <a:lnTo>
                  <a:pt x="161" y="231"/>
                </a:lnTo>
                <a:lnTo>
                  <a:pt x="160" y="231"/>
                </a:lnTo>
                <a:lnTo>
                  <a:pt x="160" y="233"/>
                </a:lnTo>
                <a:lnTo>
                  <a:pt x="158" y="233"/>
                </a:lnTo>
                <a:lnTo>
                  <a:pt x="157" y="233"/>
                </a:lnTo>
                <a:lnTo>
                  <a:pt x="157" y="234"/>
                </a:lnTo>
                <a:lnTo>
                  <a:pt x="155" y="234"/>
                </a:lnTo>
                <a:lnTo>
                  <a:pt x="149" y="239"/>
                </a:lnTo>
                <a:lnTo>
                  <a:pt x="148" y="239"/>
                </a:lnTo>
                <a:lnTo>
                  <a:pt x="148" y="241"/>
                </a:lnTo>
                <a:lnTo>
                  <a:pt x="146" y="241"/>
                </a:lnTo>
                <a:lnTo>
                  <a:pt x="145" y="242"/>
                </a:lnTo>
                <a:lnTo>
                  <a:pt x="145" y="241"/>
                </a:lnTo>
                <a:lnTo>
                  <a:pt x="143" y="239"/>
                </a:lnTo>
                <a:lnTo>
                  <a:pt x="140" y="234"/>
                </a:lnTo>
                <a:lnTo>
                  <a:pt x="140" y="233"/>
                </a:lnTo>
                <a:lnTo>
                  <a:pt x="139" y="233"/>
                </a:lnTo>
                <a:lnTo>
                  <a:pt x="139" y="231"/>
                </a:lnTo>
                <a:lnTo>
                  <a:pt x="139" y="230"/>
                </a:lnTo>
                <a:lnTo>
                  <a:pt x="137" y="230"/>
                </a:lnTo>
                <a:lnTo>
                  <a:pt x="136" y="228"/>
                </a:lnTo>
                <a:lnTo>
                  <a:pt x="134" y="227"/>
                </a:lnTo>
                <a:lnTo>
                  <a:pt x="133" y="227"/>
                </a:lnTo>
                <a:lnTo>
                  <a:pt x="133" y="225"/>
                </a:lnTo>
                <a:lnTo>
                  <a:pt x="131" y="225"/>
                </a:lnTo>
                <a:lnTo>
                  <a:pt x="130" y="225"/>
                </a:lnTo>
                <a:lnTo>
                  <a:pt x="128" y="225"/>
                </a:lnTo>
                <a:lnTo>
                  <a:pt x="127" y="224"/>
                </a:lnTo>
                <a:lnTo>
                  <a:pt x="125" y="224"/>
                </a:lnTo>
                <a:lnTo>
                  <a:pt x="124" y="224"/>
                </a:lnTo>
                <a:lnTo>
                  <a:pt x="124" y="222"/>
                </a:lnTo>
                <a:lnTo>
                  <a:pt x="128" y="222"/>
                </a:lnTo>
                <a:lnTo>
                  <a:pt x="128" y="221"/>
                </a:lnTo>
                <a:lnTo>
                  <a:pt x="128" y="219"/>
                </a:lnTo>
                <a:lnTo>
                  <a:pt x="128" y="218"/>
                </a:lnTo>
                <a:lnTo>
                  <a:pt x="130" y="218"/>
                </a:lnTo>
                <a:lnTo>
                  <a:pt x="130" y="216"/>
                </a:lnTo>
                <a:lnTo>
                  <a:pt x="130" y="215"/>
                </a:lnTo>
                <a:lnTo>
                  <a:pt x="130" y="213"/>
                </a:lnTo>
                <a:lnTo>
                  <a:pt x="130" y="212"/>
                </a:lnTo>
                <a:lnTo>
                  <a:pt x="128" y="212"/>
                </a:lnTo>
                <a:lnTo>
                  <a:pt x="128" y="210"/>
                </a:lnTo>
                <a:lnTo>
                  <a:pt x="128" y="204"/>
                </a:lnTo>
                <a:lnTo>
                  <a:pt x="127" y="204"/>
                </a:lnTo>
                <a:lnTo>
                  <a:pt x="127" y="203"/>
                </a:lnTo>
                <a:lnTo>
                  <a:pt x="128" y="203"/>
                </a:lnTo>
                <a:lnTo>
                  <a:pt x="130" y="201"/>
                </a:lnTo>
                <a:lnTo>
                  <a:pt x="131" y="201"/>
                </a:lnTo>
                <a:lnTo>
                  <a:pt x="133" y="201"/>
                </a:lnTo>
                <a:lnTo>
                  <a:pt x="134" y="201"/>
                </a:lnTo>
                <a:lnTo>
                  <a:pt x="136" y="200"/>
                </a:lnTo>
                <a:lnTo>
                  <a:pt x="137" y="200"/>
                </a:lnTo>
                <a:lnTo>
                  <a:pt x="139" y="198"/>
                </a:lnTo>
                <a:lnTo>
                  <a:pt x="143" y="197"/>
                </a:lnTo>
                <a:lnTo>
                  <a:pt x="145" y="195"/>
                </a:lnTo>
                <a:lnTo>
                  <a:pt x="151" y="194"/>
                </a:lnTo>
                <a:lnTo>
                  <a:pt x="152" y="194"/>
                </a:lnTo>
                <a:lnTo>
                  <a:pt x="148" y="180"/>
                </a:lnTo>
                <a:lnTo>
                  <a:pt x="148" y="178"/>
                </a:lnTo>
                <a:lnTo>
                  <a:pt x="161" y="178"/>
                </a:lnTo>
                <a:lnTo>
                  <a:pt x="188" y="177"/>
                </a:lnTo>
                <a:lnTo>
                  <a:pt x="191" y="177"/>
                </a:lnTo>
                <a:lnTo>
                  <a:pt x="191" y="168"/>
                </a:lnTo>
                <a:lnTo>
                  <a:pt x="191" y="151"/>
                </a:lnTo>
                <a:lnTo>
                  <a:pt x="191" y="147"/>
                </a:lnTo>
                <a:lnTo>
                  <a:pt x="191" y="144"/>
                </a:lnTo>
                <a:lnTo>
                  <a:pt x="191" y="133"/>
                </a:lnTo>
                <a:lnTo>
                  <a:pt x="196" y="133"/>
                </a:lnTo>
                <a:lnTo>
                  <a:pt x="199" y="134"/>
                </a:lnTo>
                <a:lnTo>
                  <a:pt x="202" y="136"/>
                </a:lnTo>
                <a:lnTo>
                  <a:pt x="205" y="136"/>
                </a:lnTo>
                <a:lnTo>
                  <a:pt x="211" y="136"/>
                </a:lnTo>
                <a:lnTo>
                  <a:pt x="211" y="128"/>
                </a:lnTo>
                <a:lnTo>
                  <a:pt x="212" y="128"/>
                </a:lnTo>
                <a:lnTo>
                  <a:pt x="217" y="128"/>
                </a:lnTo>
                <a:lnTo>
                  <a:pt x="222" y="128"/>
                </a:lnTo>
                <a:lnTo>
                  <a:pt x="223" y="128"/>
                </a:lnTo>
                <a:lnTo>
                  <a:pt x="223" y="104"/>
                </a:lnTo>
                <a:lnTo>
                  <a:pt x="232" y="104"/>
                </a:lnTo>
                <a:lnTo>
                  <a:pt x="237" y="104"/>
                </a:lnTo>
                <a:lnTo>
                  <a:pt x="288" y="136"/>
                </a:lnTo>
                <a:lnTo>
                  <a:pt x="291" y="138"/>
                </a:lnTo>
                <a:lnTo>
                  <a:pt x="295" y="141"/>
                </a:lnTo>
                <a:lnTo>
                  <a:pt x="300" y="144"/>
                </a:lnTo>
                <a:lnTo>
                  <a:pt x="303" y="148"/>
                </a:lnTo>
                <a:lnTo>
                  <a:pt x="306" y="150"/>
                </a:lnTo>
                <a:lnTo>
                  <a:pt x="308" y="151"/>
                </a:lnTo>
                <a:lnTo>
                  <a:pt x="309" y="154"/>
                </a:lnTo>
                <a:lnTo>
                  <a:pt x="315" y="159"/>
                </a:lnTo>
                <a:lnTo>
                  <a:pt x="323" y="168"/>
                </a:lnTo>
                <a:lnTo>
                  <a:pt x="326" y="171"/>
                </a:lnTo>
                <a:lnTo>
                  <a:pt x="330" y="172"/>
                </a:lnTo>
                <a:lnTo>
                  <a:pt x="335" y="174"/>
                </a:lnTo>
                <a:lnTo>
                  <a:pt x="338" y="174"/>
                </a:lnTo>
                <a:lnTo>
                  <a:pt x="338" y="172"/>
                </a:lnTo>
                <a:lnTo>
                  <a:pt x="338" y="171"/>
                </a:lnTo>
                <a:lnTo>
                  <a:pt x="338" y="169"/>
                </a:lnTo>
                <a:lnTo>
                  <a:pt x="338" y="168"/>
                </a:lnTo>
                <a:lnTo>
                  <a:pt x="338" y="166"/>
                </a:lnTo>
                <a:lnTo>
                  <a:pt x="338" y="165"/>
                </a:lnTo>
                <a:lnTo>
                  <a:pt x="338" y="162"/>
                </a:lnTo>
                <a:lnTo>
                  <a:pt x="338" y="160"/>
                </a:lnTo>
                <a:lnTo>
                  <a:pt x="338" y="159"/>
                </a:lnTo>
                <a:lnTo>
                  <a:pt x="338" y="157"/>
                </a:lnTo>
                <a:lnTo>
                  <a:pt x="338" y="156"/>
                </a:lnTo>
                <a:lnTo>
                  <a:pt x="338" y="154"/>
                </a:lnTo>
                <a:lnTo>
                  <a:pt x="338" y="153"/>
                </a:lnTo>
                <a:lnTo>
                  <a:pt x="338" y="151"/>
                </a:lnTo>
                <a:lnTo>
                  <a:pt x="338" y="150"/>
                </a:lnTo>
                <a:lnTo>
                  <a:pt x="338" y="148"/>
                </a:lnTo>
                <a:lnTo>
                  <a:pt x="338" y="145"/>
                </a:lnTo>
                <a:lnTo>
                  <a:pt x="338" y="144"/>
                </a:lnTo>
                <a:lnTo>
                  <a:pt x="338" y="142"/>
                </a:lnTo>
                <a:lnTo>
                  <a:pt x="338" y="141"/>
                </a:lnTo>
                <a:lnTo>
                  <a:pt x="338" y="139"/>
                </a:lnTo>
                <a:lnTo>
                  <a:pt x="338" y="138"/>
                </a:lnTo>
                <a:lnTo>
                  <a:pt x="338" y="136"/>
                </a:lnTo>
                <a:lnTo>
                  <a:pt x="338" y="134"/>
                </a:lnTo>
                <a:lnTo>
                  <a:pt x="338" y="133"/>
                </a:lnTo>
                <a:lnTo>
                  <a:pt x="338" y="131"/>
                </a:lnTo>
                <a:lnTo>
                  <a:pt x="338" y="128"/>
                </a:lnTo>
                <a:lnTo>
                  <a:pt x="348" y="128"/>
                </a:lnTo>
                <a:lnTo>
                  <a:pt x="365" y="128"/>
                </a:lnTo>
                <a:lnTo>
                  <a:pt x="365" y="78"/>
                </a:lnTo>
                <a:lnTo>
                  <a:pt x="389" y="80"/>
                </a:lnTo>
                <a:lnTo>
                  <a:pt x="389" y="48"/>
                </a:lnTo>
                <a:lnTo>
                  <a:pt x="389" y="30"/>
                </a:lnTo>
                <a:lnTo>
                  <a:pt x="389" y="13"/>
                </a:lnTo>
                <a:lnTo>
                  <a:pt x="389" y="12"/>
                </a:lnTo>
                <a:lnTo>
                  <a:pt x="389" y="6"/>
                </a:lnTo>
                <a:lnTo>
                  <a:pt x="390" y="6"/>
                </a:lnTo>
                <a:lnTo>
                  <a:pt x="390" y="4"/>
                </a:lnTo>
                <a:lnTo>
                  <a:pt x="390" y="3"/>
                </a:lnTo>
                <a:lnTo>
                  <a:pt x="419" y="3"/>
                </a:lnTo>
                <a:lnTo>
                  <a:pt x="440" y="3"/>
                </a:lnTo>
                <a:lnTo>
                  <a:pt x="461" y="1"/>
                </a:lnTo>
                <a:lnTo>
                  <a:pt x="488" y="1"/>
                </a:lnTo>
                <a:lnTo>
                  <a:pt x="491" y="1"/>
                </a:lnTo>
                <a:lnTo>
                  <a:pt x="516" y="1"/>
                </a:lnTo>
                <a:lnTo>
                  <a:pt x="523" y="1"/>
                </a:lnTo>
                <a:lnTo>
                  <a:pt x="525" y="0"/>
                </a:lnTo>
                <a:lnTo>
                  <a:pt x="529" y="0"/>
                </a:lnTo>
                <a:lnTo>
                  <a:pt x="529" y="1"/>
                </a:lnTo>
                <a:lnTo>
                  <a:pt x="529" y="3"/>
                </a:lnTo>
                <a:lnTo>
                  <a:pt x="531" y="50"/>
                </a:lnTo>
                <a:lnTo>
                  <a:pt x="531" y="127"/>
                </a:lnTo>
                <a:lnTo>
                  <a:pt x="532" y="127"/>
                </a:lnTo>
                <a:lnTo>
                  <a:pt x="532" y="128"/>
                </a:lnTo>
                <a:lnTo>
                  <a:pt x="534" y="131"/>
                </a:lnTo>
                <a:lnTo>
                  <a:pt x="534" y="133"/>
                </a:lnTo>
                <a:lnTo>
                  <a:pt x="534" y="136"/>
                </a:lnTo>
                <a:lnTo>
                  <a:pt x="534" y="139"/>
                </a:lnTo>
                <a:lnTo>
                  <a:pt x="535" y="142"/>
                </a:lnTo>
                <a:lnTo>
                  <a:pt x="537" y="145"/>
                </a:lnTo>
                <a:lnTo>
                  <a:pt x="538" y="148"/>
                </a:lnTo>
                <a:lnTo>
                  <a:pt x="538" y="150"/>
                </a:lnTo>
                <a:lnTo>
                  <a:pt x="540" y="153"/>
                </a:lnTo>
                <a:lnTo>
                  <a:pt x="541" y="154"/>
                </a:lnTo>
                <a:lnTo>
                  <a:pt x="543" y="157"/>
                </a:lnTo>
                <a:lnTo>
                  <a:pt x="546" y="160"/>
                </a:lnTo>
                <a:lnTo>
                  <a:pt x="547" y="163"/>
                </a:lnTo>
                <a:lnTo>
                  <a:pt x="550" y="166"/>
                </a:lnTo>
                <a:lnTo>
                  <a:pt x="552" y="168"/>
                </a:lnTo>
                <a:lnTo>
                  <a:pt x="553" y="168"/>
                </a:lnTo>
                <a:lnTo>
                  <a:pt x="555" y="169"/>
                </a:lnTo>
                <a:lnTo>
                  <a:pt x="556" y="171"/>
                </a:lnTo>
                <a:lnTo>
                  <a:pt x="558" y="171"/>
                </a:lnTo>
                <a:lnTo>
                  <a:pt x="561" y="172"/>
                </a:lnTo>
                <a:lnTo>
                  <a:pt x="562" y="174"/>
                </a:lnTo>
                <a:lnTo>
                  <a:pt x="567" y="175"/>
                </a:lnTo>
                <a:lnTo>
                  <a:pt x="588" y="174"/>
                </a:lnTo>
                <a:lnTo>
                  <a:pt x="588" y="177"/>
                </a:lnTo>
                <a:lnTo>
                  <a:pt x="588" y="183"/>
                </a:lnTo>
                <a:lnTo>
                  <a:pt x="590" y="183"/>
                </a:lnTo>
                <a:lnTo>
                  <a:pt x="593" y="183"/>
                </a:lnTo>
                <a:lnTo>
                  <a:pt x="597" y="181"/>
                </a:lnTo>
                <a:lnTo>
                  <a:pt x="600" y="180"/>
                </a:lnTo>
                <a:lnTo>
                  <a:pt x="603" y="178"/>
                </a:lnTo>
                <a:lnTo>
                  <a:pt x="611" y="175"/>
                </a:lnTo>
                <a:lnTo>
                  <a:pt x="617" y="172"/>
                </a:lnTo>
                <a:lnTo>
                  <a:pt x="620" y="172"/>
                </a:lnTo>
                <a:lnTo>
                  <a:pt x="623" y="171"/>
                </a:lnTo>
                <a:lnTo>
                  <a:pt x="626" y="169"/>
                </a:lnTo>
                <a:lnTo>
                  <a:pt x="629" y="169"/>
                </a:lnTo>
                <a:lnTo>
                  <a:pt x="630" y="168"/>
                </a:lnTo>
                <a:lnTo>
                  <a:pt x="633" y="166"/>
                </a:lnTo>
                <a:lnTo>
                  <a:pt x="636" y="166"/>
                </a:lnTo>
                <a:lnTo>
                  <a:pt x="639" y="165"/>
                </a:lnTo>
                <a:lnTo>
                  <a:pt x="642" y="165"/>
                </a:lnTo>
                <a:lnTo>
                  <a:pt x="645" y="163"/>
                </a:lnTo>
                <a:lnTo>
                  <a:pt x="648" y="163"/>
                </a:lnTo>
                <a:lnTo>
                  <a:pt x="651" y="163"/>
                </a:lnTo>
                <a:lnTo>
                  <a:pt x="654" y="162"/>
                </a:lnTo>
                <a:lnTo>
                  <a:pt x="657" y="162"/>
                </a:lnTo>
                <a:lnTo>
                  <a:pt x="660" y="160"/>
                </a:lnTo>
                <a:lnTo>
                  <a:pt x="663" y="160"/>
                </a:lnTo>
                <a:lnTo>
                  <a:pt x="666" y="160"/>
                </a:lnTo>
                <a:lnTo>
                  <a:pt x="669" y="160"/>
                </a:lnTo>
                <a:lnTo>
                  <a:pt x="671" y="159"/>
                </a:lnTo>
                <a:lnTo>
                  <a:pt x="677" y="159"/>
                </a:lnTo>
                <a:lnTo>
                  <a:pt x="680" y="159"/>
                </a:lnTo>
                <a:lnTo>
                  <a:pt x="704" y="156"/>
                </a:lnTo>
                <a:lnTo>
                  <a:pt x="728" y="154"/>
                </a:lnTo>
                <a:lnTo>
                  <a:pt x="736" y="160"/>
                </a:lnTo>
                <a:lnTo>
                  <a:pt x="736" y="175"/>
                </a:lnTo>
                <a:lnTo>
                  <a:pt x="737" y="175"/>
                </a:lnTo>
                <a:lnTo>
                  <a:pt x="739" y="175"/>
                </a:lnTo>
                <a:lnTo>
                  <a:pt x="737" y="192"/>
                </a:lnTo>
                <a:lnTo>
                  <a:pt x="737" y="194"/>
                </a:lnTo>
                <a:lnTo>
                  <a:pt x="739" y="194"/>
                </a:lnTo>
                <a:lnTo>
                  <a:pt x="737" y="201"/>
                </a:lnTo>
                <a:lnTo>
                  <a:pt x="752" y="207"/>
                </a:lnTo>
                <a:lnTo>
                  <a:pt x="749" y="210"/>
                </a:lnTo>
                <a:lnTo>
                  <a:pt x="775" y="227"/>
                </a:lnTo>
                <a:lnTo>
                  <a:pt x="784" y="233"/>
                </a:lnTo>
                <a:lnTo>
                  <a:pt x="784" y="231"/>
                </a:lnTo>
                <a:lnTo>
                  <a:pt x="784" y="230"/>
                </a:lnTo>
                <a:lnTo>
                  <a:pt x="784" y="228"/>
                </a:lnTo>
                <a:lnTo>
                  <a:pt x="784" y="227"/>
                </a:lnTo>
                <a:lnTo>
                  <a:pt x="784" y="225"/>
                </a:lnTo>
                <a:lnTo>
                  <a:pt x="786" y="225"/>
                </a:lnTo>
                <a:lnTo>
                  <a:pt x="822" y="225"/>
                </a:lnTo>
                <a:lnTo>
                  <a:pt x="820" y="262"/>
                </a:lnTo>
                <a:lnTo>
                  <a:pt x="819" y="263"/>
                </a:lnTo>
                <a:lnTo>
                  <a:pt x="817" y="262"/>
                </a:lnTo>
                <a:lnTo>
                  <a:pt x="816" y="260"/>
                </a:lnTo>
                <a:lnTo>
                  <a:pt x="811" y="256"/>
                </a:lnTo>
                <a:lnTo>
                  <a:pt x="808" y="259"/>
                </a:lnTo>
                <a:lnTo>
                  <a:pt x="807" y="262"/>
                </a:lnTo>
                <a:lnTo>
                  <a:pt x="802" y="260"/>
                </a:lnTo>
                <a:lnTo>
                  <a:pt x="802" y="275"/>
                </a:lnTo>
                <a:lnTo>
                  <a:pt x="811" y="275"/>
                </a:lnTo>
                <a:lnTo>
                  <a:pt x="811" y="287"/>
                </a:lnTo>
                <a:lnTo>
                  <a:pt x="834" y="287"/>
                </a:lnTo>
                <a:lnTo>
                  <a:pt x="832" y="290"/>
                </a:lnTo>
                <a:lnTo>
                  <a:pt x="831" y="294"/>
                </a:lnTo>
                <a:lnTo>
                  <a:pt x="831" y="295"/>
                </a:lnTo>
                <a:lnTo>
                  <a:pt x="829" y="295"/>
                </a:lnTo>
                <a:lnTo>
                  <a:pt x="811" y="295"/>
                </a:lnTo>
                <a:lnTo>
                  <a:pt x="811" y="298"/>
                </a:lnTo>
                <a:lnTo>
                  <a:pt x="811" y="304"/>
                </a:lnTo>
                <a:lnTo>
                  <a:pt x="817" y="312"/>
                </a:lnTo>
                <a:lnTo>
                  <a:pt x="819" y="315"/>
                </a:lnTo>
                <a:lnTo>
                  <a:pt x="825" y="330"/>
                </a:lnTo>
                <a:lnTo>
                  <a:pt x="826" y="336"/>
                </a:lnTo>
                <a:lnTo>
                  <a:pt x="826" y="353"/>
                </a:lnTo>
                <a:lnTo>
                  <a:pt x="825" y="354"/>
                </a:lnTo>
                <a:lnTo>
                  <a:pt x="825" y="389"/>
                </a:lnTo>
                <a:lnTo>
                  <a:pt x="832" y="389"/>
                </a:lnTo>
                <a:lnTo>
                  <a:pt x="832" y="395"/>
                </a:lnTo>
                <a:lnTo>
                  <a:pt x="826" y="395"/>
                </a:lnTo>
                <a:lnTo>
                  <a:pt x="826" y="403"/>
                </a:lnTo>
                <a:lnTo>
                  <a:pt x="825" y="422"/>
                </a:lnTo>
                <a:lnTo>
                  <a:pt x="832" y="422"/>
                </a:lnTo>
                <a:lnTo>
                  <a:pt x="832" y="424"/>
                </a:lnTo>
                <a:lnTo>
                  <a:pt x="844" y="425"/>
                </a:lnTo>
                <a:lnTo>
                  <a:pt x="841" y="431"/>
                </a:lnTo>
                <a:lnTo>
                  <a:pt x="840" y="436"/>
                </a:lnTo>
                <a:lnTo>
                  <a:pt x="838" y="440"/>
                </a:lnTo>
                <a:lnTo>
                  <a:pt x="837" y="445"/>
                </a:lnTo>
                <a:lnTo>
                  <a:pt x="837" y="446"/>
                </a:lnTo>
                <a:lnTo>
                  <a:pt x="841" y="446"/>
                </a:lnTo>
                <a:lnTo>
                  <a:pt x="843" y="446"/>
                </a:lnTo>
                <a:lnTo>
                  <a:pt x="846" y="446"/>
                </a:lnTo>
                <a:lnTo>
                  <a:pt x="852" y="446"/>
                </a:lnTo>
                <a:lnTo>
                  <a:pt x="853" y="446"/>
                </a:lnTo>
                <a:lnTo>
                  <a:pt x="853" y="445"/>
                </a:lnTo>
                <a:lnTo>
                  <a:pt x="855" y="443"/>
                </a:lnTo>
                <a:lnTo>
                  <a:pt x="856" y="437"/>
                </a:lnTo>
                <a:lnTo>
                  <a:pt x="875" y="437"/>
                </a:lnTo>
                <a:lnTo>
                  <a:pt x="878" y="437"/>
                </a:lnTo>
                <a:lnTo>
                  <a:pt x="884" y="437"/>
                </a:lnTo>
                <a:lnTo>
                  <a:pt x="885" y="437"/>
                </a:lnTo>
                <a:lnTo>
                  <a:pt x="888" y="437"/>
                </a:lnTo>
                <a:lnTo>
                  <a:pt x="890" y="437"/>
                </a:lnTo>
                <a:lnTo>
                  <a:pt x="890" y="422"/>
                </a:lnTo>
                <a:lnTo>
                  <a:pt x="890" y="418"/>
                </a:lnTo>
                <a:lnTo>
                  <a:pt x="912" y="418"/>
                </a:lnTo>
                <a:lnTo>
                  <a:pt x="914" y="418"/>
                </a:lnTo>
                <a:lnTo>
                  <a:pt x="914" y="409"/>
                </a:lnTo>
                <a:lnTo>
                  <a:pt x="914" y="407"/>
                </a:lnTo>
                <a:lnTo>
                  <a:pt x="914" y="406"/>
                </a:lnTo>
                <a:lnTo>
                  <a:pt x="914" y="403"/>
                </a:lnTo>
                <a:lnTo>
                  <a:pt x="933" y="403"/>
                </a:lnTo>
                <a:lnTo>
                  <a:pt x="980" y="375"/>
                </a:lnTo>
                <a:lnTo>
                  <a:pt x="980" y="374"/>
                </a:lnTo>
                <a:lnTo>
                  <a:pt x="980" y="372"/>
                </a:lnTo>
                <a:lnTo>
                  <a:pt x="980" y="371"/>
                </a:lnTo>
                <a:lnTo>
                  <a:pt x="980" y="368"/>
                </a:lnTo>
                <a:lnTo>
                  <a:pt x="980" y="362"/>
                </a:lnTo>
                <a:lnTo>
                  <a:pt x="980" y="359"/>
                </a:lnTo>
                <a:lnTo>
                  <a:pt x="982" y="359"/>
                </a:lnTo>
                <a:lnTo>
                  <a:pt x="994" y="359"/>
                </a:lnTo>
                <a:lnTo>
                  <a:pt x="997" y="359"/>
                </a:lnTo>
                <a:lnTo>
                  <a:pt x="997" y="356"/>
                </a:lnTo>
                <a:lnTo>
                  <a:pt x="997" y="345"/>
                </a:lnTo>
                <a:lnTo>
                  <a:pt x="1015" y="345"/>
                </a:lnTo>
                <a:lnTo>
                  <a:pt x="1015" y="362"/>
                </a:lnTo>
                <a:lnTo>
                  <a:pt x="1015" y="363"/>
                </a:lnTo>
                <a:lnTo>
                  <a:pt x="1013" y="371"/>
                </a:lnTo>
                <a:lnTo>
                  <a:pt x="1019" y="371"/>
                </a:lnTo>
                <a:lnTo>
                  <a:pt x="1019" y="375"/>
                </a:lnTo>
                <a:lnTo>
                  <a:pt x="1031" y="375"/>
                </a:lnTo>
                <a:lnTo>
                  <a:pt x="1074" y="377"/>
                </a:lnTo>
                <a:lnTo>
                  <a:pt x="1080" y="377"/>
                </a:lnTo>
                <a:lnTo>
                  <a:pt x="1081" y="377"/>
                </a:lnTo>
                <a:lnTo>
                  <a:pt x="1081" y="374"/>
                </a:lnTo>
                <a:lnTo>
                  <a:pt x="1081" y="342"/>
                </a:lnTo>
                <a:lnTo>
                  <a:pt x="1081" y="340"/>
                </a:lnTo>
                <a:lnTo>
                  <a:pt x="1081" y="318"/>
                </a:lnTo>
                <a:lnTo>
                  <a:pt x="1084" y="318"/>
                </a:lnTo>
                <a:lnTo>
                  <a:pt x="1111" y="318"/>
                </a:lnTo>
                <a:lnTo>
                  <a:pt x="1125" y="318"/>
                </a:lnTo>
                <a:lnTo>
                  <a:pt x="1125" y="304"/>
                </a:lnTo>
                <a:lnTo>
                  <a:pt x="1131" y="304"/>
                </a:lnTo>
                <a:lnTo>
                  <a:pt x="1134" y="304"/>
                </a:lnTo>
                <a:lnTo>
                  <a:pt x="1155" y="304"/>
                </a:lnTo>
                <a:lnTo>
                  <a:pt x="1153" y="316"/>
                </a:lnTo>
                <a:lnTo>
                  <a:pt x="1179" y="316"/>
                </a:lnTo>
                <a:lnTo>
                  <a:pt x="1208" y="316"/>
                </a:lnTo>
                <a:lnTo>
                  <a:pt x="1208" y="310"/>
                </a:lnTo>
                <a:lnTo>
                  <a:pt x="1200" y="310"/>
                </a:lnTo>
                <a:lnTo>
                  <a:pt x="1200" y="309"/>
                </a:lnTo>
                <a:lnTo>
                  <a:pt x="1200" y="281"/>
                </a:lnTo>
                <a:lnTo>
                  <a:pt x="1221" y="280"/>
                </a:lnTo>
                <a:lnTo>
                  <a:pt x="1221" y="277"/>
                </a:lnTo>
                <a:lnTo>
                  <a:pt x="1223" y="263"/>
                </a:lnTo>
                <a:lnTo>
                  <a:pt x="1226" y="265"/>
                </a:lnTo>
                <a:lnTo>
                  <a:pt x="1227" y="265"/>
                </a:lnTo>
                <a:lnTo>
                  <a:pt x="1229" y="266"/>
                </a:lnTo>
                <a:lnTo>
                  <a:pt x="1230" y="266"/>
                </a:lnTo>
                <a:lnTo>
                  <a:pt x="1232" y="268"/>
                </a:lnTo>
                <a:lnTo>
                  <a:pt x="1233" y="268"/>
                </a:lnTo>
                <a:lnTo>
                  <a:pt x="1235" y="268"/>
                </a:lnTo>
                <a:lnTo>
                  <a:pt x="1236" y="269"/>
                </a:lnTo>
                <a:lnTo>
                  <a:pt x="1238" y="269"/>
                </a:lnTo>
                <a:lnTo>
                  <a:pt x="1239" y="271"/>
                </a:lnTo>
                <a:lnTo>
                  <a:pt x="1241" y="272"/>
                </a:lnTo>
                <a:lnTo>
                  <a:pt x="1242" y="272"/>
                </a:lnTo>
                <a:lnTo>
                  <a:pt x="1245" y="274"/>
                </a:lnTo>
                <a:lnTo>
                  <a:pt x="1247" y="275"/>
                </a:lnTo>
                <a:lnTo>
                  <a:pt x="1249" y="277"/>
                </a:lnTo>
                <a:lnTo>
                  <a:pt x="1250" y="277"/>
                </a:lnTo>
                <a:lnTo>
                  <a:pt x="1252" y="278"/>
                </a:lnTo>
                <a:lnTo>
                  <a:pt x="1253" y="280"/>
                </a:lnTo>
                <a:lnTo>
                  <a:pt x="1255" y="280"/>
                </a:lnTo>
                <a:lnTo>
                  <a:pt x="1255" y="281"/>
                </a:lnTo>
                <a:lnTo>
                  <a:pt x="1256" y="281"/>
                </a:lnTo>
                <a:lnTo>
                  <a:pt x="1256" y="283"/>
                </a:lnTo>
                <a:lnTo>
                  <a:pt x="1258" y="283"/>
                </a:lnTo>
                <a:lnTo>
                  <a:pt x="1258" y="284"/>
                </a:lnTo>
                <a:lnTo>
                  <a:pt x="1259" y="284"/>
                </a:lnTo>
                <a:lnTo>
                  <a:pt x="1259" y="286"/>
                </a:lnTo>
                <a:lnTo>
                  <a:pt x="1261" y="286"/>
                </a:lnTo>
                <a:lnTo>
                  <a:pt x="1262" y="287"/>
                </a:lnTo>
                <a:lnTo>
                  <a:pt x="1262" y="289"/>
                </a:lnTo>
                <a:lnTo>
                  <a:pt x="1264" y="289"/>
                </a:lnTo>
                <a:lnTo>
                  <a:pt x="1264" y="290"/>
                </a:lnTo>
                <a:lnTo>
                  <a:pt x="1265" y="290"/>
                </a:lnTo>
                <a:lnTo>
                  <a:pt x="1265" y="292"/>
                </a:lnTo>
                <a:lnTo>
                  <a:pt x="1267" y="292"/>
                </a:lnTo>
                <a:lnTo>
                  <a:pt x="1267" y="294"/>
                </a:lnTo>
                <a:lnTo>
                  <a:pt x="1268" y="294"/>
                </a:lnTo>
                <a:lnTo>
                  <a:pt x="1268" y="295"/>
                </a:lnTo>
                <a:lnTo>
                  <a:pt x="1270" y="297"/>
                </a:lnTo>
                <a:lnTo>
                  <a:pt x="1271" y="297"/>
                </a:lnTo>
                <a:lnTo>
                  <a:pt x="1271" y="298"/>
                </a:lnTo>
                <a:lnTo>
                  <a:pt x="1273" y="300"/>
                </a:lnTo>
                <a:lnTo>
                  <a:pt x="1273" y="301"/>
                </a:lnTo>
                <a:lnTo>
                  <a:pt x="1274" y="301"/>
                </a:lnTo>
                <a:lnTo>
                  <a:pt x="1274" y="303"/>
                </a:lnTo>
                <a:lnTo>
                  <a:pt x="1276" y="304"/>
                </a:lnTo>
                <a:lnTo>
                  <a:pt x="1282" y="313"/>
                </a:lnTo>
                <a:lnTo>
                  <a:pt x="1283" y="316"/>
                </a:lnTo>
                <a:lnTo>
                  <a:pt x="1282" y="316"/>
                </a:lnTo>
                <a:lnTo>
                  <a:pt x="1273" y="316"/>
                </a:lnTo>
                <a:lnTo>
                  <a:pt x="1271" y="316"/>
                </a:lnTo>
                <a:lnTo>
                  <a:pt x="1271" y="318"/>
                </a:lnTo>
                <a:lnTo>
                  <a:pt x="1271" y="333"/>
                </a:lnTo>
                <a:lnTo>
                  <a:pt x="1282" y="337"/>
                </a:lnTo>
                <a:lnTo>
                  <a:pt x="1288" y="337"/>
                </a:lnTo>
                <a:lnTo>
                  <a:pt x="1294" y="337"/>
                </a:lnTo>
                <a:lnTo>
                  <a:pt x="1295" y="337"/>
                </a:lnTo>
                <a:lnTo>
                  <a:pt x="1298" y="342"/>
                </a:lnTo>
                <a:lnTo>
                  <a:pt x="1298" y="343"/>
                </a:lnTo>
                <a:lnTo>
                  <a:pt x="1295" y="350"/>
                </a:lnTo>
                <a:lnTo>
                  <a:pt x="1297" y="353"/>
                </a:lnTo>
                <a:lnTo>
                  <a:pt x="1298" y="354"/>
                </a:lnTo>
                <a:lnTo>
                  <a:pt x="1298" y="356"/>
                </a:lnTo>
                <a:lnTo>
                  <a:pt x="1300" y="359"/>
                </a:lnTo>
                <a:lnTo>
                  <a:pt x="1295" y="362"/>
                </a:lnTo>
                <a:lnTo>
                  <a:pt x="1282" y="369"/>
                </a:lnTo>
                <a:lnTo>
                  <a:pt x="1270" y="377"/>
                </a:lnTo>
                <a:lnTo>
                  <a:pt x="1270" y="375"/>
                </a:lnTo>
                <a:lnTo>
                  <a:pt x="1262" y="380"/>
                </a:lnTo>
                <a:lnTo>
                  <a:pt x="1261" y="381"/>
                </a:lnTo>
                <a:lnTo>
                  <a:pt x="1250" y="387"/>
                </a:lnTo>
                <a:lnTo>
                  <a:pt x="1244" y="392"/>
                </a:lnTo>
                <a:lnTo>
                  <a:pt x="1247" y="396"/>
                </a:lnTo>
                <a:lnTo>
                  <a:pt x="1252" y="393"/>
                </a:lnTo>
                <a:lnTo>
                  <a:pt x="1252" y="395"/>
                </a:lnTo>
                <a:lnTo>
                  <a:pt x="1258" y="393"/>
                </a:lnTo>
                <a:lnTo>
                  <a:pt x="1262" y="393"/>
                </a:lnTo>
                <a:lnTo>
                  <a:pt x="1262" y="395"/>
                </a:lnTo>
                <a:lnTo>
                  <a:pt x="1262" y="401"/>
                </a:lnTo>
                <a:lnTo>
                  <a:pt x="1262" y="409"/>
                </a:lnTo>
                <a:lnTo>
                  <a:pt x="1255" y="409"/>
                </a:lnTo>
                <a:lnTo>
                  <a:pt x="1252" y="409"/>
                </a:lnTo>
                <a:lnTo>
                  <a:pt x="1252" y="410"/>
                </a:lnTo>
                <a:lnTo>
                  <a:pt x="1249" y="412"/>
                </a:lnTo>
                <a:lnTo>
                  <a:pt x="1245" y="413"/>
                </a:lnTo>
                <a:lnTo>
                  <a:pt x="1245" y="412"/>
                </a:lnTo>
                <a:lnTo>
                  <a:pt x="1244" y="412"/>
                </a:lnTo>
                <a:lnTo>
                  <a:pt x="1244" y="410"/>
                </a:lnTo>
                <a:lnTo>
                  <a:pt x="1242" y="410"/>
                </a:lnTo>
                <a:lnTo>
                  <a:pt x="1242" y="407"/>
                </a:lnTo>
                <a:lnTo>
                  <a:pt x="1236" y="398"/>
                </a:lnTo>
                <a:lnTo>
                  <a:pt x="1229" y="403"/>
                </a:lnTo>
                <a:lnTo>
                  <a:pt x="1227" y="403"/>
                </a:lnTo>
                <a:lnTo>
                  <a:pt x="1209" y="413"/>
                </a:lnTo>
                <a:lnTo>
                  <a:pt x="1211" y="413"/>
                </a:lnTo>
                <a:lnTo>
                  <a:pt x="1208" y="415"/>
                </a:lnTo>
                <a:lnTo>
                  <a:pt x="1203" y="418"/>
                </a:lnTo>
                <a:lnTo>
                  <a:pt x="1200" y="421"/>
                </a:lnTo>
                <a:lnTo>
                  <a:pt x="1199" y="421"/>
                </a:lnTo>
                <a:lnTo>
                  <a:pt x="1197" y="422"/>
                </a:lnTo>
                <a:lnTo>
                  <a:pt x="1193" y="425"/>
                </a:lnTo>
                <a:lnTo>
                  <a:pt x="1197" y="430"/>
                </a:lnTo>
                <a:lnTo>
                  <a:pt x="1190" y="439"/>
                </a:lnTo>
                <a:lnTo>
                  <a:pt x="1191" y="443"/>
                </a:lnTo>
                <a:lnTo>
                  <a:pt x="1191" y="445"/>
                </a:lnTo>
                <a:lnTo>
                  <a:pt x="1197" y="445"/>
                </a:lnTo>
                <a:lnTo>
                  <a:pt x="1197" y="446"/>
                </a:lnTo>
                <a:lnTo>
                  <a:pt x="1191" y="445"/>
                </a:lnTo>
                <a:lnTo>
                  <a:pt x="1191" y="471"/>
                </a:lnTo>
                <a:lnTo>
                  <a:pt x="1191" y="478"/>
                </a:lnTo>
                <a:lnTo>
                  <a:pt x="1191" y="480"/>
                </a:lnTo>
                <a:lnTo>
                  <a:pt x="1184" y="480"/>
                </a:lnTo>
                <a:lnTo>
                  <a:pt x="1152" y="480"/>
                </a:lnTo>
                <a:lnTo>
                  <a:pt x="1150" y="480"/>
                </a:lnTo>
                <a:lnTo>
                  <a:pt x="1150" y="506"/>
                </a:lnTo>
                <a:lnTo>
                  <a:pt x="1128" y="504"/>
                </a:lnTo>
                <a:lnTo>
                  <a:pt x="1128" y="518"/>
                </a:lnTo>
                <a:lnTo>
                  <a:pt x="1128" y="572"/>
                </a:lnTo>
                <a:lnTo>
                  <a:pt x="1128" y="575"/>
                </a:lnTo>
                <a:lnTo>
                  <a:pt x="1126" y="575"/>
                </a:lnTo>
                <a:lnTo>
                  <a:pt x="1095" y="575"/>
                </a:lnTo>
                <a:lnTo>
                  <a:pt x="1095" y="589"/>
                </a:lnTo>
                <a:lnTo>
                  <a:pt x="1084" y="589"/>
                </a:lnTo>
                <a:lnTo>
                  <a:pt x="1084" y="587"/>
                </a:lnTo>
                <a:lnTo>
                  <a:pt x="1080" y="587"/>
                </a:lnTo>
                <a:lnTo>
                  <a:pt x="1080" y="589"/>
                </a:lnTo>
                <a:lnTo>
                  <a:pt x="1075" y="589"/>
                </a:lnTo>
                <a:lnTo>
                  <a:pt x="1075" y="578"/>
                </a:lnTo>
                <a:lnTo>
                  <a:pt x="1046" y="577"/>
                </a:lnTo>
                <a:lnTo>
                  <a:pt x="1043" y="578"/>
                </a:lnTo>
                <a:lnTo>
                  <a:pt x="1042" y="577"/>
                </a:lnTo>
                <a:lnTo>
                  <a:pt x="1039" y="577"/>
                </a:lnTo>
                <a:lnTo>
                  <a:pt x="1034" y="578"/>
                </a:lnTo>
                <a:lnTo>
                  <a:pt x="1036" y="598"/>
                </a:lnTo>
                <a:lnTo>
                  <a:pt x="1054" y="599"/>
                </a:lnTo>
                <a:lnTo>
                  <a:pt x="1054" y="602"/>
                </a:lnTo>
                <a:lnTo>
                  <a:pt x="1054" y="604"/>
                </a:lnTo>
                <a:lnTo>
                  <a:pt x="1062" y="604"/>
                </a:lnTo>
                <a:lnTo>
                  <a:pt x="1062" y="608"/>
                </a:lnTo>
                <a:lnTo>
                  <a:pt x="1062" y="613"/>
                </a:lnTo>
                <a:lnTo>
                  <a:pt x="1062" y="622"/>
                </a:lnTo>
                <a:lnTo>
                  <a:pt x="1060" y="622"/>
                </a:lnTo>
                <a:lnTo>
                  <a:pt x="1057" y="622"/>
                </a:lnTo>
                <a:lnTo>
                  <a:pt x="1051" y="622"/>
                </a:lnTo>
                <a:lnTo>
                  <a:pt x="1043" y="622"/>
                </a:lnTo>
                <a:lnTo>
                  <a:pt x="1037" y="622"/>
                </a:lnTo>
                <a:lnTo>
                  <a:pt x="1036" y="608"/>
                </a:lnTo>
                <a:lnTo>
                  <a:pt x="1034" y="601"/>
                </a:lnTo>
                <a:lnTo>
                  <a:pt x="1034" y="599"/>
                </a:lnTo>
                <a:lnTo>
                  <a:pt x="1033" y="599"/>
                </a:lnTo>
                <a:lnTo>
                  <a:pt x="1033" y="598"/>
                </a:lnTo>
                <a:lnTo>
                  <a:pt x="1033" y="601"/>
                </a:lnTo>
                <a:lnTo>
                  <a:pt x="1033" y="607"/>
                </a:lnTo>
                <a:lnTo>
                  <a:pt x="1034" y="621"/>
                </a:lnTo>
                <a:lnTo>
                  <a:pt x="1034" y="624"/>
                </a:lnTo>
                <a:lnTo>
                  <a:pt x="1034" y="625"/>
                </a:lnTo>
                <a:lnTo>
                  <a:pt x="1036" y="652"/>
                </a:lnTo>
                <a:lnTo>
                  <a:pt x="1037" y="652"/>
                </a:lnTo>
                <a:lnTo>
                  <a:pt x="1039" y="652"/>
                </a:lnTo>
                <a:lnTo>
                  <a:pt x="1040" y="652"/>
                </a:lnTo>
                <a:lnTo>
                  <a:pt x="1040" y="660"/>
                </a:lnTo>
                <a:lnTo>
                  <a:pt x="1042" y="681"/>
                </a:lnTo>
                <a:lnTo>
                  <a:pt x="1042" y="683"/>
                </a:lnTo>
                <a:lnTo>
                  <a:pt x="1043" y="684"/>
                </a:lnTo>
                <a:lnTo>
                  <a:pt x="1045" y="683"/>
                </a:lnTo>
                <a:lnTo>
                  <a:pt x="1068" y="683"/>
                </a:lnTo>
                <a:lnTo>
                  <a:pt x="1071" y="683"/>
                </a:lnTo>
                <a:lnTo>
                  <a:pt x="1075" y="683"/>
                </a:lnTo>
                <a:lnTo>
                  <a:pt x="1077" y="683"/>
                </a:lnTo>
                <a:lnTo>
                  <a:pt x="1078" y="683"/>
                </a:lnTo>
                <a:lnTo>
                  <a:pt x="1081" y="683"/>
                </a:lnTo>
                <a:lnTo>
                  <a:pt x="1083" y="683"/>
                </a:lnTo>
                <a:lnTo>
                  <a:pt x="1087" y="683"/>
                </a:lnTo>
                <a:lnTo>
                  <a:pt x="1089" y="683"/>
                </a:lnTo>
                <a:lnTo>
                  <a:pt x="1099" y="683"/>
                </a:lnTo>
                <a:lnTo>
                  <a:pt x="1099" y="684"/>
                </a:lnTo>
                <a:lnTo>
                  <a:pt x="1099" y="698"/>
                </a:lnTo>
                <a:lnTo>
                  <a:pt x="1111" y="698"/>
                </a:lnTo>
                <a:lnTo>
                  <a:pt x="1110" y="722"/>
                </a:lnTo>
                <a:lnTo>
                  <a:pt x="1111" y="722"/>
                </a:lnTo>
                <a:lnTo>
                  <a:pt x="1123" y="722"/>
                </a:lnTo>
                <a:lnTo>
                  <a:pt x="1147" y="724"/>
                </a:lnTo>
                <a:lnTo>
                  <a:pt x="1147" y="739"/>
                </a:lnTo>
                <a:lnTo>
                  <a:pt x="1155" y="739"/>
                </a:lnTo>
                <a:lnTo>
                  <a:pt x="1155" y="733"/>
                </a:lnTo>
                <a:lnTo>
                  <a:pt x="1172" y="734"/>
                </a:lnTo>
                <a:lnTo>
                  <a:pt x="1172" y="749"/>
                </a:lnTo>
                <a:lnTo>
                  <a:pt x="1172" y="755"/>
                </a:lnTo>
                <a:lnTo>
                  <a:pt x="1169" y="755"/>
                </a:lnTo>
                <a:lnTo>
                  <a:pt x="1160" y="755"/>
                </a:lnTo>
                <a:lnTo>
                  <a:pt x="1160" y="763"/>
                </a:lnTo>
                <a:lnTo>
                  <a:pt x="1160" y="772"/>
                </a:lnTo>
                <a:lnTo>
                  <a:pt x="1146" y="772"/>
                </a:lnTo>
                <a:lnTo>
                  <a:pt x="1125" y="772"/>
                </a:lnTo>
                <a:lnTo>
                  <a:pt x="1123" y="783"/>
                </a:lnTo>
                <a:lnTo>
                  <a:pt x="1117" y="780"/>
                </a:lnTo>
                <a:lnTo>
                  <a:pt x="1113" y="778"/>
                </a:lnTo>
                <a:lnTo>
                  <a:pt x="1104" y="775"/>
                </a:lnTo>
                <a:lnTo>
                  <a:pt x="1102" y="775"/>
                </a:lnTo>
                <a:lnTo>
                  <a:pt x="1099" y="775"/>
                </a:lnTo>
                <a:lnTo>
                  <a:pt x="1089" y="772"/>
                </a:lnTo>
                <a:lnTo>
                  <a:pt x="1087" y="772"/>
                </a:lnTo>
                <a:lnTo>
                  <a:pt x="1083" y="771"/>
                </a:lnTo>
                <a:lnTo>
                  <a:pt x="1078" y="771"/>
                </a:lnTo>
                <a:lnTo>
                  <a:pt x="1075" y="771"/>
                </a:lnTo>
                <a:lnTo>
                  <a:pt x="1072" y="771"/>
                </a:lnTo>
                <a:lnTo>
                  <a:pt x="1072" y="772"/>
                </a:lnTo>
                <a:lnTo>
                  <a:pt x="1075" y="772"/>
                </a:lnTo>
                <a:lnTo>
                  <a:pt x="1078" y="772"/>
                </a:lnTo>
                <a:lnTo>
                  <a:pt x="1083" y="772"/>
                </a:lnTo>
                <a:lnTo>
                  <a:pt x="1087" y="774"/>
                </a:lnTo>
                <a:lnTo>
                  <a:pt x="1089" y="774"/>
                </a:lnTo>
                <a:lnTo>
                  <a:pt x="1093" y="774"/>
                </a:lnTo>
                <a:lnTo>
                  <a:pt x="1098" y="775"/>
                </a:lnTo>
                <a:lnTo>
                  <a:pt x="1101" y="775"/>
                </a:lnTo>
                <a:lnTo>
                  <a:pt x="1104" y="777"/>
                </a:lnTo>
                <a:lnTo>
                  <a:pt x="1105" y="778"/>
                </a:lnTo>
                <a:lnTo>
                  <a:pt x="1108" y="778"/>
                </a:lnTo>
                <a:lnTo>
                  <a:pt x="1110" y="780"/>
                </a:lnTo>
                <a:lnTo>
                  <a:pt x="1114" y="781"/>
                </a:lnTo>
                <a:lnTo>
                  <a:pt x="1117" y="783"/>
                </a:lnTo>
                <a:lnTo>
                  <a:pt x="1122" y="786"/>
                </a:lnTo>
                <a:lnTo>
                  <a:pt x="1123" y="786"/>
                </a:lnTo>
                <a:lnTo>
                  <a:pt x="1126" y="787"/>
                </a:lnTo>
                <a:lnTo>
                  <a:pt x="1134" y="792"/>
                </a:lnTo>
                <a:lnTo>
                  <a:pt x="1137" y="795"/>
                </a:lnTo>
                <a:lnTo>
                  <a:pt x="1144" y="799"/>
                </a:lnTo>
                <a:lnTo>
                  <a:pt x="1147" y="801"/>
                </a:lnTo>
                <a:lnTo>
                  <a:pt x="1147" y="802"/>
                </a:lnTo>
                <a:lnTo>
                  <a:pt x="1149" y="802"/>
                </a:lnTo>
                <a:lnTo>
                  <a:pt x="1152" y="804"/>
                </a:lnTo>
                <a:lnTo>
                  <a:pt x="1153" y="805"/>
                </a:lnTo>
                <a:lnTo>
                  <a:pt x="1155" y="807"/>
                </a:lnTo>
                <a:lnTo>
                  <a:pt x="1161" y="810"/>
                </a:lnTo>
                <a:lnTo>
                  <a:pt x="1149" y="830"/>
                </a:lnTo>
                <a:lnTo>
                  <a:pt x="1144" y="836"/>
                </a:lnTo>
                <a:lnTo>
                  <a:pt x="1143" y="837"/>
                </a:lnTo>
                <a:lnTo>
                  <a:pt x="1155" y="843"/>
                </a:lnTo>
                <a:lnTo>
                  <a:pt x="1160" y="845"/>
                </a:lnTo>
                <a:lnTo>
                  <a:pt x="1163" y="846"/>
                </a:lnTo>
                <a:lnTo>
                  <a:pt x="1166" y="848"/>
                </a:lnTo>
                <a:lnTo>
                  <a:pt x="1169" y="848"/>
                </a:lnTo>
                <a:lnTo>
                  <a:pt x="1169" y="854"/>
                </a:lnTo>
                <a:lnTo>
                  <a:pt x="1144" y="854"/>
                </a:lnTo>
                <a:lnTo>
                  <a:pt x="1134" y="854"/>
                </a:lnTo>
                <a:lnTo>
                  <a:pt x="1122" y="854"/>
                </a:lnTo>
                <a:lnTo>
                  <a:pt x="1120" y="854"/>
                </a:lnTo>
                <a:lnTo>
                  <a:pt x="1117" y="854"/>
                </a:lnTo>
                <a:lnTo>
                  <a:pt x="1114" y="854"/>
                </a:lnTo>
                <a:lnTo>
                  <a:pt x="1111" y="854"/>
                </a:lnTo>
                <a:lnTo>
                  <a:pt x="1105" y="854"/>
                </a:lnTo>
                <a:lnTo>
                  <a:pt x="1055" y="852"/>
                </a:lnTo>
                <a:lnTo>
                  <a:pt x="1055" y="842"/>
                </a:lnTo>
                <a:lnTo>
                  <a:pt x="1057" y="816"/>
                </a:lnTo>
                <a:lnTo>
                  <a:pt x="1057" y="814"/>
                </a:lnTo>
                <a:lnTo>
                  <a:pt x="1049" y="814"/>
                </a:lnTo>
                <a:lnTo>
                  <a:pt x="1048" y="816"/>
                </a:lnTo>
                <a:lnTo>
                  <a:pt x="1046" y="822"/>
                </a:lnTo>
                <a:lnTo>
                  <a:pt x="1045" y="825"/>
                </a:lnTo>
                <a:lnTo>
                  <a:pt x="1043" y="828"/>
                </a:lnTo>
                <a:lnTo>
                  <a:pt x="1037" y="842"/>
                </a:lnTo>
                <a:lnTo>
                  <a:pt x="1033" y="852"/>
                </a:lnTo>
                <a:lnTo>
                  <a:pt x="1042" y="852"/>
                </a:lnTo>
                <a:lnTo>
                  <a:pt x="1049" y="852"/>
                </a:lnTo>
                <a:lnTo>
                  <a:pt x="1051" y="852"/>
                </a:lnTo>
                <a:lnTo>
                  <a:pt x="1049" y="864"/>
                </a:lnTo>
                <a:lnTo>
                  <a:pt x="1033" y="864"/>
                </a:lnTo>
                <a:lnTo>
                  <a:pt x="1036" y="866"/>
                </a:lnTo>
                <a:lnTo>
                  <a:pt x="1036" y="867"/>
                </a:lnTo>
                <a:lnTo>
                  <a:pt x="1039" y="870"/>
                </a:lnTo>
                <a:lnTo>
                  <a:pt x="1042" y="870"/>
                </a:lnTo>
                <a:lnTo>
                  <a:pt x="1045" y="870"/>
                </a:lnTo>
                <a:lnTo>
                  <a:pt x="1057" y="873"/>
                </a:lnTo>
                <a:lnTo>
                  <a:pt x="1071" y="873"/>
                </a:lnTo>
                <a:lnTo>
                  <a:pt x="1108" y="873"/>
                </a:lnTo>
                <a:lnTo>
                  <a:pt x="1108" y="872"/>
                </a:lnTo>
                <a:lnTo>
                  <a:pt x="1110" y="867"/>
                </a:lnTo>
                <a:lnTo>
                  <a:pt x="1114" y="867"/>
                </a:lnTo>
                <a:lnTo>
                  <a:pt x="1114" y="854"/>
                </a:lnTo>
                <a:lnTo>
                  <a:pt x="1122" y="854"/>
                </a:lnTo>
                <a:lnTo>
                  <a:pt x="1143" y="854"/>
                </a:lnTo>
                <a:lnTo>
                  <a:pt x="1157" y="854"/>
                </a:lnTo>
                <a:lnTo>
                  <a:pt x="1169" y="854"/>
                </a:lnTo>
                <a:lnTo>
                  <a:pt x="1166" y="920"/>
                </a:lnTo>
                <a:lnTo>
                  <a:pt x="1166" y="928"/>
                </a:lnTo>
                <a:lnTo>
                  <a:pt x="1166" y="936"/>
                </a:lnTo>
                <a:lnTo>
                  <a:pt x="1164" y="970"/>
                </a:lnTo>
                <a:lnTo>
                  <a:pt x="1163" y="970"/>
                </a:lnTo>
                <a:lnTo>
                  <a:pt x="1161" y="970"/>
                </a:lnTo>
                <a:lnTo>
                  <a:pt x="1160" y="970"/>
                </a:lnTo>
                <a:lnTo>
                  <a:pt x="1158" y="970"/>
                </a:lnTo>
                <a:lnTo>
                  <a:pt x="1153" y="970"/>
                </a:lnTo>
                <a:lnTo>
                  <a:pt x="1149" y="970"/>
                </a:lnTo>
                <a:lnTo>
                  <a:pt x="1119" y="970"/>
                </a:lnTo>
                <a:lnTo>
                  <a:pt x="1101" y="970"/>
                </a:lnTo>
                <a:lnTo>
                  <a:pt x="1099" y="970"/>
                </a:lnTo>
                <a:lnTo>
                  <a:pt x="1099" y="969"/>
                </a:lnTo>
                <a:lnTo>
                  <a:pt x="1098" y="969"/>
                </a:lnTo>
                <a:lnTo>
                  <a:pt x="1098" y="967"/>
                </a:lnTo>
                <a:lnTo>
                  <a:pt x="1096" y="966"/>
                </a:lnTo>
                <a:lnTo>
                  <a:pt x="1095" y="960"/>
                </a:lnTo>
                <a:lnTo>
                  <a:pt x="1092" y="957"/>
                </a:lnTo>
                <a:lnTo>
                  <a:pt x="1087" y="948"/>
                </a:lnTo>
                <a:lnTo>
                  <a:pt x="1084" y="943"/>
                </a:lnTo>
                <a:lnTo>
                  <a:pt x="1078" y="933"/>
                </a:lnTo>
                <a:lnTo>
                  <a:pt x="1077" y="931"/>
                </a:lnTo>
                <a:lnTo>
                  <a:pt x="1074" y="925"/>
                </a:lnTo>
                <a:lnTo>
                  <a:pt x="1062" y="908"/>
                </a:lnTo>
                <a:lnTo>
                  <a:pt x="1062" y="907"/>
                </a:lnTo>
                <a:lnTo>
                  <a:pt x="1052" y="893"/>
                </a:lnTo>
                <a:lnTo>
                  <a:pt x="1049" y="889"/>
                </a:lnTo>
                <a:lnTo>
                  <a:pt x="1048" y="887"/>
                </a:lnTo>
                <a:lnTo>
                  <a:pt x="1043" y="881"/>
                </a:lnTo>
                <a:lnTo>
                  <a:pt x="1042" y="881"/>
                </a:lnTo>
                <a:lnTo>
                  <a:pt x="1037" y="884"/>
                </a:lnTo>
                <a:lnTo>
                  <a:pt x="1036" y="892"/>
                </a:lnTo>
                <a:lnTo>
                  <a:pt x="1033" y="892"/>
                </a:lnTo>
                <a:lnTo>
                  <a:pt x="1033" y="899"/>
                </a:lnTo>
                <a:lnTo>
                  <a:pt x="1040" y="899"/>
                </a:lnTo>
                <a:lnTo>
                  <a:pt x="1042" y="898"/>
                </a:lnTo>
                <a:lnTo>
                  <a:pt x="1043" y="898"/>
                </a:lnTo>
                <a:lnTo>
                  <a:pt x="1049" y="895"/>
                </a:lnTo>
                <a:lnTo>
                  <a:pt x="1058" y="908"/>
                </a:lnTo>
                <a:lnTo>
                  <a:pt x="1058" y="910"/>
                </a:lnTo>
                <a:lnTo>
                  <a:pt x="1069" y="925"/>
                </a:lnTo>
                <a:lnTo>
                  <a:pt x="1075" y="934"/>
                </a:lnTo>
                <a:lnTo>
                  <a:pt x="1069" y="939"/>
                </a:lnTo>
                <a:lnTo>
                  <a:pt x="1068" y="976"/>
                </a:lnTo>
                <a:lnTo>
                  <a:pt x="1068" y="984"/>
                </a:lnTo>
                <a:lnTo>
                  <a:pt x="1068" y="986"/>
                </a:lnTo>
                <a:lnTo>
                  <a:pt x="1071" y="986"/>
                </a:lnTo>
                <a:lnTo>
                  <a:pt x="1072" y="986"/>
                </a:lnTo>
                <a:lnTo>
                  <a:pt x="1072" y="984"/>
                </a:lnTo>
                <a:lnTo>
                  <a:pt x="1072" y="967"/>
                </a:lnTo>
                <a:lnTo>
                  <a:pt x="1078" y="972"/>
                </a:lnTo>
                <a:lnTo>
                  <a:pt x="1078" y="973"/>
                </a:lnTo>
                <a:lnTo>
                  <a:pt x="1080" y="973"/>
                </a:lnTo>
                <a:lnTo>
                  <a:pt x="1081" y="973"/>
                </a:lnTo>
                <a:lnTo>
                  <a:pt x="1081" y="975"/>
                </a:lnTo>
                <a:lnTo>
                  <a:pt x="1075" y="975"/>
                </a:lnTo>
                <a:lnTo>
                  <a:pt x="1075" y="983"/>
                </a:lnTo>
                <a:lnTo>
                  <a:pt x="1075" y="984"/>
                </a:lnTo>
                <a:lnTo>
                  <a:pt x="1081" y="983"/>
                </a:lnTo>
                <a:lnTo>
                  <a:pt x="1090" y="983"/>
                </a:lnTo>
                <a:lnTo>
                  <a:pt x="1090" y="981"/>
                </a:lnTo>
                <a:lnTo>
                  <a:pt x="1090" y="972"/>
                </a:lnTo>
                <a:lnTo>
                  <a:pt x="1087" y="967"/>
                </a:lnTo>
                <a:lnTo>
                  <a:pt x="1090" y="964"/>
                </a:lnTo>
                <a:lnTo>
                  <a:pt x="1092" y="961"/>
                </a:lnTo>
                <a:lnTo>
                  <a:pt x="1099" y="973"/>
                </a:lnTo>
                <a:lnTo>
                  <a:pt x="1101" y="976"/>
                </a:lnTo>
                <a:lnTo>
                  <a:pt x="1101" y="979"/>
                </a:lnTo>
                <a:lnTo>
                  <a:pt x="1102" y="979"/>
                </a:lnTo>
                <a:lnTo>
                  <a:pt x="1105" y="983"/>
                </a:lnTo>
                <a:lnTo>
                  <a:pt x="1108" y="987"/>
                </a:lnTo>
                <a:lnTo>
                  <a:pt x="1111" y="990"/>
                </a:lnTo>
                <a:lnTo>
                  <a:pt x="1114" y="993"/>
                </a:lnTo>
                <a:lnTo>
                  <a:pt x="1143" y="1019"/>
                </a:lnTo>
                <a:lnTo>
                  <a:pt x="1141" y="1040"/>
                </a:lnTo>
                <a:lnTo>
                  <a:pt x="1107" y="1040"/>
                </a:lnTo>
                <a:lnTo>
                  <a:pt x="1093" y="1040"/>
                </a:lnTo>
                <a:lnTo>
                  <a:pt x="1051" y="1039"/>
                </a:lnTo>
                <a:lnTo>
                  <a:pt x="1051" y="1037"/>
                </a:lnTo>
                <a:lnTo>
                  <a:pt x="1057" y="1029"/>
                </a:lnTo>
                <a:lnTo>
                  <a:pt x="1055" y="1025"/>
                </a:lnTo>
                <a:lnTo>
                  <a:pt x="1046" y="1028"/>
                </a:lnTo>
                <a:lnTo>
                  <a:pt x="1043" y="1028"/>
                </a:lnTo>
                <a:lnTo>
                  <a:pt x="1049" y="1046"/>
                </a:lnTo>
                <a:lnTo>
                  <a:pt x="1052" y="1051"/>
                </a:lnTo>
                <a:lnTo>
                  <a:pt x="1065" y="1078"/>
                </a:lnTo>
                <a:lnTo>
                  <a:pt x="1066" y="1081"/>
                </a:lnTo>
                <a:lnTo>
                  <a:pt x="1065" y="1095"/>
                </a:lnTo>
                <a:lnTo>
                  <a:pt x="1055" y="1099"/>
                </a:lnTo>
                <a:lnTo>
                  <a:pt x="1055" y="1101"/>
                </a:lnTo>
                <a:lnTo>
                  <a:pt x="1055" y="1104"/>
                </a:lnTo>
                <a:lnTo>
                  <a:pt x="1055" y="1108"/>
                </a:lnTo>
                <a:lnTo>
                  <a:pt x="1054" y="1113"/>
                </a:lnTo>
                <a:lnTo>
                  <a:pt x="1049" y="1117"/>
                </a:lnTo>
                <a:lnTo>
                  <a:pt x="1058" y="1125"/>
                </a:lnTo>
                <a:lnTo>
                  <a:pt x="1065" y="1120"/>
                </a:lnTo>
                <a:lnTo>
                  <a:pt x="1063" y="1169"/>
                </a:lnTo>
                <a:lnTo>
                  <a:pt x="986" y="1169"/>
                </a:lnTo>
                <a:lnTo>
                  <a:pt x="967" y="1169"/>
                </a:lnTo>
                <a:lnTo>
                  <a:pt x="965" y="1169"/>
                </a:lnTo>
                <a:lnTo>
                  <a:pt x="965" y="1167"/>
                </a:lnTo>
                <a:lnTo>
                  <a:pt x="973" y="1167"/>
                </a:lnTo>
                <a:lnTo>
                  <a:pt x="986" y="1167"/>
                </a:lnTo>
                <a:lnTo>
                  <a:pt x="983" y="1161"/>
                </a:lnTo>
                <a:lnTo>
                  <a:pt x="982" y="1158"/>
                </a:lnTo>
                <a:lnTo>
                  <a:pt x="980" y="1155"/>
                </a:lnTo>
                <a:lnTo>
                  <a:pt x="976" y="1146"/>
                </a:lnTo>
                <a:lnTo>
                  <a:pt x="973" y="1146"/>
                </a:lnTo>
                <a:lnTo>
                  <a:pt x="965" y="1146"/>
                </a:lnTo>
                <a:lnTo>
                  <a:pt x="963" y="1146"/>
                </a:lnTo>
                <a:lnTo>
                  <a:pt x="965" y="1131"/>
                </a:lnTo>
                <a:lnTo>
                  <a:pt x="965" y="1128"/>
                </a:lnTo>
                <a:lnTo>
                  <a:pt x="965" y="1119"/>
                </a:lnTo>
                <a:lnTo>
                  <a:pt x="941" y="1119"/>
                </a:lnTo>
                <a:lnTo>
                  <a:pt x="939" y="1119"/>
                </a:lnTo>
                <a:lnTo>
                  <a:pt x="939" y="1120"/>
                </a:lnTo>
                <a:lnTo>
                  <a:pt x="939" y="1122"/>
                </a:lnTo>
                <a:lnTo>
                  <a:pt x="941" y="1122"/>
                </a:lnTo>
                <a:lnTo>
                  <a:pt x="941" y="1123"/>
                </a:lnTo>
                <a:lnTo>
                  <a:pt x="939" y="1128"/>
                </a:lnTo>
                <a:lnTo>
                  <a:pt x="926" y="1128"/>
                </a:lnTo>
                <a:lnTo>
                  <a:pt x="917" y="1128"/>
                </a:lnTo>
                <a:lnTo>
                  <a:pt x="917" y="1119"/>
                </a:lnTo>
                <a:lnTo>
                  <a:pt x="918" y="1072"/>
                </a:lnTo>
                <a:lnTo>
                  <a:pt x="921" y="1069"/>
                </a:lnTo>
                <a:lnTo>
                  <a:pt x="939" y="1069"/>
                </a:lnTo>
                <a:lnTo>
                  <a:pt x="945" y="1069"/>
                </a:lnTo>
                <a:lnTo>
                  <a:pt x="967" y="1069"/>
                </a:lnTo>
                <a:lnTo>
                  <a:pt x="967" y="1067"/>
                </a:lnTo>
                <a:lnTo>
                  <a:pt x="967" y="1063"/>
                </a:lnTo>
                <a:lnTo>
                  <a:pt x="967" y="1051"/>
                </a:lnTo>
                <a:lnTo>
                  <a:pt x="968" y="1037"/>
                </a:lnTo>
                <a:lnTo>
                  <a:pt x="968" y="1026"/>
                </a:lnTo>
                <a:lnTo>
                  <a:pt x="968" y="1013"/>
                </a:lnTo>
                <a:lnTo>
                  <a:pt x="968" y="1011"/>
                </a:lnTo>
                <a:lnTo>
                  <a:pt x="970" y="1010"/>
                </a:lnTo>
                <a:lnTo>
                  <a:pt x="982" y="1008"/>
                </a:lnTo>
                <a:lnTo>
                  <a:pt x="982" y="1007"/>
                </a:lnTo>
                <a:lnTo>
                  <a:pt x="982" y="1002"/>
                </a:lnTo>
                <a:lnTo>
                  <a:pt x="982" y="1001"/>
                </a:lnTo>
                <a:lnTo>
                  <a:pt x="979" y="1001"/>
                </a:lnTo>
                <a:lnTo>
                  <a:pt x="976" y="1001"/>
                </a:lnTo>
                <a:lnTo>
                  <a:pt x="971" y="1002"/>
                </a:lnTo>
                <a:lnTo>
                  <a:pt x="970" y="1002"/>
                </a:lnTo>
                <a:lnTo>
                  <a:pt x="967" y="1004"/>
                </a:lnTo>
                <a:lnTo>
                  <a:pt x="965" y="1005"/>
                </a:lnTo>
                <a:lnTo>
                  <a:pt x="960" y="1016"/>
                </a:lnTo>
                <a:lnTo>
                  <a:pt x="959" y="1020"/>
                </a:lnTo>
                <a:lnTo>
                  <a:pt x="957" y="1022"/>
                </a:lnTo>
                <a:lnTo>
                  <a:pt x="956" y="1023"/>
                </a:lnTo>
                <a:lnTo>
                  <a:pt x="954" y="1026"/>
                </a:lnTo>
                <a:lnTo>
                  <a:pt x="953" y="1028"/>
                </a:lnTo>
                <a:lnTo>
                  <a:pt x="953" y="1031"/>
                </a:lnTo>
                <a:lnTo>
                  <a:pt x="950" y="1034"/>
                </a:lnTo>
                <a:lnTo>
                  <a:pt x="948" y="1037"/>
                </a:lnTo>
                <a:lnTo>
                  <a:pt x="947" y="1040"/>
                </a:lnTo>
                <a:lnTo>
                  <a:pt x="945" y="1042"/>
                </a:lnTo>
                <a:lnTo>
                  <a:pt x="942" y="1045"/>
                </a:lnTo>
                <a:lnTo>
                  <a:pt x="941" y="1046"/>
                </a:lnTo>
                <a:lnTo>
                  <a:pt x="939" y="1048"/>
                </a:lnTo>
                <a:lnTo>
                  <a:pt x="938" y="1049"/>
                </a:lnTo>
                <a:lnTo>
                  <a:pt x="938" y="1051"/>
                </a:lnTo>
                <a:lnTo>
                  <a:pt x="935" y="1052"/>
                </a:lnTo>
                <a:lnTo>
                  <a:pt x="933" y="1055"/>
                </a:lnTo>
                <a:lnTo>
                  <a:pt x="932" y="1057"/>
                </a:lnTo>
                <a:lnTo>
                  <a:pt x="929" y="1060"/>
                </a:lnTo>
                <a:lnTo>
                  <a:pt x="926" y="1061"/>
                </a:lnTo>
                <a:lnTo>
                  <a:pt x="924" y="1063"/>
                </a:lnTo>
                <a:lnTo>
                  <a:pt x="923" y="1064"/>
                </a:lnTo>
                <a:lnTo>
                  <a:pt x="921" y="1066"/>
                </a:lnTo>
                <a:lnTo>
                  <a:pt x="920" y="1067"/>
                </a:lnTo>
                <a:lnTo>
                  <a:pt x="918" y="1067"/>
                </a:lnTo>
                <a:lnTo>
                  <a:pt x="918" y="1064"/>
                </a:lnTo>
                <a:lnTo>
                  <a:pt x="918" y="1048"/>
                </a:lnTo>
                <a:lnTo>
                  <a:pt x="918" y="1046"/>
                </a:lnTo>
                <a:lnTo>
                  <a:pt x="918" y="1045"/>
                </a:lnTo>
                <a:lnTo>
                  <a:pt x="918" y="1043"/>
                </a:lnTo>
                <a:lnTo>
                  <a:pt x="918" y="1037"/>
                </a:lnTo>
                <a:lnTo>
                  <a:pt x="918" y="1029"/>
                </a:lnTo>
                <a:lnTo>
                  <a:pt x="918" y="1028"/>
                </a:lnTo>
                <a:lnTo>
                  <a:pt x="920" y="1028"/>
                </a:lnTo>
                <a:lnTo>
                  <a:pt x="924" y="1028"/>
                </a:lnTo>
                <a:lnTo>
                  <a:pt x="926" y="1028"/>
                </a:lnTo>
                <a:lnTo>
                  <a:pt x="926" y="1022"/>
                </a:lnTo>
                <a:lnTo>
                  <a:pt x="926" y="1010"/>
                </a:lnTo>
                <a:lnTo>
                  <a:pt x="926" y="1008"/>
                </a:lnTo>
                <a:lnTo>
                  <a:pt x="927" y="986"/>
                </a:lnTo>
                <a:lnTo>
                  <a:pt x="921" y="983"/>
                </a:lnTo>
                <a:lnTo>
                  <a:pt x="920" y="981"/>
                </a:lnTo>
                <a:lnTo>
                  <a:pt x="914" y="976"/>
                </a:lnTo>
                <a:lnTo>
                  <a:pt x="908" y="972"/>
                </a:lnTo>
                <a:lnTo>
                  <a:pt x="909" y="970"/>
                </a:lnTo>
                <a:lnTo>
                  <a:pt x="920" y="970"/>
                </a:lnTo>
                <a:lnTo>
                  <a:pt x="921" y="970"/>
                </a:lnTo>
                <a:lnTo>
                  <a:pt x="921" y="969"/>
                </a:lnTo>
                <a:lnTo>
                  <a:pt x="921" y="967"/>
                </a:lnTo>
                <a:lnTo>
                  <a:pt x="921" y="966"/>
                </a:lnTo>
                <a:lnTo>
                  <a:pt x="921" y="964"/>
                </a:lnTo>
                <a:lnTo>
                  <a:pt x="909" y="964"/>
                </a:lnTo>
                <a:lnTo>
                  <a:pt x="891" y="964"/>
                </a:lnTo>
                <a:lnTo>
                  <a:pt x="884" y="963"/>
                </a:lnTo>
                <a:lnTo>
                  <a:pt x="870" y="963"/>
                </a:lnTo>
                <a:lnTo>
                  <a:pt x="870" y="967"/>
                </a:lnTo>
                <a:lnTo>
                  <a:pt x="870" y="970"/>
                </a:lnTo>
                <a:lnTo>
                  <a:pt x="870" y="978"/>
                </a:lnTo>
                <a:lnTo>
                  <a:pt x="870" y="1020"/>
                </a:lnTo>
                <a:lnTo>
                  <a:pt x="891" y="1020"/>
                </a:lnTo>
                <a:lnTo>
                  <a:pt x="894" y="1020"/>
                </a:lnTo>
                <a:lnTo>
                  <a:pt x="893" y="1054"/>
                </a:lnTo>
                <a:lnTo>
                  <a:pt x="893" y="1070"/>
                </a:lnTo>
                <a:lnTo>
                  <a:pt x="870" y="1070"/>
                </a:lnTo>
                <a:lnTo>
                  <a:pt x="868" y="1070"/>
                </a:lnTo>
                <a:lnTo>
                  <a:pt x="868" y="1073"/>
                </a:lnTo>
                <a:lnTo>
                  <a:pt x="867" y="1082"/>
                </a:lnTo>
                <a:lnTo>
                  <a:pt x="837" y="1095"/>
                </a:lnTo>
                <a:lnTo>
                  <a:pt x="807" y="1105"/>
                </a:lnTo>
                <a:lnTo>
                  <a:pt x="807" y="1107"/>
                </a:lnTo>
                <a:lnTo>
                  <a:pt x="807" y="1110"/>
                </a:lnTo>
                <a:lnTo>
                  <a:pt x="808" y="1113"/>
                </a:lnTo>
                <a:lnTo>
                  <a:pt x="808" y="1116"/>
                </a:lnTo>
                <a:lnTo>
                  <a:pt x="802" y="1117"/>
                </a:lnTo>
                <a:lnTo>
                  <a:pt x="795" y="1140"/>
                </a:lnTo>
                <a:lnTo>
                  <a:pt x="793" y="1140"/>
                </a:lnTo>
                <a:lnTo>
                  <a:pt x="792" y="1140"/>
                </a:lnTo>
                <a:lnTo>
                  <a:pt x="780" y="1137"/>
                </a:lnTo>
                <a:lnTo>
                  <a:pt x="770" y="1138"/>
                </a:lnTo>
                <a:lnTo>
                  <a:pt x="770" y="1143"/>
                </a:lnTo>
                <a:lnTo>
                  <a:pt x="770" y="1145"/>
                </a:lnTo>
                <a:lnTo>
                  <a:pt x="770" y="1149"/>
                </a:lnTo>
                <a:lnTo>
                  <a:pt x="770" y="1151"/>
                </a:lnTo>
                <a:lnTo>
                  <a:pt x="769" y="1151"/>
                </a:lnTo>
                <a:lnTo>
                  <a:pt x="769" y="1166"/>
                </a:lnTo>
                <a:lnTo>
                  <a:pt x="769" y="1175"/>
                </a:lnTo>
                <a:lnTo>
                  <a:pt x="767" y="1175"/>
                </a:lnTo>
                <a:lnTo>
                  <a:pt x="766" y="1175"/>
                </a:lnTo>
                <a:lnTo>
                  <a:pt x="764" y="1176"/>
                </a:lnTo>
                <a:lnTo>
                  <a:pt x="716" y="1184"/>
                </a:lnTo>
                <a:lnTo>
                  <a:pt x="716" y="1217"/>
                </a:lnTo>
                <a:lnTo>
                  <a:pt x="707" y="1217"/>
                </a:lnTo>
                <a:lnTo>
                  <a:pt x="707" y="1264"/>
                </a:lnTo>
                <a:lnTo>
                  <a:pt x="707" y="1269"/>
                </a:lnTo>
                <a:lnTo>
                  <a:pt x="701" y="1269"/>
                </a:lnTo>
                <a:lnTo>
                  <a:pt x="697" y="1269"/>
                </a:lnTo>
                <a:lnTo>
                  <a:pt x="689" y="1269"/>
                </a:lnTo>
                <a:lnTo>
                  <a:pt x="683" y="1269"/>
                </a:lnTo>
                <a:lnTo>
                  <a:pt x="680" y="1269"/>
                </a:lnTo>
                <a:lnTo>
                  <a:pt x="672" y="1269"/>
                </a:lnTo>
                <a:lnTo>
                  <a:pt x="666" y="1270"/>
                </a:lnTo>
                <a:lnTo>
                  <a:pt x="659" y="1270"/>
                </a:lnTo>
                <a:lnTo>
                  <a:pt x="657" y="1270"/>
                </a:lnTo>
                <a:lnTo>
                  <a:pt x="644" y="1270"/>
                </a:lnTo>
                <a:lnTo>
                  <a:pt x="641" y="1270"/>
                </a:lnTo>
                <a:lnTo>
                  <a:pt x="639" y="1270"/>
                </a:lnTo>
                <a:lnTo>
                  <a:pt x="639" y="1299"/>
                </a:lnTo>
                <a:lnTo>
                  <a:pt x="638" y="1335"/>
                </a:lnTo>
                <a:lnTo>
                  <a:pt x="638" y="1366"/>
                </a:lnTo>
                <a:lnTo>
                  <a:pt x="638" y="1367"/>
                </a:lnTo>
                <a:lnTo>
                  <a:pt x="629" y="1367"/>
                </a:lnTo>
                <a:lnTo>
                  <a:pt x="583" y="1369"/>
                </a:lnTo>
                <a:lnTo>
                  <a:pt x="582" y="1369"/>
                </a:lnTo>
                <a:lnTo>
                  <a:pt x="582" y="1381"/>
                </a:lnTo>
                <a:lnTo>
                  <a:pt x="582" y="1385"/>
                </a:lnTo>
                <a:lnTo>
                  <a:pt x="583" y="1385"/>
                </a:lnTo>
                <a:lnTo>
                  <a:pt x="615" y="1385"/>
                </a:lnTo>
                <a:lnTo>
                  <a:pt x="615" y="1417"/>
                </a:lnTo>
                <a:lnTo>
                  <a:pt x="614" y="1417"/>
                </a:lnTo>
                <a:lnTo>
                  <a:pt x="614" y="1426"/>
                </a:lnTo>
                <a:lnTo>
                  <a:pt x="614" y="1429"/>
                </a:lnTo>
                <a:lnTo>
                  <a:pt x="611" y="1429"/>
                </a:lnTo>
                <a:lnTo>
                  <a:pt x="579" y="1429"/>
                </a:lnTo>
                <a:lnTo>
                  <a:pt x="565" y="1429"/>
                </a:lnTo>
                <a:lnTo>
                  <a:pt x="565" y="1419"/>
                </a:lnTo>
                <a:lnTo>
                  <a:pt x="565" y="1416"/>
                </a:lnTo>
                <a:lnTo>
                  <a:pt x="564" y="1416"/>
                </a:lnTo>
                <a:lnTo>
                  <a:pt x="559" y="1416"/>
                </a:lnTo>
                <a:lnTo>
                  <a:pt x="559" y="1411"/>
                </a:lnTo>
                <a:lnTo>
                  <a:pt x="559" y="1407"/>
                </a:lnTo>
                <a:lnTo>
                  <a:pt x="561" y="1384"/>
                </a:lnTo>
                <a:lnTo>
                  <a:pt x="573" y="1384"/>
                </a:lnTo>
                <a:lnTo>
                  <a:pt x="573" y="1369"/>
                </a:lnTo>
                <a:lnTo>
                  <a:pt x="565" y="1369"/>
                </a:lnTo>
                <a:lnTo>
                  <a:pt x="565" y="1361"/>
                </a:lnTo>
                <a:lnTo>
                  <a:pt x="567" y="1344"/>
                </a:lnTo>
                <a:lnTo>
                  <a:pt x="567" y="1334"/>
                </a:lnTo>
                <a:lnTo>
                  <a:pt x="567" y="1332"/>
                </a:lnTo>
                <a:lnTo>
                  <a:pt x="567" y="1331"/>
                </a:lnTo>
                <a:lnTo>
                  <a:pt x="579" y="1331"/>
                </a:lnTo>
                <a:lnTo>
                  <a:pt x="579" y="1326"/>
                </a:lnTo>
                <a:lnTo>
                  <a:pt x="576" y="1326"/>
                </a:lnTo>
                <a:lnTo>
                  <a:pt x="574" y="1325"/>
                </a:lnTo>
                <a:lnTo>
                  <a:pt x="567" y="1325"/>
                </a:lnTo>
                <a:lnTo>
                  <a:pt x="567" y="1317"/>
                </a:lnTo>
                <a:lnTo>
                  <a:pt x="567" y="1307"/>
                </a:lnTo>
                <a:lnTo>
                  <a:pt x="567" y="1305"/>
                </a:lnTo>
                <a:lnTo>
                  <a:pt x="567" y="1304"/>
                </a:lnTo>
                <a:lnTo>
                  <a:pt x="577" y="1304"/>
                </a:lnTo>
                <a:lnTo>
                  <a:pt x="577" y="1299"/>
                </a:lnTo>
                <a:lnTo>
                  <a:pt x="570" y="1299"/>
                </a:lnTo>
                <a:lnTo>
                  <a:pt x="567" y="1299"/>
                </a:lnTo>
                <a:lnTo>
                  <a:pt x="567" y="1296"/>
                </a:lnTo>
                <a:lnTo>
                  <a:pt x="567" y="1285"/>
                </a:lnTo>
                <a:lnTo>
                  <a:pt x="567" y="1284"/>
                </a:lnTo>
                <a:lnTo>
                  <a:pt x="568" y="1275"/>
                </a:lnTo>
                <a:lnTo>
                  <a:pt x="568" y="1272"/>
                </a:lnTo>
                <a:lnTo>
                  <a:pt x="576" y="1272"/>
                </a:lnTo>
                <a:lnTo>
                  <a:pt x="576" y="1252"/>
                </a:lnTo>
                <a:lnTo>
                  <a:pt x="571" y="1252"/>
                </a:lnTo>
                <a:lnTo>
                  <a:pt x="568" y="1252"/>
                </a:lnTo>
                <a:lnTo>
                  <a:pt x="567" y="1252"/>
                </a:lnTo>
                <a:lnTo>
                  <a:pt x="567" y="1246"/>
                </a:lnTo>
                <a:lnTo>
                  <a:pt x="567" y="1237"/>
                </a:lnTo>
                <a:lnTo>
                  <a:pt x="567" y="1235"/>
                </a:lnTo>
                <a:lnTo>
                  <a:pt x="567" y="1234"/>
                </a:lnTo>
                <a:lnTo>
                  <a:pt x="567" y="1231"/>
                </a:lnTo>
                <a:lnTo>
                  <a:pt x="568" y="1204"/>
                </a:lnTo>
                <a:lnTo>
                  <a:pt x="568" y="1202"/>
                </a:lnTo>
                <a:lnTo>
                  <a:pt x="568" y="1172"/>
                </a:lnTo>
                <a:lnTo>
                  <a:pt x="568" y="1148"/>
                </a:lnTo>
                <a:lnTo>
                  <a:pt x="570" y="1148"/>
                </a:lnTo>
                <a:lnTo>
                  <a:pt x="576" y="1146"/>
                </a:lnTo>
                <a:lnTo>
                  <a:pt x="577" y="1146"/>
                </a:lnTo>
                <a:lnTo>
                  <a:pt x="577" y="1140"/>
                </a:lnTo>
                <a:lnTo>
                  <a:pt x="570" y="1142"/>
                </a:lnTo>
                <a:lnTo>
                  <a:pt x="568" y="1142"/>
                </a:lnTo>
                <a:lnTo>
                  <a:pt x="568" y="1140"/>
                </a:lnTo>
                <a:lnTo>
                  <a:pt x="568" y="1128"/>
                </a:lnTo>
                <a:lnTo>
                  <a:pt x="568" y="1125"/>
                </a:lnTo>
                <a:lnTo>
                  <a:pt x="568" y="1123"/>
                </a:lnTo>
                <a:lnTo>
                  <a:pt x="570" y="1123"/>
                </a:lnTo>
                <a:lnTo>
                  <a:pt x="571" y="1123"/>
                </a:lnTo>
                <a:lnTo>
                  <a:pt x="577" y="1123"/>
                </a:lnTo>
                <a:lnTo>
                  <a:pt x="577" y="1111"/>
                </a:lnTo>
                <a:lnTo>
                  <a:pt x="570" y="1111"/>
                </a:lnTo>
                <a:lnTo>
                  <a:pt x="570" y="1110"/>
                </a:lnTo>
                <a:lnTo>
                  <a:pt x="570" y="1105"/>
                </a:lnTo>
                <a:lnTo>
                  <a:pt x="577" y="1105"/>
                </a:lnTo>
                <a:lnTo>
                  <a:pt x="579" y="1082"/>
                </a:lnTo>
                <a:lnTo>
                  <a:pt x="570" y="1082"/>
                </a:lnTo>
                <a:lnTo>
                  <a:pt x="570" y="1081"/>
                </a:lnTo>
                <a:lnTo>
                  <a:pt x="570" y="1076"/>
                </a:lnTo>
                <a:lnTo>
                  <a:pt x="570" y="1073"/>
                </a:lnTo>
                <a:lnTo>
                  <a:pt x="570" y="1072"/>
                </a:lnTo>
                <a:lnTo>
                  <a:pt x="568" y="1072"/>
                </a:lnTo>
                <a:lnTo>
                  <a:pt x="561" y="1072"/>
                </a:lnTo>
                <a:lnTo>
                  <a:pt x="555" y="1072"/>
                </a:lnTo>
                <a:lnTo>
                  <a:pt x="552" y="1072"/>
                </a:lnTo>
                <a:lnTo>
                  <a:pt x="550" y="1072"/>
                </a:lnTo>
                <a:lnTo>
                  <a:pt x="549" y="1072"/>
                </a:lnTo>
                <a:lnTo>
                  <a:pt x="547" y="1072"/>
                </a:lnTo>
                <a:lnTo>
                  <a:pt x="546" y="1072"/>
                </a:lnTo>
                <a:lnTo>
                  <a:pt x="546" y="1073"/>
                </a:lnTo>
                <a:lnTo>
                  <a:pt x="546" y="1096"/>
                </a:lnTo>
                <a:lnTo>
                  <a:pt x="553" y="1096"/>
                </a:lnTo>
                <a:lnTo>
                  <a:pt x="568" y="1098"/>
                </a:lnTo>
                <a:lnTo>
                  <a:pt x="568" y="1101"/>
                </a:lnTo>
                <a:lnTo>
                  <a:pt x="562" y="1101"/>
                </a:lnTo>
                <a:lnTo>
                  <a:pt x="562" y="1105"/>
                </a:lnTo>
                <a:lnTo>
                  <a:pt x="568" y="1105"/>
                </a:lnTo>
                <a:lnTo>
                  <a:pt x="568" y="1110"/>
                </a:lnTo>
                <a:lnTo>
                  <a:pt x="570" y="1110"/>
                </a:lnTo>
                <a:lnTo>
                  <a:pt x="570" y="1113"/>
                </a:lnTo>
                <a:lnTo>
                  <a:pt x="570" y="1117"/>
                </a:lnTo>
                <a:lnTo>
                  <a:pt x="567" y="1122"/>
                </a:lnTo>
                <a:lnTo>
                  <a:pt x="559" y="1122"/>
                </a:lnTo>
                <a:lnTo>
                  <a:pt x="559" y="1123"/>
                </a:lnTo>
                <a:lnTo>
                  <a:pt x="559" y="1125"/>
                </a:lnTo>
                <a:lnTo>
                  <a:pt x="559" y="1126"/>
                </a:lnTo>
                <a:lnTo>
                  <a:pt x="559" y="1128"/>
                </a:lnTo>
                <a:lnTo>
                  <a:pt x="559" y="1129"/>
                </a:lnTo>
                <a:lnTo>
                  <a:pt x="567" y="1131"/>
                </a:lnTo>
                <a:lnTo>
                  <a:pt x="568" y="1132"/>
                </a:lnTo>
                <a:lnTo>
                  <a:pt x="568" y="1135"/>
                </a:lnTo>
                <a:lnTo>
                  <a:pt x="559" y="1135"/>
                </a:lnTo>
                <a:lnTo>
                  <a:pt x="559" y="1142"/>
                </a:lnTo>
                <a:lnTo>
                  <a:pt x="559" y="1143"/>
                </a:lnTo>
                <a:lnTo>
                  <a:pt x="558" y="1143"/>
                </a:lnTo>
                <a:lnTo>
                  <a:pt x="556" y="1143"/>
                </a:lnTo>
                <a:lnTo>
                  <a:pt x="555" y="1143"/>
                </a:lnTo>
                <a:lnTo>
                  <a:pt x="555" y="1142"/>
                </a:lnTo>
                <a:lnTo>
                  <a:pt x="553" y="1142"/>
                </a:lnTo>
                <a:lnTo>
                  <a:pt x="552" y="1142"/>
                </a:lnTo>
                <a:lnTo>
                  <a:pt x="547" y="1140"/>
                </a:lnTo>
                <a:lnTo>
                  <a:pt x="546" y="1140"/>
                </a:lnTo>
                <a:lnTo>
                  <a:pt x="546" y="1138"/>
                </a:lnTo>
                <a:lnTo>
                  <a:pt x="544" y="1138"/>
                </a:lnTo>
                <a:lnTo>
                  <a:pt x="543" y="1146"/>
                </a:lnTo>
                <a:lnTo>
                  <a:pt x="537" y="1161"/>
                </a:lnTo>
                <a:lnTo>
                  <a:pt x="531" y="1163"/>
                </a:lnTo>
                <a:lnTo>
                  <a:pt x="529" y="1161"/>
                </a:lnTo>
                <a:lnTo>
                  <a:pt x="526" y="1167"/>
                </a:lnTo>
                <a:lnTo>
                  <a:pt x="526" y="1169"/>
                </a:lnTo>
                <a:lnTo>
                  <a:pt x="520" y="1175"/>
                </a:lnTo>
                <a:lnTo>
                  <a:pt x="520" y="1184"/>
                </a:lnTo>
                <a:lnTo>
                  <a:pt x="522" y="1184"/>
                </a:lnTo>
                <a:lnTo>
                  <a:pt x="529" y="1184"/>
                </a:lnTo>
                <a:lnTo>
                  <a:pt x="529" y="1182"/>
                </a:lnTo>
                <a:lnTo>
                  <a:pt x="529" y="1181"/>
                </a:lnTo>
                <a:lnTo>
                  <a:pt x="529" y="1179"/>
                </a:lnTo>
                <a:lnTo>
                  <a:pt x="529" y="1178"/>
                </a:lnTo>
                <a:lnTo>
                  <a:pt x="531" y="1178"/>
                </a:lnTo>
                <a:lnTo>
                  <a:pt x="531" y="1176"/>
                </a:lnTo>
                <a:lnTo>
                  <a:pt x="532" y="1176"/>
                </a:lnTo>
                <a:lnTo>
                  <a:pt x="532" y="1175"/>
                </a:lnTo>
                <a:lnTo>
                  <a:pt x="534" y="1175"/>
                </a:lnTo>
                <a:lnTo>
                  <a:pt x="535" y="1176"/>
                </a:lnTo>
                <a:lnTo>
                  <a:pt x="534" y="1176"/>
                </a:lnTo>
                <a:lnTo>
                  <a:pt x="534" y="1178"/>
                </a:lnTo>
                <a:lnTo>
                  <a:pt x="532" y="1178"/>
                </a:lnTo>
                <a:lnTo>
                  <a:pt x="532" y="1179"/>
                </a:lnTo>
                <a:lnTo>
                  <a:pt x="531" y="1181"/>
                </a:lnTo>
                <a:lnTo>
                  <a:pt x="531" y="1182"/>
                </a:lnTo>
                <a:lnTo>
                  <a:pt x="531" y="1184"/>
                </a:lnTo>
                <a:lnTo>
                  <a:pt x="558" y="1184"/>
                </a:lnTo>
                <a:lnTo>
                  <a:pt x="567" y="1184"/>
                </a:lnTo>
                <a:lnTo>
                  <a:pt x="565" y="1202"/>
                </a:lnTo>
                <a:lnTo>
                  <a:pt x="565" y="1204"/>
                </a:lnTo>
                <a:lnTo>
                  <a:pt x="565" y="1244"/>
                </a:lnTo>
                <a:lnTo>
                  <a:pt x="565" y="1246"/>
                </a:lnTo>
                <a:lnTo>
                  <a:pt x="565" y="1252"/>
                </a:lnTo>
                <a:lnTo>
                  <a:pt x="564" y="1252"/>
                </a:lnTo>
                <a:lnTo>
                  <a:pt x="562" y="1252"/>
                </a:lnTo>
                <a:lnTo>
                  <a:pt x="561" y="1252"/>
                </a:lnTo>
                <a:lnTo>
                  <a:pt x="561" y="1254"/>
                </a:lnTo>
                <a:lnTo>
                  <a:pt x="559" y="1254"/>
                </a:lnTo>
                <a:lnTo>
                  <a:pt x="558" y="1254"/>
                </a:lnTo>
                <a:lnTo>
                  <a:pt x="556" y="1254"/>
                </a:lnTo>
                <a:lnTo>
                  <a:pt x="555" y="1255"/>
                </a:lnTo>
                <a:lnTo>
                  <a:pt x="552" y="1248"/>
                </a:lnTo>
                <a:lnTo>
                  <a:pt x="552" y="1246"/>
                </a:lnTo>
                <a:lnTo>
                  <a:pt x="498" y="1244"/>
                </a:lnTo>
                <a:lnTo>
                  <a:pt x="498" y="1257"/>
                </a:lnTo>
                <a:lnTo>
                  <a:pt x="496" y="1257"/>
                </a:lnTo>
                <a:lnTo>
                  <a:pt x="496" y="1255"/>
                </a:lnTo>
                <a:lnTo>
                  <a:pt x="496" y="1251"/>
                </a:lnTo>
                <a:lnTo>
                  <a:pt x="496" y="1248"/>
                </a:lnTo>
                <a:lnTo>
                  <a:pt x="496" y="1246"/>
                </a:lnTo>
                <a:lnTo>
                  <a:pt x="496" y="1244"/>
                </a:lnTo>
                <a:lnTo>
                  <a:pt x="494" y="1244"/>
                </a:lnTo>
                <a:lnTo>
                  <a:pt x="482" y="1244"/>
                </a:lnTo>
                <a:lnTo>
                  <a:pt x="482" y="1220"/>
                </a:lnTo>
                <a:lnTo>
                  <a:pt x="470" y="1220"/>
                </a:lnTo>
                <a:lnTo>
                  <a:pt x="470" y="1222"/>
                </a:lnTo>
                <a:lnTo>
                  <a:pt x="470" y="1228"/>
                </a:lnTo>
                <a:lnTo>
                  <a:pt x="469" y="1232"/>
                </a:lnTo>
                <a:lnTo>
                  <a:pt x="469" y="1237"/>
                </a:lnTo>
                <a:lnTo>
                  <a:pt x="469" y="1246"/>
                </a:lnTo>
                <a:lnTo>
                  <a:pt x="469" y="1257"/>
                </a:lnTo>
                <a:lnTo>
                  <a:pt x="469" y="1258"/>
                </a:lnTo>
                <a:lnTo>
                  <a:pt x="458" y="1258"/>
                </a:lnTo>
                <a:lnTo>
                  <a:pt x="457" y="1258"/>
                </a:lnTo>
                <a:lnTo>
                  <a:pt x="457" y="1267"/>
                </a:lnTo>
                <a:lnTo>
                  <a:pt x="457" y="1269"/>
                </a:lnTo>
                <a:lnTo>
                  <a:pt x="424" y="1269"/>
                </a:lnTo>
                <a:lnTo>
                  <a:pt x="369" y="1269"/>
                </a:lnTo>
                <a:lnTo>
                  <a:pt x="323" y="1269"/>
                </a:lnTo>
                <a:lnTo>
                  <a:pt x="321" y="1269"/>
                </a:lnTo>
                <a:lnTo>
                  <a:pt x="320" y="1269"/>
                </a:lnTo>
                <a:lnTo>
                  <a:pt x="308" y="1269"/>
                </a:lnTo>
                <a:lnTo>
                  <a:pt x="292" y="1269"/>
                </a:lnTo>
                <a:lnTo>
                  <a:pt x="288" y="1269"/>
                </a:lnTo>
                <a:lnTo>
                  <a:pt x="286" y="1270"/>
                </a:lnTo>
                <a:lnTo>
                  <a:pt x="285" y="1272"/>
                </a:lnTo>
                <a:lnTo>
                  <a:pt x="285" y="1273"/>
                </a:lnTo>
                <a:lnTo>
                  <a:pt x="283" y="1273"/>
                </a:lnTo>
                <a:lnTo>
                  <a:pt x="282" y="1275"/>
                </a:lnTo>
                <a:lnTo>
                  <a:pt x="280" y="1276"/>
                </a:lnTo>
                <a:lnTo>
                  <a:pt x="279" y="1276"/>
                </a:lnTo>
                <a:lnTo>
                  <a:pt x="279" y="1278"/>
                </a:lnTo>
                <a:lnTo>
                  <a:pt x="277" y="1278"/>
                </a:lnTo>
                <a:lnTo>
                  <a:pt x="276" y="1278"/>
                </a:lnTo>
                <a:lnTo>
                  <a:pt x="274" y="1278"/>
                </a:lnTo>
                <a:lnTo>
                  <a:pt x="274" y="1279"/>
                </a:lnTo>
                <a:lnTo>
                  <a:pt x="273" y="1279"/>
                </a:lnTo>
                <a:lnTo>
                  <a:pt x="271" y="1279"/>
                </a:lnTo>
                <a:lnTo>
                  <a:pt x="270" y="1279"/>
                </a:lnTo>
                <a:lnTo>
                  <a:pt x="268" y="1279"/>
                </a:lnTo>
                <a:lnTo>
                  <a:pt x="262" y="1279"/>
                </a:lnTo>
                <a:lnTo>
                  <a:pt x="261" y="1279"/>
                </a:lnTo>
                <a:lnTo>
                  <a:pt x="259" y="1279"/>
                </a:lnTo>
                <a:lnTo>
                  <a:pt x="259" y="1281"/>
                </a:lnTo>
                <a:lnTo>
                  <a:pt x="258" y="1281"/>
                </a:lnTo>
                <a:lnTo>
                  <a:pt x="256" y="1281"/>
                </a:lnTo>
                <a:lnTo>
                  <a:pt x="256" y="1282"/>
                </a:lnTo>
                <a:lnTo>
                  <a:pt x="250" y="1290"/>
                </a:lnTo>
                <a:lnTo>
                  <a:pt x="268" y="1304"/>
                </a:lnTo>
                <a:lnTo>
                  <a:pt x="270" y="1305"/>
                </a:lnTo>
                <a:lnTo>
                  <a:pt x="273" y="1307"/>
                </a:lnTo>
                <a:lnTo>
                  <a:pt x="274" y="1310"/>
                </a:lnTo>
                <a:lnTo>
                  <a:pt x="279" y="1313"/>
                </a:lnTo>
                <a:lnTo>
                  <a:pt x="280" y="1314"/>
                </a:lnTo>
                <a:lnTo>
                  <a:pt x="282" y="1316"/>
                </a:lnTo>
                <a:lnTo>
                  <a:pt x="285" y="1319"/>
                </a:lnTo>
                <a:lnTo>
                  <a:pt x="286" y="1322"/>
                </a:lnTo>
                <a:lnTo>
                  <a:pt x="288" y="1323"/>
                </a:lnTo>
                <a:lnTo>
                  <a:pt x="288" y="1326"/>
                </a:lnTo>
                <a:lnTo>
                  <a:pt x="289" y="1329"/>
                </a:lnTo>
                <a:lnTo>
                  <a:pt x="289" y="1332"/>
                </a:lnTo>
                <a:lnTo>
                  <a:pt x="291" y="1335"/>
                </a:lnTo>
                <a:lnTo>
                  <a:pt x="291" y="1338"/>
                </a:lnTo>
                <a:lnTo>
                  <a:pt x="291" y="1341"/>
                </a:lnTo>
                <a:lnTo>
                  <a:pt x="289" y="1346"/>
                </a:lnTo>
                <a:lnTo>
                  <a:pt x="286" y="1366"/>
                </a:lnTo>
                <a:lnTo>
                  <a:pt x="329" y="1367"/>
                </a:lnTo>
                <a:lnTo>
                  <a:pt x="338" y="1367"/>
                </a:lnTo>
                <a:lnTo>
                  <a:pt x="344" y="1367"/>
                </a:lnTo>
                <a:lnTo>
                  <a:pt x="348" y="1367"/>
                </a:lnTo>
                <a:lnTo>
                  <a:pt x="356" y="1367"/>
                </a:lnTo>
                <a:lnTo>
                  <a:pt x="383" y="1367"/>
                </a:lnTo>
                <a:lnTo>
                  <a:pt x="393" y="1367"/>
                </a:lnTo>
                <a:lnTo>
                  <a:pt x="393" y="1369"/>
                </a:lnTo>
                <a:lnTo>
                  <a:pt x="393" y="1379"/>
                </a:lnTo>
                <a:lnTo>
                  <a:pt x="389" y="1382"/>
                </a:lnTo>
                <a:lnTo>
                  <a:pt x="389" y="1417"/>
                </a:lnTo>
                <a:lnTo>
                  <a:pt x="395" y="1425"/>
                </a:lnTo>
                <a:lnTo>
                  <a:pt x="389" y="1437"/>
                </a:lnTo>
                <a:lnTo>
                  <a:pt x="390" y="1441"/>
                </a:lnTo>
                <a:lnTo>
                  <a:pt x="389" y="1447"/>
                </a:lnTo>
                <a:lnTo>
                  <a:pt x="393" y="1449"/>
                </a:lnTo>
                <a:lnTo>
                  <a:pt x="395" y="1456"/>
                </a:lnTo>
                <a:lnTo>
                  <a:pt x="392" y="1467"/>
                </a:lnTo>
                <a:lnTo>
                  <a:pt x="383" y="1467"/>
                </a:lnTo>
                <a:lnTo>
                  <a:pt x="368" y="1467"/>
                </a:lnTo>
                <a:lnTo>
                  <a:pt x="270" y="1467"/>
                </a:lnTo>
                <a:lnTo>
                  <a:pt x="255" y="1467"/>
                </a:lnTo>
                <a:lnTo>
                  <a:pt x="253" y="1467"/>
                </a:lnTo>
                <a:lnTo>
                  <a:pt x="267" y="1452"/>
                </a:lnTo>
                <a:lnTo>
                  <a:pt x="268" y="1450"/>
                </a:lnTo>
                <a:lnTo>
                  <a:pt x="268" y="1449"/>
                </a:lnTo>
                <a:lnTo>
                  <a:pt x="270" y="1449"/>
                </a:lnTo>
                <a:lnTo>
                  <a:pt x="270" y="1446"/>
                </a:lnTo>
                <a:lnTo>
                  <a:pt x="271" y="1446"/>
                </a:lnTo>
                <a:lnTo>
                  <a:pt x="271" y="1443"/>
                </a:lnTo>
                <a:lnTo>
                  <a:pt x="273" y="1440"/>
                </a:lnTo>
                <a:lnTo>
                  <a:pt x="274" y="1431"/>
                </a:lnTo>
                <a:lnTo>
                  <a:pt x="277" y="1414"/>
                </a:lnTo>
                <a:lnTo>
                  <a:pt x="276" y="1414"/>
                </a:lnTo>
                <a:lnTo>
                  <a:pt x="274" y="1419"/>
                </a:lnTo>
                <a:lnTo>
                  <a:pt x="273" y="1422"/>
                </a:lnTo>
                <a:lnTo>
                  <a:pt x="268" y="1431"/>
                </a:lnTo>
                <a:lnTo>
                  <a:pt x="267" y="1432"/>
                </a:lnTo>
                <a:lnTo>
                  <a:pt x="265" y="1434"/>
                </a:lnTo>
                <a:lnTo>
                  <a:pt x="264" y="1434"/>
                </a:lnTo>
                <a:lnTo>
                  <a:pt x="264" y="1435"/>
                </a:lnTo>
                <a:lnTo>
                  <a:pt x="262" y="1435"/>
                </a:lnTo>
                <a:lnTo>
                  <a:pt x="261" y="1435"/>
                </a:lnTo>
                <a:lnTo>
                  <a:pt x="252" y="1440"/>
                </a:lnTo>
                <a:lnTo>
                  <a:pt x="250" y="1440"/>
                </a:lnTo>
                <a:lnTo>
                  <a:pt x="250" y="1441"/>
                </a:lnTo>
                <a:lnTo>
                  <a:pt x="249" y="1443"/>
                </a:lnTo>
                <a:lnTo>
                  <a:pt x="247" y="1443"/>
                </a:lnTo>
                <a:lnTo>
                  <a:pt x="181" y="1443"/>
                </a:lnTo>
                <a:lnTo>
                  <a:pt x="178" y="1443"/>
                </a:lnTo>
                <a:lnTo>
                  <a:pt x="172" y="1443"/>
                </a:lnTo>
                <a:lnTo>
                  <a:pt x="172" y="1396"/>
                </a:lnTo>
                <a:lnTo>
                  <a:pt x="131" y="1382"/>
                </a:lnTo>
                <a:lnTo>
                  <a:pt x="131" y="1381"/>
                </a:lnTo>
                <a:lnTo>
                  <a:pt x="131" y="1379"/>
                </a:lnTo>
                <a:lnTo>
                  <a:pt x="133" y="1379"/>
                </a:lnTo>
                <a:lnTo>
                  <a:pt x="145" y="1372"/>
                </a:lnTo>
                <a:lnTo>
                  <a:pt x="148" y="1370"/>
                </a:lnTo>
                <a:lnTo>
                  <a:pt x="154" y="1366"/>
                </a:lnTo>
                <a:lnTo>
                  <a:pt x="155" y="1366"/>
                </a:lnTo>
                <a:lnTo>
                  <a:pt x="157" y="1364"/>
                </a:lnTo>
                <a:lnTo>
                  <a:pt x="158" y="1364"/>
                </a:lnTo>
                <a:lnTo>
                  <a:pt x="158" y="1363"/>
                </a:lnTo>
                <a:lnTo>
                  <a:pt x="140" y="1355"/>
                </a:lnTo>
                <a:lnTo>
                  <a:pt x="139" y="1355"/>
                </a:lnTo>
                <a:lnTo>
                  <a:pt x="130" y="1352"/>
                </a:lnTo>
                <a:lnTo>
                  <a:pt x="116" y="1346"/>
                </a:lnTo>
                <a:lnTo>
                  <a:pt x="96" y="1338"/>
                </a:lnTo>
                <a:lnTo>
                  <a:pt x="95" y="1338"/>
                </a:lnTo>
                <a:lnTo>
                  <a:pt x="96" y="1337"/>
                </a:lnTo>
                <a:lnTo>
                  <a:pt x="108" y="1323"/>
                </a:lnTo>
                <a:lnTo>
                  <a:pt x="127" y="1302"/>
                </a:lnTo>
                <a:lnTo>
                  <a:pt x="130" y="1299"/>
                </a:lnTo>
                <a:lnTo>
                  <a:pt x="130" y="1301"/>
                </a:lnTo>
                <a:lnTo>
                  <a:pt x="149" y="1314"/>
                </a:lnTo>
                <a:lnTo>
                  <a:pt x="157" y="1320"/>
                </a:lnTo>
                <a:lnTo>
                  <a:pt x="158" y="1322"/>
                </a:lnTo>
                <a:lnTo>
                  <a:pt x="161" y="1323"/>
                </a:lnTo>
                <a:lnTo>
                  <a:pt x="164" y="1326"/>
                </a:lnTo>
                <a:lnTo>
                  <a:pt x="170" y="1331"/>
                </a:lnTo>
                <a:lnTo>
                  <a:pt x="172" y="1317"/>
                </a:lnTo>
                <a:lnTo>
                  <a:pt x="172" y="1305"/>
                </a:lnTo>
                <a:lnTo>
                  <a:pt x="172" y="1297"/>
                </a:lnTo>
                <a:lnTo>
                  <a:pt x="172" y="1281"/>
                </a:lnTo>
                <a:lnTo>
                  <a:pt x="172" y="1275"/>
                </a:lnTo>
                <a:lnTo>
                  <a:pt x="172" y="1273"/>
                </a:lnTo>
                <a:lnTo>
                  <a:pt x="172" y="1272"/>
                </a:lnTo>
                <a:lnTo>
                  <a:pt x="172" y="1269"/>
                </a:lnTo>
                <a:lnTo>
                  <a:pt x="173" y="1267"/>
                </a:lnTo>
                <a:lnTo>
                  <a:pt x="173" y="1269"/>
                </a:lnTo>
                <a:lnTo>
                  <a:pt x="173" y="1270"/>
                </a:lnTo>
                <a:lnTo>
                  <a:pt x="199" y="1257"/>
                </a:lnTo>
                <a:lnTo>
                  <a:pt x="199" y="1255"/>
                </a:lnTo>
                <a:lnTo>
                  <a:pt x="199" y="1254"/>
                </a:lnTo>
                <a:lnTo>
                  <a:pt x="208" y="1240"/>
                </a:lnTo>
                <a:lnTo>
                  <a:pt x="211" y="1232"/>
                </a:lnTo>
                <a:lnTo>
                  <a:pt x="212" y="1231"/>
                </a:lnTo>
                <a:lnTo>
                  <a:pt x="217" y="1223"/>
                </a:lnTo>
                <a:lnTo>
                  <a:pt x="219" y="1220"/>
                </a:lnTo>
                <a:lnTo>
                  <a:pt x="217" y="1220"/>
                </a:lnTo>
                <a:lnTo>
                  <a:pt x="216" y="1216"/>
                </a:lnTo>
                <a:lnTo>
                  <a:pt x="214" y="1214"/>
                </a:lnTo>
                <a:lnTo>
                  <a:pt x="209" y="1208"/>
                </a:lnTo>
                <a:lnTo>
                  <a:pt x="206" y="1208"/>
                </a:lnTo>
                <a:lnTo>
                  <a:pt x="187" y="1208"/>
                </a:lnTo>
                <a:lnTo>
                  <a:pt x="173" y="1208"/>
                </a:lnTo>
                <a:lnTo>
                  <a:pt x="173" y="1207"/>
                </a:lnTo>
                <a:lnTo>
                  <a:pt x="173" y="1188"/>
                </a:lnTo>
                <a:lnTo>
                  <a:pt x="172" y="1188"/>
                </a:lnTo>
                <a:lnTo>
                  <a:pt x="167" y="1190"/>
                </a:lnTo>
                <a:lnTo>
                  <a:pt x="166" y="1191"/>
                </a:lnTo>
                <a:lnTo>
                  <a:pt x="164" y="1191"/>
                </a:lnTo>
                <a:lnTo>
                  <a:pt x="164" y="1190"/>
                </a:lnTo>
                <a:lnTo>
                  <a:pt x="164" y="1188"/>
                </a:lnTo>
                <a:lnTo>
                  <a:pt x="167" y="1188"/>
                </a:lnTo>
                <a:lnTo>
                  <a:pt x="172" y="1187"/>
                </a:lnTo>
                <a:lnTo>
                  <a:pt x="173" y="1185"/>
                </a:lnTo>
                <a:lnTo>
                  <a:pt x="173" y="1169"/>
                </a:lnTo>
                <a:lnTo>
                  <a:pt x="219" y="1169"/>
                </a:lnTo>
                <a:lnTo>
                  <a:pt x="226" y="1173"/>
                </a:lnTo>
                <a:lnTo>
                  <a:pt x="229" y="1169"/>
                </a:lnTo>
                <a:lnTo>
                  <a:pt x="231" y="1167"/>
                </a:lnTo>
                <a:lnTo>
                  <a:pt x="234" y="1163"/>
                </a:lnTo>
                <a:lnTo>
                  <a:pt x="234" y="1164"/>
                </a:lnTo>
                <a:lnTo>
                  <a:pt x="235" y="1164"/>
                </a:lnTo>
                <a:lnTo>
                  <a:pt x="232" y="1169"/>
                </a:lnTo>
                <a:lnTo>
                  <a:pt x="234" y="1170"/>
                </a:lnTo>
                <a:lnTo>
                  <a:pt x="244" y="1175"/>
                </a:lnTo>
                <a:lnTo>
                  <a:pt x="246" y="1175"/>
                </a:lnTo>
                <a:lnTo>
                  <a:pt x="249" y="1170"/>
                </a:lnTo>
                <a:lnTo>
                  <a:pt x="250" y="1167"/>
                </a:lnTo>
                <a:lnTo>
                  <a:pt x="259" y="1152"/>
                </a:lnTo>
                <a:lnTo>
                  <a:pt x="273" y="1152"/>
                </a:lnTo>
                <a:lnTo>
                  <a:pt x="273" y="1167"/>
                </a:lnTo>
                <a:lnTo>
                  <a:pt x="273" y="1169"/>
                </a:lnTo>
                <a:lnTo>
                  <a:pt x="270" y="1169"/>
                </a:lnTo>
                <a:lnTo>
                  <a:pt x="268" y="1169"/>
                </a:lnTo>
                <a:lnTo>
                  <a:pt x="268" y="1178"/>
                </a:lnTo>
                <a:lnTo>
                  <a:pt x="268" y="1179"/>
                </a:lnTo>
                <a:lnTo>
                  <a:pt x="273" y="1179"/>
                </a:lnTo>
                <a:lnTo>
                  <a:pt x="273" y="1173"/>
                </a:lnTo>
                <a:lnTo>
                  <a:pt x="273" y="1169"/>
                </a:lnTo>
                <a:lnTo>
                  <a:pt x="274" y="1169"/>
                </a:lnTo>
                <a:lnTo>
                  <a:pt x="274" y="1167"/>
                </a:lnTo>
                <a:lnTo>
                  <a:pt x="276" y="1167"/>
                </a:lnTo>
                <a:lnTo>
                  <a:pt x="276" y="1169"/>
                </a:lnTo>
                <a:lnTo>
                  <a:pt x="277" y="1169"/>
                </a:lnTo>
                <a:lnTo>
                  <a:pt x="301" y="1169"/>
                </a:lnTo>
                <a:lnTo>
                  <a:pt x="314" y="1169"/>
                </a:lnTo>
                <a:lnTo>
                  <a:pt x="314" y="1148"/>
                </a:lnTo>
                <a:lnTo>
                  <a:pt x="314" y="1142"/>
                </a:lnTo>
                <a:lnTo>
                  <a:pt x="295" y="1142"/>
                </a:lnTo>
                <a:lnTo>
                  <a:pt x="285" y="1140"/>
                </a:lnTo>
                <a:lnTo>
                  <a:pt x="282" y="1134"/>
                </a:lnTo>
                <a:lnTo>
                  <a:pt x="286" y="1131"/>
                </a:lnTo>
                <a:lnTo>
                  <a:pt x="289" y="1126"/>
                </a:lnTo>
                <a:lnTo>
                  <a:pt x="286" y="1123"/>
                </a:lnTo>
                <a:lnTo>
                  <a:pt x="280" y="1119"/>
                </a:lnTo>
                <a:lnTo>
                  <a:pt x="279" y="1117"/>
                </a:lnTo>
                <a:lnTo>
                  <a:pt x="279" y="1116"/>
                </a:lnTo>
                <a:lnTo>
                  <a:pt x="283" y="1111"/>
                </a:lnTo>
                <a:lnTo>
                  <a:pt x="285" y="1111"/>
                </a:lnTo>
                <a:lnTo>
                  <a:pt x="286" y="1110"/>
                </a:lnTo>
                <a:lnTo>
                  <a:pt x="286" y="1108"/>
                </a:lnTo>
                <a:lnTo>
                  <a:pt x="288" y="1107"/>
                </a:lnTo>
                <a:lnTo>
                  <a:pt x="286" y="1107"/>
                </a:lnTo>
                <a:lnTo>
                  <a:pt x="286" y="1105"/>
                </a:lnTo>
                <a:lnTo>
                  <a:pt x="286" y="1104"/>
                </a:lnTo>
                <a:lnTo>
                  <a:pt x="288" y="1104"/>
                </a:lnTo>
                <a:lnTo>
                  <a:pt x="288" y="1102"/>
                </a:lnTo>
                <a:lnTo>
                  <a:pt x="288" y="1101"/>
                </a:lnTo>
                <a:lnTo>
                  <a:pt x="288" y="1099"/>
                </a:lnTo>
                <a:lnTo>
                  <a:pt x="273" y="1102"/>
                </a:lnTo>
                <a:lnTo>
                  <a:pt x="268" y="1104"/>
                </a:lnTo>
                <a:lnTo>
                  <a:pt x="267" y="1104"/>
                </a:lnTo>
                <a:lnTo>
                  <a:pt x="267" y="1101"/>
                </a:lnTo>
                <a:lnTo>
                  <a:pt x="265" y="1098"/>
                </a:lnTo>
                <a:lnTo>
                  <a:pt x="267" y="1070"/>
                </a:lnTo>
                <a:lnTo>
                  <a:pt x="261" y="1070"/>
                </a:lnTo>
                <a:lnTo>
                  <a:pt x="258" y="1070"/>
                </a:lnTo>
                <a:lnTo>
                  <a:pt x="253" y="1066"/>
                </a:lnTo>
                <a:lnTo>
                  <a:pt x="250" y="1069"/>
                </a:lnTo>
                <a:lnTo>
                  <a:pt x="247" y="1070"/>
                </a:lnTo>
                <a:lnTo>
                  <a:pt x="244" y="1070"/>
                </a:lnTo>
                <a:lnTo>
                  <a:pt x="243" y="1070"/>
                </a:lnTo>
                <a:lnTo>
                  <a:pt x="238" y="1070"/>
                </a:lnTo>
                <a:lnTo>
                  <a:pt x="225" y="1069"/>
                </a:lnTo>
                <a:lnTo>
                  <a:pt x="234" y="1063"/>
                </a:lnTo>
                <a:lnTo>
                  <a:pt x="241" y="1060"/>
                </a:lnTo>
                <a:lnTo>
                  <a:pt x="249" y="1055"/>
                </a:lnTo>
                <a:lnTo>
                  <a:pt x="253" y="1051"/>
                </a:lnTo>
                <a:lnTo>
                  <a:pt x="252" y="1048"/>
                </a:lnTo>
                <a:lnTo>
                  <a:pt x="256" y="1043"/>
                </a:lnTo>
                <a:lnTo>
                  <a:pt x="255" y="1042"/>
                </a:lnTo>
                <a:lnTo>
                  <a:pt x="270" y="1020"/>
                </a:lnTo>
                <a:lnTo>
                  <a:pt x="271" y="1020"/>
                </a:lnTo>
                <a:lnTo>
                  <a:pt x="273" y="1020"/>
                </a:lnTo>
                <a:lnTo>
                  <a:pt x="276" y="1020"/>
                </a:lnTo>
                <a:lnTo>
                  <a:pt x="280" y="1020"/>
                </a:lnTo>
                <a:lnTo>
                  <a:pt x="283" y="1020"/>
                </a:lnTo>
                <a:lnTo>
                  <a:pt x="286" y="1020"/>
                </a:lnTo>
                <a:lnTo>
                  <a:pt x="286" y="1022"/>
                </a:lnTo>
                <a:lnTo>
                  <a:pt x="289" y="1026"/>
                </a:lnTo>
                <a:lnTo>
                  <a:pt x="291" y="1028"/>
                </a:lnTo>
                <a:lnTo>
                  <a:pt x="294" y="1034"/>
                </a:lnTo>
                <a:lnTo>
                  <a:pt x="304" y="1049"/>
                </a:lnTo>
                <a:lnTo>
                  <a:pt x="308" y="1051"/>
                </a:lnTo>
                <a:lnTo>
                  <a:pt x="309" y="1052"/>
                </a:lnTo>
                <a:lnTo>
                  <a:pt x="311" y="1054"/>
                </a:lnTo>
                <a:lnTo>
                  <a:pt x="297" y="1066"/>
                </a:lnTo>
                <a:lnTo>
                  <a:pt x="289" y="1066"/>
                </a:lnTo>
                <a:lnTo>
                  <a:pt x="289" y="1070"/>
                </a:lnTo>
                <a:lnTo>
                  <a:pt x="289" y="1072"/>
                </a:lnTo>
                <a:lnTo>
                  <a:pt x="288" y="1079"/>
                </a:lnTo>
                <a:lnTo>
                  <a:pt x="294" y="1081"/>
                </a:lnTo>
                <a:lnTo>
                  <a:pt x="295" y="1079"/>
                </a:lnTo>
                <a:lnTo>
                  <a:pt x="297" y="1079"/>
                </a:lnTo>
                <a:lnTo>
                  <a:pt x="297" y="1078"/>
                </a:lnTo>
                <a:lnTo>
                  <a:pt x="298" y="1078"/>
                </a:lnTo>
                <a:lnTo>
                  <a:pt x="298" y="1076"/>
                </a:lnTo>
                <a:lnTo>
                  <a:pt x="300" y="1076"/>
                </a:lnTo>
                <a:lnTo>
                  <a:pt x="300" y="1075"/>
                </a:lnTo>
                <a:lnTo>
                  <a:pt x="301" y="1075"/>
                </a:lnTo>
                <a:lnTo>
                  <a:pt x="301" y="1073"/>
                </a:lnTo>
                <a:lnTo>
                  <a:pt x="303" y="1073"/>
                </a:lnTo>
                <a:lnTo>
                  <a:pt x="303" y="1072"/>
                </a:lnTo>
                <a:lnTo>
                  <a:pt x="304" y="1070"/>
                </a:lnTo>
                <a:lnTo>
                  <a:pt x="306" y="1070"/>
                </a:lnTo>
                <a:lnTo>
                  <a:pt x="306" y="1069"/>
                </a:lnTo>
                <a:lnTo>
                  <a:pt x="308" y="1069"/>
                </a:lnTo>
                <a:lnTo>
                  <a:pt x="308" y="1067"/>
                </a:lnTo>
                <a:lnTo>
                  <a:pt x="309" y="1067"/>
                </a:lnTo>
                <a:lnTo>
                  <a:pt x="309" y="1066"/>
                </a:lnTo>
                <a:lnTo>
                  <a:pt x="311" y="1064"/>
                </a:lnTo>
                <a:lnTo>
                  <a:pt x="311" y="1063"/>
                </a:lnTo>
                <a:lnTo>
                  <a:pt x="312" y="1063"/>
                </a:lnTo>
                <a:lnTo>
                  <a:pt x="312" y="1061"/>
                </a:lnTo>
                <a:lnTo>
                  <a:pt x="314" y="1061"/>
                </a:lnTo>
                <a:lnTo>
                  <a:pt x="314" y="1060"/>
                </a:lnTo>
                <a:lnTo>
                  <a:pt x="315" y="1058"/>
                </a:lnTo>
                <a:lnTo>
                  <a:pt x="317" y="1058"/>
                </a:lnTo>
                <a:lnTo>
                  <a:pt x="318" y="1060"/>
                </a:lnTo>
                <a:lnTo>
                  <a:pt x="320" y="1060"/>
                </a:lnTo>
                <a:lnTo>
                  <a:pt x="320" y="1061"/>
                </a:lnTo>
                <a:lnTo>
                  <a:pt x="321" y="1061"/>
                </a:lnTo>
                <a:lnTo>
                  <a:pt x="323" y="1061"/>
                </a:lnTo>
                <a:lnTo>
                  <a:pt x="323" y="1063"/>
                </a:lnTo>
                <a:lnTo>
                  <a:pt x="324" y="1063"/>
                </a:lnTo>
                <a:lnTo>
                  <a:pt x="326" y="1063"/>
                </a:lnTo>
                <a:lnTo>
                  <a:pt x="326" y="1064"/>
                </a:lnTo>
                <a:lnTo>
                  <a:pt x="327" y="1064"/>
                </a:lnTo>
                <a:lnTo>
                  <a:pt x="327" y="1066"/>
                </a:lnTo>
                <a:lnTo>
                  <a:pt x="329" y="1066"/>
                </a:lnTo>
                <a:lnTo>
                  <a:pt x="330" y="1064"/>
                </a:lnTo>
                <a:lnTo>
                  <a:pt x="332" y="1064"/>
                </a:lnTo>
                <a:lnTo>
                  <a:pt x="332" y="1066"/>
                </a:lnTo>
                <a:lnTo>
                  <a:pt x="333" y="1066"/>
                </a:lnTo>
                <a:lnTo>
                  <a:pt x="333" y="1064"/>
                </a:lnTo>
                <a:lnTo>
                  <a:pt x="335" y="1064"/>
                </a:lnTo>
                <a:lnTo>
                  <a:pt x="335" y="1063"/>
                </a:lnTo>
                <a:lnTo>
                  <a:pt x="336" y="1063"/>
                </a:lnTo>
                <a:lnTo>
                  <a:pt x="335" y="1063"/>
                </a:lnTo>
                <a:lnTo>
                  <a:pt x="335" y="1061"/>
                </a:lnTo>
                <a:lnTo>
                  <a:pt x="335" y="1060"/>
                </a:lnTo>
                <a:lnTo>
                  <a:pt x="336" y="1060"/>
                </a:lnTo>
                <a:lnTo>
                  <a:pt x="338" y="1061"/>
                </a:lnTo>
                <a:lnTo>
                  <a:pt x="339" y="1061"/>
                </a:lnTo>
                <a:lnTo>
                  <a:pt x="341" y="1061"/>
                </a:lnTo>
                <a:lnTo>
                  <a:pt x="342" y="1061"/>
                </a:lnTo>
                <a:lnTo>
                  <a:pt x="342" y="1060"/>
                </a:lnTo>
                <a:lnTo>
                  <a:pt x="344" y="1058"/>
                </a:lnTo>
                <a:lnTo>
                  <a:pt x="345" y="1058"/>
                </a:lnTo>
                <a:lnTo>
                  <a:pt x="345" y="1060"/>
                </a:lnTo>
                <a:lnTo>
                  <a:pt x="347" y="1060"/>
                </a:lnTo>
                <a:lnTo>
                  <a:pt x="347" y="1061"/>
                </a:lnTo>
                <a:lnTo>
                  <a:pt x="347" y="1063"/>
                </a:lnTo>
                <a:lnTo>
                  <a:pt x="347" y="1064"/>
                </a:lnTo>
                <a:lnTo>
                  <a:pt x="348" y="1064"/>
                </a:lnTo>
                <a:lnTo>
                  <a:pt x="348" y="1066"/>
                </a:lnTo>
                <a:lnTo>
                  <a:pt x="350" y="1066"/>
                </a:lnTo>
                <a:lnTo>
                  <a:pt x="351" y="1066"/>
                </a:lnTo>
                <a:lnTo>
                  <a:pt x="353" y="1064"/>
                </a:lnTo>
                <a:lnTo>
                  <a:pt x="354" y="1064"/>
                </a:lnTo>
                <a:lnTo>
                  <a:pt x="354" y="1063"/>
                </a:lnTo>
                <a:lnTo>
                  <a:pt x="356" y="1063"/>
                </a:lnTo>
                <a:lnTo>
                  <a:pt x="357" y="1063"/>
                </a:lnTo>
                <a:lnTo>
                  <a:pt x="357" y="1064"/>
                </a:lnTo>
                <a:lnTo>
                  <a:pt x="359" y="1064"/>
                </a:lnTo>
                <a:lnTo>
                  <a:pt x="359" y="1066"/>
                </a:lnTo>
                <a:lnTo>
                  <a:pt x="357" y="1066"/>
                </a:lnTo>
                <a:lnTo>
                  <a:pt x="357" y="1067"/>
                </a:lnTo>
                <a:lnTo>
                  <a:pt x="357" y="1069"/>
                </a:lnTo>
                <a:lnTo>
                  <a:pt x="357" y="1070"/>
                </a:lnTo>
                <a:lnTo>
                  <a:pt x="359" y="1070"/>
                </a:lnTo>
                <a:lnTo>
                  <a:pt x="360" y="1070"/>
                </a:lnTo>
                <a:lnTo>
                  <a:pt x="360" y="1072"/>
                </a:lnTo>
                <a:lnTo>
                  <a:pt x="362" y="1072"/>
                </a:lnTo>
                <a:lnTo>
                  <a:pt x="362" y="1070"/>
                </a:lnTo>
                <a:lnTo>
                  <a:pt x="363" y="1070"/>
                </a:lnTo>
                <a:lnTo>
                  <a:pt x="363" y="1069"/>
                </a:lnTo>
                <a:lnTo>
                  <a:pt x="365" y="1069"/>
                </a:lnTo>
                <a:lnTo>
                  <a:pt x="365" y="1070"/>
                </a:lnTo>
                <a:lnTo>
                  <a:pt x="365" y="1072"/>
                </a:lnTo>
                <a:lnTo>
                  <a:pt x="365" y="1073"/>
                </a:lnTo>
                <a:lnTo>
                  <a:pt x="366" y="1075"/>
                </a:lnTo>
                <a:lnTo>
                  <a:pt x="368" y="1073"/>
                </a:lnTo>
                <a:lnTo>
                  <a:pt x="369" y="1073"/>
                </a:lnTo>
                <a:lnTo>
                  <a:pt x="371" y="1072"/>
                </a:lnTo>
                <a:lnTo>
                  <a:pt x="371" y="1073"/>
                </a:lnTo>
                <a:lnTo>
                  <a:pt x="372" y="1073"/>
                </a:lnTo>
                <a:lnTo>
                  <a:pt x="372" y="1075"/>
                </a:lnTo>
                <a:lnTo>
                  <a:pt x="372" y="1076"/>
                </a:lnTo>
                <a:lnTo>
                  <a:pt x="372" y="1078"/>
                </a:lnTo>
                <a:lnTo>
                  <a:pt x="372" y="1073"/>
                </a:lnTo>
                <a:lnTo>
                  <a:pt x="372" y="1072"/>
                </a:lnTo>
                <a:lnTo>
                  <a:pt x="372" y="1070"/>
                </a:lnTo>
                <a:lnTo>
                  <a:pt x="378" y="1070"/>
                </a:lnTo>
                <a:lnTo>
                  <a:pt x="380" y="1070"/>
                </a:lnTo>
                <a:lnTo>
                  <a:pt x="383" y="1070"/>
                </a:lnTo>
                <a:lnTo>
                  <a:pt x="383" y="1067"/>
                </a:lnTo>
                <a:lnTo>
                  <a:pt x="383" y="1066"/>
                </a:lnTo>
                <a:lnTo>
                  <a:pt x="384" y="1064"/>
                </a:lnTo>
                <a:lnTo>
                  <a:pt x="387" y="1061"/>
                </a:lnTo>
                <a:lnTo>
                  <a:pt x="387" y="1057"/>
                </a:lnTo>
                <a:lnTo>
                  <a:pt x="389" y="1054"/>
                </a:lnTo>
                <a:lnTo>
                  <a:pt x="389" y="1049"/>
                </a:lnTo>
                <a:lnTo>
                  <a:pt x="389" y="1046"/>
                </a:lnTo>
                <a:lnTo>
                  <a:pt x="389" y="1042"/>
                </a:lnTo>
                <a:lnTo>
                  <a:pt x="389" y="1040"/>
                </a:lnTo>
                <a:lnTo>
                  <a:pt x="389" y="1039"/>
                </a:lnTo>
                <a:lnTo>
                  <a:pt x="389" y="1037"/>
                </a:lnTo>
                <a:lnTo>
                  <a:pt x="389" y="1036"/>
                </a:lnTo>
                <a:lnTo>
                  <a:pt x="387" y="1032"/>
                </a:lnTo>
                <a:lnTo>
                  <a:pt x="384" y="1029"/>
                </a:lnTo>
                <a:lnTo>
                  <a:pt x="383" y="1029"/>
                </a:lnTo>
                <a:lnTo>
                  <a:pt x="383" y="1028"/>
                </a:lnTo>
                <a:lnTo>
                  <a:pt x="380" y="1026"/>
                </a:lnTo>
                <a:lnTo>
                  <a:pt x="377" y="1025"/>
                </a:lnTo>
                <a:lnTo>
                  <a:pt x="375" y="1023"/>
                </a:lnTo>
                <a:lnTo>
                  <a:pt x="374" y="1022"/>
                </a:lnTo>
                <a:lnTo>
                  <a:pt x="372" y="1022"/>
                </a:lnTo>
                <a:lnTo>
                  <a:pt x="371" y="1022"/>
                </a:lnTo>
                <a:lnTo>
                  <a:pt x="369" y="1022"/>
                </a:lnTo>
                <a:lnTo>
                  <a:pt x="369" y="1020"/>
                </a:lnTo>
                <a:lnTo>
                  <a:pt x="368" y="1020"/>
                </a:lnTo>
                <a:lnTo>
                  <a:pt x="368" y="1019"/>
                </a:lnTo>
                <a:lnTo>
                  <a:pt x="368" y="1017"/>
                </a:lnTo>
                <a:lnTo>
                  <a:pt x="368" y="1016"/>
                </a:lnTo>
                <a:lnTo>
                  <a:pt x="368" y="1014"/>
                </a:lnTo>
                <a:lnTo>
                  <a:pt x="368" y="1013"/>
                </a:lnTo>
                <a:lnTo>
                  <a:pt x="368" y="1011"/>
                </a:lnTo>
                <a:lnTo>
                  <a:pt x="369" y="1011"/>
                </a:lnTo>
                <a:lnTo>
                  <a:pt x="369" y="1010"/>
                </a:lnTo>
                <a:lnTo>
                  <a:pt x="369" y="1008"/>
                </a:lnTo>
                <a:lnTo>
                  <a:pt x="371" y="1007"/>
                </a:lnTo>
                <a:lnTo>
                  <a:pt x="371" y="1005"/>
                </a:lnTo>
                <a:lnTo>
                  <a:pt x="371" y="1004"/>
                </a:lnTo>
                <a:lnTo>
                  <a:pt x="372" y="1004"/>
                </a:lnTo>
                <a:lnTo>
                  <a:pt x="372" y="1002"/>
                </a:lnTo>
                <a:lnTo>
                  <a:pt x="374" y="1002"/>
                </a:lnTo>
                <a:lnTo>
                  <a:pt x="377" y="1001"/>
                </a:lnTo>
                <a:lnTo>
                  <a:pt x="380" y="1001"/>
                </a:lnTo>
                <a:lnTo>
                  <a:pt x="383" y="999"/>
                </a:lnTo>
                <a:lnTo>
                  <a:pt x="384" y="999"/>
                </a:lnTo>
                <a:lnTo>
                  <a:pt x="387" y="996"/>
                </a:lnTo>
                <a:lnTo>
                  <a:pt x="390" y="993"/>
                </a:lnTo>
                <a:lnTo>
                  <a:pt x="392" y="990"/>
                </a:lnTo>
                <a:lnTo>
                  <a:pt x="395" y="987"/>
                </a:lnTo>
                <a:lnTo>
                  <a:pt x="396" y="984"/>
                </a:lnTo>
                <a:lnTo>
                  <a:pt x="398" y="981"/>
                </a:lnTo>
                <a:lnTo>
                  <a:pt x="398" y="979"/>
                </a:lnTo>
                <a:lnTo>
                  <a:pt x="398" y="976"/>
                </a:lnTo>
                <a:lnTo>
                  <a:pt x="396" y="973"/>
                </a:lnTo>
                <a:lnTo>
                  <a:pt x="396" y="972"/>
                </a:lnTo>
                <a:lnTo>
                  <a:pt x="396" y="970"/>
                </a:lnTo>
                <a:lnTo>
                  <a:pt x="395" y="970"/>
                </a:lnTo>
                <a:lnTo>
                  <a:pt x="384" y="970"/>
                </a:lnTo>
                <a:lnTo>
                  <a:pt x="383" y="970"/>
                </a:lnTo>
                <a:lnTo>
                  <a:pt x="374" y="970"/>
                </a:lnTo>
                <a:lnTo>
                  <a:pt x="372" y="975"/>
                </a:lnTo>
                <a:lnTo>
                  <a:pt x="371" y="975"/>
                </a:lnTo>
                <a:lnTo>
                  <a:pt x="368" y="983"/>
                </a:lnTo>
                <a:lnTo>
                  <a:pt x="363" y="989"/>
                </a:lnTo>
                <a:lnTo>
                  <a:pt x="362" y="990"/>
                </a:lnTo>
                <a:lnTo>
                  <a:pt x="360" y="989"/>
                </a:lnTo>
                <a:lnTo>
                  <a:pt x="357" y="993"/>
                </a:lnTo>
                <a:lnTo>
                  <a:pt x="356" y="995"/>
                </a:lnTo>
                <a:lnTo>
                  <a:pt x="345" y="989"/>
                </a:lnTo>
                <a:lnTo>
                  <a:pt x="348" y="984"/>
                </a:lnTo>
                <a:lnTo>
                  <a:pt x="347" y="984"/>
                </a:lnTo>
                <a:lnTo>
                  <a:pt x="353" y="972"/>
                </a:lnTo>
                <a:lnTo>
                  <a:pt x="353" y="970"/>
                </a:lnTo>
                <a:lnTo>
                  <a:pt x="341" y="970"/>
                </a:lnTo>
                <a:lnTo>
                  <a:pt x="327" y="970"/>
                </a:lnTo>
                <a:lnTo>
                  <a:pt x="321" y="970"/>
                </a:lnTo>
                <a:lnTo>
                  <a:pt x="321" y="975"/>
                </a:lnTo>
                <a:lnTo>
                  <a:pt x="314" y="975"/>
                </a:lnTo>
                <a:lnTo>
                  <a:pt x="314" y="970"/>
                </a:lnTo>
                <a:lnTo>
                  <a:pt x="303" y="970"/>
                </a:lnTo>
                <a:lnTo>
                  <a:pt x="264" y="970"/>
                </a:lnTo>
                <a:lnTo>
                  <a:pt x="262" y="970"/>
                </a:lnTo>
                <a:lnTo>
                  <a:pt x="261" y="970"/>
                </a:lnTo>
                <a:lnTo>
                  <a:pt x="243" y="970"/>
                </a:lnTo>
                <a:lnTo>
                  <a:pt x="240" y="970"/>
                </a:lnTo>
                <a:lnTo>
                  <a:pt x="240" y="1011"/>
                </a:lnTo>
                <a:lnTo>
                  <a:pt x="247" y="1011"/>
                </a:lnTo>
                <a:lnTo>
                  <a:pt x="247" y="1020"/>
                </a:lnTo>
                <a:lnTo>
                  <a:pt x="241" y="1020"/>
                </a:lnTo>
                <a:lnTo>
                  <a:pt x="225" y="1020"/>
                </a:lnTo>
                <a:lnTo>
                  <a:pt x="178" y="1020"/>
                </a:lnTo>
                <a:lnTo>
                  <a:pt x="176" y="1020"/>
                </a:lnTo>
                <a:lnTo>
                  <a:pt x="176" y="1014"/>
                </a:lnTo>
                <a:lnTo>
                  <a:pt x="176" y="1013"/>
                </a:lnTo>
                <a:lnTo>
                  <a:pt x="176" y="1011"/>
                </a:lnTo>
                <a:lnTo>
                  <a:pt x="178" y="1011"/>
                </a:lnTo>
                <a:lnTo>
                  <a:pt x="179" y="1011"/>
                </a:lnTo>
                <a:lnTo>
                  <a:pt x="181" y="1011"/>
                </a:lnTo>
                <a:lnTo>
                  <a:pt x="196" y="1008"/>
                </a:lnTo>
                <a:lnTo>
                  <a:pt x="200" y="1005"/>
                </a:lnTo>
                <a:lnTo>
                  <a:pt x="202" y="1004"/>
                </a:lnTo>
                <a:lnTo>
                  <a:pt x="202" y="999"/>
                </a:lnTo>
                <a:lnTo>
                  <a:pt x="199" y="999"/>
                </a:lnTo>
                <a:lnTo>
                  <a:pt x="199" y="996"/>
                </a:lnTo>
                <a:lnTo>
                  <a:pt x="194" y="990"/>
                </a:lnTo>
                <a:lnTo>
                  <a:pt x="181" y="992"/>
                </a:lnTo>
                <a:lnTo>
                  <a:pt x="178" y="990"/>
                </a:lnTo>
                <a:lnTo>
                  <a:pt x="178" y="989"/>
                </a:lnTo>
                <a:lnTo>
                  <a:pt x="179" y="989"/>
                </a:lnTo>
                <a:lnTo>
                  <a:pt x="190" y="983"/>
                </a:lnTo>
                <a:lnTo>
                  <a:pt x="212" y="984"/>
                </a:lnTo>
                <a:lnTo>
                  <a:pt x="212" y="970"/>
                </a:lnTo>
                <a:lnTo>
                  <a:pt x="214" y="970"/>
                </a:lnTo>
                <a:lnTo>
                  <a:pt x="229" y="970"/>
                </a:lnTo>
                <a:lnTo>
                  <a:pt x="234" y="970"/>
                </a:lnTo>
                <a:lnTo>
                  <a:pt x="234" y="969"/>
                </a:lnTo>
                <a:lnTo>
                  <a:pt x="234" y="967"/>
                </a:lnTo>
                <a:lnTo>
                  <a:pt x="240" y="967"/>
                </a:lnTo>
                <a:lnTo>
                  <a:pt x="241" y="936"/>
                </a:lnTo>
                <a:lnTo>
                  <a:pt x="243" y="936"/>
                </a:lnTo>
                <a:lnTo>
                  <a:pt x="244" y="936"/>
                </a:lnTo>
                <a:lnTo>
                  <a:pt x="246" y="936"/>
                </a:lnTo>
                <a:lnTo>
                  <a:pt x="247" y="936"/>
                </a:lnTo>
                <a:lnTo>
                  <a:pt x="249" y="937"/>
                </a:lnTo>
                <a:lnTo>
                  <a:pt x="250" y="937"/>
                </a:lnTo>
                <a:lnTo>
                  <a:pt x="250" y="923"/>
                </a:lnTo>
                <a:lnTo>
                  <a:pt x="238" y="905"/>
                </a:lnTo>
                <a:lnTo>
                  <a:pt x="235" y="902"/>
                </a:lnTo>
                <a:lnTo>
                  <a:pt x="234" y="899"/>
                </a:lnTo>
                <a:lnTo>
                  <a:pt x="262" y="896"/>
                </a:lnTo>
                <a:lnTo>
                  <a:pt x="265" y="896"/>
                </a:lnTo>
                <a:lnTo>
                  <a:pt x="267" y="896"/>
                </a:lnTo>
                <a:lnTo>
                  <a:pt x="276" y="895"/>
                </a:lnTo>
                <a:lnTo>
                  <a:pt x="285" y="892"/>
                </a:lnTo>
                <a:lnTo>
                  <a:pt x="289" y="892"/>
                </a:lnTo>
                <a:lnTo>
                  <a:pt x="292" y="890"/>
                </a:lnTo>
                <a:lnTo>
                  <a:pt x="295" y="889"/>
                </a:lnTo>
                <a:lnTo>
                  <a:pt x="298" y="887"/>
                </a:lnTo>
                <a:lnTo>
                  <a:pt x="300" y="887"/>
                </a:lnTo>
                <a:lnTo>
                  <a:pt x="303" y="886"/>
                </a:lnTo>
                <a:lnTo>
                  <a:pt x="329" y="877"/>
                </a:lnTo>
                <a:lnTo>
                  <a:pt x="351" y="867"/>
                </a:lnTo>
                <a:lnTo>
                  <a:pt x="378" y="857"/>
                </a:lnTo>
                <a:lnTo>
                  <a:pt x="378" y="855"/>
                </a:lnTo>
                <a:lnTo>
                  <a:pt x="378" y="852"/>
                </a:lnTo>
                <a:lnTo>
                  <a:pt x="378" y="839"/>
                </a:lnTo>
                <a:lnTo>
                  <a:pt x="378" y="837"/>
                </a:lnTo>
                <a:lnTo>
                  <a:pt x="377" y="837"/>
                </a:lnTo>
                <a:lnTo>
                  <a:pt x="374" y="837"/>
                </a:lnTo>
                <a:lnTo>
                  <a:pt x="374" y="839"/>
                </a:lnTo>
                <a:lnTo>
                  <a:pt x="374" y="852"/>
                </a:lnTo>
                <a:lnTo>
                  <a:pt x="357" y="858"/>
                </a:lnTo>
                <a:lnTo>
                  <a:pt x="357" y="840"/>
                </a:lnTo>
                <a:lnTo>
                  <a:pt x="323" y="845"/>
                </a:lnTo>
                <a:lnTo>
                  <a:pt x="323" y="843"/>
                </a:lnTo>
                <a:lnTo>
                  <a:pt x="321" y="843"/>
                </a:lnTo>
                <a:lnTo>
                  <a:pt x="321" y="842"/>
                </a:lnTo>
                <a:lnTo>
                  <a:pt x="321" y="839"/>
                </a:lnTo>
                <a:lnTo>
                  <a:pt x="321" y="837"/>
                </a:lnTo>
                <a:lnTo>
                  <a:pt x="321" y="836"/>
                </a:lnTo>
                <a:lnTo>
                  <a:pt x="321" y="834"/>
                </a:lnTo>
                <a:lnTo>
                  <a:pt x="323" y="833"/>
                </a:lnTo>
                <a:lnTo>
                  <a:pt x="324" y="831"/>
                </a:lnTo>
                <a:lnTo>
                  <a:pt x="329" y="825"/>
                </a:lnTo>
                <a:lnTo>
                  <a:pt x="332" y="824"/>
                </a:lnTo>
                <a:lnTo>
                  <a:pt x="338" y="817"/>
                </a:lnTo>
                <a:lnTo>
                  <a:pt x="338" y="816"/>
                </a:lnTo>
                <a:lnTo>
                  <a:pt x="339" y="816"/>
                </a:lnTo>
                <a:lnTo>
                  <a:pt x="339" y="814"/>
                </a:lnTo>
                <a:lnTo>
                  <a:pt x="339" y="813"/>
                </a:lnTo>
                <a:lnTo>
                  <a:pt x="335" y="808"/>
                </a:lnTo>
                <a:lnTo>
                  <a:pt x="333" y="808"/>
                </a:lnTo>
                <a:lnTo>
                  <a:pt x="333" y="807"/>
                </a:lnTo>
                <a:lnTo>
                  <a:pt x="342" y="799"/>
                </a:lnTo>
                <a:lnTo>
                  <a:pt x="342" y="796"/>
                </a:lnTo>
                <a:lnTo>
                  <a:pt x="348" y="798"/>
                </a:lnTo>
                <a:lnTo>
                  <a:pt x="350" y="798"/>
                </a:lnTo>
                <a:lnTo>
                  <a:pt x="348" y="810"/>
                </a:lnTo>
                <a:lnTo>
                  <a:pt x="350" y="810"/>
                </a:lnTo>
                <a:lnTo>
                  <a:pt x="351" y="810"/>
                </a:lnTo>
                <a:lnTo>
                  <a:pt x="353" y="810"/>
                </a:lnTo>
                <a:lnTo>
                  <a:pt x="354" y="810"/>
                </a:lnTo>
                <a:lnTo>
                  <a:pt x="354" y="808"/>
                </a:lnTo>
                <a:lnTo>
                  <a:pt x="356" y="784"/>
                </a:lnTo>
                <a:lnTo>
                  <a:pt x="356" y="772"/>
                </a:lnTo>
                <a:lnTo>
                  <a:pt x="332" y="772"/>
                </a:lnTo>
                <a:lnTo>
                  <a:pt x="332" y="775"/>
                </a:lnTo>
                <a:lnTo>
                  <a:pt x="330" y="784"/>
                </a:lnTo>
                <a:lnTo>
                  <a:pt x="320" y="783"/>
                </a:lnTo>
                <a:lnTo>
                  <a:pt x="320" y="780"/>
                </a:lnTo>
                <a:lnTo>
                  <a:pt x="320" y="778"/>
                </a:lnTo>
                <a:lnTo>
                  <a:pt x="320" y="775"/>
                </a:lnTo>
                <a:lnTo>
                  <a:pt x="320" y="772"/>
                </a:lnTo>
                <a:lnTo>
                  <a:pt x="318" y="772"/>
                </a:lnTo>
                <a:lnTo>
                  <a:pt x="306" y="772"/>
                </a:lnTo>
                <a:lnTo>
                  <a:pt x="306" y="778"/>
                </a:lnTo>
                <a:lnTo>
                  <a:pt x="314" y="778"/>
                </a:lnTo>
                <a:lnTo>
                  <a:pt x="318" y="778"/>
                </a:lnTo>
                <a:lnTo>
                  <a:pt x="318" y="784"/>
                </a:lnTo>
                <a:lnTo>
                  <a:pt x="318" y="786"/>
                </a:lnTo>
                <a:lnTo>
                  <a:pt x="318" y="787"/>
                </a:lnTo>
                <a:lnTo>
                  <a:pt x="318" y="789"/>
                </a:lnTo>
                <a:lnTo>
                  <a:pt x="317" y="789"/>
                </a:lnTo>
                <a:lnTo>
                  <a:pt x="306" y="790"/>
                </a:lnTo>
                <a:lnTo>
                  <a:pt x="306" y="792"/>
                </a:lnTo>
                <a:lnTo>
                  <a:pt x="306" y="811"/>
                </a:lnTo>
                <a:lnTo>
                  <a:pt x="306" y="833"/>
                </a:lnTo>
                <a:lnTo>
                  <a:pt x="306" y="837"/>
                </a:lnTo>
                <a:lnTo>
                  <a:pt x="304" y="837"/>
                </a:lnTo>
                <a:lnTo>
                  <a:pt x="298" y="836"/>
                </a:lnTo>
                <a:lnTo>
                  <a:pt x="298" y="846"/>
                </a:lnTo>
                <a:lnTo>
                  <a:pt x="303" y="846"/>
                </a:lnTo>
                <a:lnTo>
                  <a:pt x="304" y="846"/>
                </a:lnTo>
                <a:lnTo>
                  <a:pt x="304" y="852"/>
                </a:lnTo>
                <a:lnTo>
                  <a:pt x="304" y="854"/>
                </a:lnTo>
                <a:lnTo>
                  <a:pt x="304" y="857"/>
                </a:lnTo>
                <a:lnTo>
                  <a:pt x="304" y="880"/>
                </a:lnTo>
                <a:lnTo>
                  <a:pt x="298" y="881"/>
                </a:lnTo>
                <a:lnTo>
                  <a:pt x="297" y="881"/>
                </a:lnTo>
                <a:lnTo>
                  <a:pt x="295" y="883"/>
                </a:lnTo>
                <a:lnTo>
                  <a:pt x="294" y="883"/>
                </a:lnTo>
                <a:lnTo>
                  <a:pt x="292" y="883"/>
                </a:lnTo>
                <a:lnTo>
                  <a:pt x="291" y="884"/>
                </a:lnTo>
                <a:lnTo>
                  <a:pt x="288" y="884"/>
                </a:lnTo>
                <a:lnTo>
                  <a:pt x="288" y="886"/>
                </a:lnTo>
                <a:lnTo>
                  <a:pt x="286" y="886"/>
                </a:lnTo>
                <a:lnTo>
                  <a:pt x="285" y="886"/>
                </a:lnTo>
                <a:lnTo>
                  <a:pt x="274" y="889"/>
                </a:lnTo>
                <a:lnTo>
                  <a:pt x="265" y="890"/>
                </a:lnTo>
                <a:lnTo>
                  <a:pt x="240" y="893"/>
                </a:lnTo>
                <a:lnTo>
                  <a:pt x="238" y="893"/>
                </a:lnTo>
                <a:lnTo>
                  <a:pt x="238" y="860"/>
                </a:lnTo>
                <a:lnTo>
                  <a:pt x="255" y="858"/>
                </a:lnTo>
                <a:lnTo>
                  <a:pt x="255" y="855"/>
                </a:lnTo>
                <a:lnTo>
                  <a:pt x="255" y="852"/>
                </a:lnTo>
                <a:lnTo>
                  <a:pt x="255" y="843"/>
                </a:lnTo>
                <a:lnTo>
                  <a:pt x="255" y="842"/>
                </a:lnTo>
                <a:lnTo>
                  <a:pt x="247" y="843"/>
                </a:lnTo>
                <a:lnTo>
                  <a:pt x="247" y="854"/>
                </a:lnTo>
                <a:lnTo>
                  <a:pt x="247" y="855"/>
                </a:lnTo>
                <a:lnTo>
                  <a:pt x="238" y="857"/>
                </a:lnTo>
                <a:lnTo>
                  <a:pt x="235" y="857"/>
                </a:lnTo>
                <a:lnTo>
                  <a:pt x="234" y="857"/>
                </a:lnTo>
                <a:lnTo>
                  <a:pt x="231" y="857"/>
                </a:lnTo>
                <a:lnTo>
                  <a:pt x="231" y="860"/>
                </a:lnTo>
                <a:lnTo>
                  <a:pt x="231" y="861"/>
                </a:lnTo>
                <a:lnTo>
                  <a:pt x="231" y="863"/>
                </a:lnTo>
                <a:lnTo>
                  <a:pt x="231" y="864"/>
                </a:lnTo>
                <a:lnTo>
                  <a:pt x="231" y="866"/>
                </a:lnTo>
                <a:lnTo>
                  <a:pt x="231" y="867"/>
                </a:lnTo>
                <a:lnTo>
                  <a:pt x="231" y="869"/>
                </a:lnTo>
                <a:lnTo>
                  <a:pt x="231" y="870"/>
                </a:lnTo>
                <a:lnTo>
                  <a:pt x="231" y="872"/>
                </a:lnTo>
                <a:lnTo>
                  <a:pt x="231" y="873"/>
                </a:lnTo>
                <a:lnTo>
                  <a:pt x="231" y="875"/>
                </a:lnTo>
                <a:lnTo>
                  <a:pt x="231" y="877"/>
                </a:lnTo>
                <a:lnTo>
                  <a:pt x="231" y="878"/>
                </a:lnTo>
                <a:lnTo>
                  <a:pt x="231" y="880"/>
                </a:lnTo>
                <a:lnTo>
                  <a:pt x="231" y="881"/>
                </a:lnTo>
                <a:lnTo>
                  <a:pt x="231" y="883"/>
                </a:lnTo>
                <a:lnTo>
                  <a:pt x="231" y="884"/>
                </a:lnTo>
                <a:lnTo>
                  <a:pt x="231" y="886"/>
                </a:lnTo>
                <a:lnTo>
                  <a:pt x="231" y="887"/>
                </a:lnTo>
                <a:lnTo>
                  <a:pt x="231" y="889"/>
                </a:lnTo>
                <a:lnTo>
                  <a:pt x="231" y="890"/>
                </a:lnTo>
                <a:lnTo>
                  <a:pt x="231" y="892"/>
                </a:lnTo>
                <a:lnTo>
                  <a:pt x="231" y="893"/>
                </a:lnTo>
                <a:lnTo>
                  <a:pt x="225" y="895"/>
                </a:lnTo>
                <a:lnTo>
                  <a:pt x="222" y="895"/>
                </a:lnTo>
                <a:lnTo>
                  <a:pt x="220" y="895"/>
                </a:lnTo>
                <a:lnTo>
                  <a:pt x="219" y="895"/>
                </a:lnTo>
                <a:lnTo>
                  <a:pt x="217" y="896"/>
                </a:lnTo>
                <a:lnTo>
                  <a:pt x="216" y="896"/>
                </a:lnTo>
                <a:lnTo>
                  <a:pt x="212" y="896"/>
                </a:lnTo>
                <a:lnTo>
                  <a:pt x="211" y="896"/>
                </a:lnTo>
                <a:lnTo>
                  <a:pt x="209" y="896"/>
                </a:lnTo>
                <a:lnTo>
                  <a:pt x="205" y="898"/>
                </a:lnTo>
                <a:lnTo>
                  <a:pt x="202" y="898"/>
                </a:lnTo>
                <a:lnTo>
                  <a:pt x="197" y="898"/>
                </a:lnTo>
                <a:lnTo>
                  <a:pt x="190" y="899"/>
                </a:lnTo>
                <a:lnTo>
                  <a:pt x="188" y="899"/>
                </a:lnTo>
                <a:lnTo>
                  <a:pt x="187" y="899"/>
                </a:lnTo>
                <a:lnTo>
                  <a:pt x="185" y="899"/>
                </a:lnTo>
                <a:lnTo>
                  <a:pt x="184" y="899"/>
                </a:lnTo>
                <a:lnTo>
                  <a:pt x="182" y="899"/>
                </a:lnTo>
                <a:lnTo>
                  <a:pt x="181" y="899"/>
                </a:lnTo>
                <a:lnTo>
                  <a:pt x="181" y="901"/>
                </a:lnTo>
                <a:lnTo>
                  <a:pt x="170" y="902"/>
                </a:lnTo>
                <a:lnTo>
                  <a:pt x="160" y="902"/>
                </a:lnTo>
                <a:lnTo>
                  <a:pt x="158" y="892"/>
                </a:lnTo>
                <a:lnTo>
                  <a:pt x="157" y="873"/>
                </a:lnTo>
                <a:lnTo>
                  <a:pt x="155" y="873"/>
                </a:lnTo>
                <a:lnTo>
                  <a:pt x="151" y="875"/>
                </a:lnTo>
                <a:lnTo>
                  <a:pt x="149" y="875"/>
                </a:lnTo>
                <a:lnTo>
                  <a:pt x="149" y="873"/>
                </a:lnTo>
                <a:lnTo>
                  <a:pt x="149" y="870"/>
                </a:lnTo>
                <a:lnTo>
                  <a:pt x="148" y="870"/>
                </a:lnTo>
                <a:lnTo>
                  <a:pt x="139" y="870"/>
                </a:lnTo>
                <a:lnTo>
                  <a:pt x="96" y="872"/>
                </a:lnTo>
                <a:lnTo>
                  <a:pt x="96" y="907"/>
                </a:lnTo>
                <a:lnTo>
                  <a:pt x="83" y="908"/>
                </a:lnTo>
                <a:lnTo>
                  <a:pt x="63" y="910"/>
                </a:lnTo>
                <a:lnTo>
                  <a:pt x="33" y="911"/>
                </a:lnTo>
                <a:lnTo>
                  <a:pt x="33" y="910"/>
                </a:lnTo>
                <a:lnTo>
                  <a:pt x="35" y="873"/>
                </a:lnTo>
                <a:lnTo>
                  <a:pt x="36" y="824"/>
                </a:lnTo>
                <a:lnTo>
                  <a:pt x="86" y="822"/>
                </a:lnTo>
                <a:lnTo>
                  <a:pt x="130" y="820"/>
                </a:lnTo>
                <a:lnTo>
                  <a:pt x="130" y="825"/>
                </a:lnTo>
                <a:lnTo>
                  <a:pt x="130" y="831"/>
                </a:lnTo>
                <a:lnTo>
                  <a:pt x="140" y="830"/>
                </a:lnTo>
                <a:lnTo>
                  <a:pt x="143" y="830"/>
                </a:lnTo>
                <a:lnTo>
                  <a:pt x="145" y="830"/>
                </a:lnTo>
                <a:lnTo>
                  <a:pt x="146" y="842"/>
                </a:lnTo>
                <a:lnTo>
                  <a:pt x="146" y="846"/>
                </a:lnTo>
                <a:lnTo>
                  <a:pt x="148" y="866"/>
                </a:lnTo>
                <a:lnTo>
                  <a:pt x="151" y="866"/>
                </a:lnTo>
                <a:lnTo>
                  <a:pt x="154" y="866"/>
                </a:lnTo>
                <a:lnTo>
                  <a:pt x="160" y="864"/>
                </a:lnTo>
                <a:lnTo>
                  <a:pt x="166" y="864"/>
                </a:lnTo>
                <a:lnTo>
                  <a:pt x="188" y="861"/>
                </a:lnTo>
                <a:lnTo>
                  <a:pt x="197" y="860"/>
                </a:lnTo>
                <a:lnTo>
                  <a:pt x="223" y="857"/>
                </a:lnTo>
                <a:lnTo>
                  <a:pt x="222" y="845"/>
                </a:lnTo>
                <a:lnTo>
                  <a:pt x="223" y="839"/>
                </a:lnTo>
                <a:lnTo>
                  <a:pt x="231" y="840"/>
                </a:lnTo>
                <a:lnTo>
                  <a:pt x="231" y="839"/>
                </a:lnTo>
                <a:lnTo>
                  <a:pt x="232" y="834"/>
                </a:lnTo>
                <a:lnTo>
                  <a:pt x="234" y="833"/>
                </a:lnTo>
                <a:lnTo>
                  <a:pt x="235" y="827"/>
                </a:lnTo>
                <a:lnTo>
                  <a:pt x="237" y="824"/>
                </a:lnTo>
                <a:lnTo>
                  <a:pt x="237" y="822"/>
                </a:lnTo>
                <a:lnTo>
                  <a:pt x="238" y="820"/>
                </a:lnTo>
                <a:lnTo>
                  <a:pt x="238" y="819"/>
                </a:lnTo>
                <a:lnTo>
                  <a:pt x="238" y="816"/>
                </a:lnTo>
                <a:lnTo>
                  <a:pt x="238" y="814"/>
                </a:lnTo>
                <a:lnTo>
                  <a:pt x="238" y="813"/>
                </a:lnTo>
                <a:lnTo>
                  <a:pt x="237" y="810"/>
                </a:lnTo>
                <a:lnTo>
                  <a:pt x="237" y="808"/>
                </a:lnTo>
                <a:lnTo>
                  <a:pt x="225" y="811"/>
                </a:lnTo>
                <a:lnTo>
                  <a:pt x="228" y="805"/>
                </a:lnTo>
                <a:lnTo>
                  <a:pt x="234" y="801"/>
                </a:lnTo>
                <a:lnTo>
                  <a:pt x="228" y="793"/>
                </a:lnTo>
                <a:lnTo>
                  <a:pt x="228" y="792"/>
                </a:lnTo>
                <a:lnTo>
                  <a:pt x="223" y="795"/>
                </a:lnTo>
                <a:lnTo>
                  <a:pt x="222" y="795"/>
                </a:lnTo>
                <a:lnTo>
                  <a:pt x="222" y="796"/>
                </a:lnTo>
                <a:lnTo>
                  <a:pt x="220" y="796"/>
                </a:lnTo>
                <a:lnTo>
                  <a:pt x="209" y="771"/>
                </a:lnTo>
                <a:lnTo>
                  <a:pt x="185" y="771"/>
                </a:lnTo>
                <a:lnTo>
                  <a:pt x="187" y="711"/>
                </a:lnTo>
                <a:lnTo>
                  <a:pt x="187" y="671"/>
                </a:lnTo>
                <a:lnTo>
                  <a:pt x="179" y="671"/>
                </a:lnTo>
                <a:lnTo>
                  <a:pt x="178" y="671"/>
                </a:lnTo>
                <a:lnTo>
                  <a:pt x="175" y="672"/>
                </a:lnTo>
                <a:lnTo>
                  <a:pt x="172" y="672"/>
                </a:lnTo>
                <a:lnTo>
                  <a:pt x="160" y="672"/>
                </a:lnTo>
                <a:lnTo>
                  <a:pt x="158" y="672"/>
                </a:lnTo>
                <a:lnTo>
                  <a:pt x="157" y="672"/>
                </a:lnTo>
                <a:lnTo>
                  <a:pt x="155" y="672"/>
                </a:lnTo>
                <a:lnTo>
                  <a:pt x="154" y="672"/>
                </a:lnTo>
                <a:lnTo>
                  <a:pt x="133" y="672"/>
                </a:lnTo>
                <a:lnTo>
                  <a:pt x="131" y="672"/>
                </a:lnTo>
                <a:lnTo>
                  <a:pt x="124" y="672"/>
                </a:lnTo>
                <a:lnTo>
                  <a:pt x="122" y="672"/>
                </a:lnTo>
                <a:lnTo>
                  <a:pt x="113" y="674"/>
                </a:lnTo>
                <a:lnTo>
                  <a:pt x="99" y="674"/>
                </a:lnTo>
                <a:lnTo>
                  <a:pt x="71" y="674"/>
                </a:lnTo>
                <a:lnTo>
                  <a:pt x="0" y="675"/>
                </a:lnTo>
                <a:lnTo>
                  <a:pt x="0" y="674"/>
                </a:lnTo>
                <a:close/>
                <a:moveTo>
                  <a:pt x="392" y="905"/>
                </a:moveTo>
                <a:lnTo>
                  <a:pt x="410" y="914"/>
                </a:lnTo>
                <a:lnTo>
                  <a:pt x="412" y="913"/>
                </a:lnTo>
                <a:lnTo>
                  <a:pt x="415" y="908"/>
                </a:lnTo>
                <a:lnTo>
                  <a:pt x="416" y="905"/>
                </a:lnTo>
                <a:lnTo>
                  <a:pt x="419" y="901"/>
                </a:lnTo>
                <a:lnTo>
                  <a:pt x="421" y="899"/>
                </a:lnTo>
                <a:lnTo>
                  <a:pt x="422" y="898"/>
                </a:lnTo>
                <a:lnTo>
                  <a:pt x="424" y="893"/>
                </a:lnTo>
                <a:lnTo>
                  <a:pt x="434" y="902"/>
                </a:lnTo>
                <a:lnTo>
                  <a:pt x="436" y="901"/>
                </a:lnTo>
                <a:lnTo>
                  <a:pt x="437" y="899"/>
                </a:lnTo>
                <a:lnTo>
                  <a:pt x="440" y="898"/>
                </a:lnTo>
                <a:lnTo>
                  <a:pt x="446" y="898"/>
                </a:lnTo>
                <a:lnTo>
                  <a:pt x="451" y="896"/>
                </a:lnTo>
                <a:lnTo>
                  <a:pt x="455" y="899"/>
                </a:lnTo>
                <a:lnTo>
                  <a:pt x="457" y="899"/>
                </a:lnTo>
                <a:lnTo>
                  <a:pt x="457" y="901"/>
                </a:lnTo>
                <a:lnTo>
                  <a:pt x="460" y="901"/>
                </a:lnTo>
                <a:lnTo>
                  <a:pt x="473" y="895"/>
                </a:lnTo>
                <a:lnTo>
                  <a:pt x="481" y="892"/>
                </a:lnTo>
                <a:lnTo>
                  <a:pt x="487" y="890"/>
                </a:lnTo>
                <a:lnTo>
                  <a:pt x="488" y="890"/>
                </a:lnTo>
                <a:lnTo>
                  <a:pt x="490" y="890"/>
                </a:lnTo>
                <a:lnTo>
                  <a:pt x="491" y="890"/>
                </a:lnTo>
                <a:lnTo>
                  <a:pt x="494" y="890"/>
                </a:lnTo>
                <a:lnTo>
                  <a:pt x="496" y="890"/>
                </a:lnTo>
                <a:lnTo>
                  <a:pt x="498" y="890"/>
                </a:lnTo>
                <a:lnTo>
                  <a:pt x="499" y="890"/>
                </a:lnTo>
                <a:lnTo>
                  <a:pt x="501" y="889"/>
                </a:lnTo>
                <a:lnTo>
                  <a:pt x="502" y="887"/>
                </a:lnTo>
                <a:lnTo>
                  <a:pt x="504" y="886"/>
                </a:lnTo>
                <a:lnTo>
                  <a:pt x="505" y="881"/>
                </a:lnTo>
                <a:lnTo>
                  <a:pt x="507" y="880"/>
                </a:lnTo>
                <a:lnTo>
                  <a:pt x="507" y="878"/>
                </a:lnTo>
                <a:lnTo>
                  <a:pt x="508" y="878"/>
                </a:lnTo>
                <a:lnTo>
                  <a:pt x="508" y="877"/>
                </a:lnTo>
                <a:lnTo>
                  <a:pt x="508" y="875"/>
                </a:lnTo>
                <a:lnTo>
                  <a:pt x="508" y="873"/>
                </a:lnTo>
                <a:lnTo>
                  <a:pt x="507" y="873"/>
                </a:lnTo>
                <a:lnTo>
                  <a:pt x="504" y="873"/>
                </a:lnTo>
                <a:lnTo>
                  <a:pt x="505" y="864"/>
                </a:lnTo>
                <a:lnTo>
                  <a:pt x="475" y="863"/>
                </a:lnTo>
                <a:lnTo>
                  <a:pt x="473" y="886"/>
                </a:lnTo>
                <a:lnTo>
                  <a:pt x="451" y="873"/>
                </a:lnTo>
                <a:lnTo>
                  <a:pt x="454" y="870"/>
                </a:lnTo>
                <a:lnTo>
                  <a:pt x="452" y="869"/>
                </a:lnTo>
                <a:lnTo>
                  <a:pt x="446" y="866"/>
                </a:lnTo>
                <a:lnTo>
                  <a:pt x="445" y="864"/>
                </a:lnTo>
                <a:lnTo>
                  <a:pt x="446" y="861"/>
                </a:lnTo>
                <a:lnTo>
                  <a:pt x="445" y="861"/>
                </a:lnTo>
                <a:lnTo>
                  <a:pt x="449" y="855"/>
                </a:lnTo>
                <a:lnTo>
                  <a:pt x="437" y="849"/>
                </a:lnTo>
                <a:lnTo>
                  <a:pt x="436" y="848"/>
                </a:lnTo>
                <a:lnTo>
                  <a:pt x="430" y="863"/>
                </a:lnTo>
                <a:lnTo>
                  <a:pt x="412" y="863"/>
                </a:lnTo>
                <a:lnTo>
                  <a:pt x="410" y="863"/>
                </a:lnTo>
                <a:lnTo>
                  <a:pt x="410" y="866"/>
                </a:lnTo>
                <a:lnTo>
                  <a:pt x="409" y="869"/>
                </a:lnTo>
                <a:lnTo>
                  <a:pt x="410" y="869"/>
                </a:lnTo>
                <a:lnTo>
                  <a:pt x="413" y="870"/>
                </a:lnTo>
                <a:lnTo>
                  <a:pt x="413" y="872"/>
                </a:lnTo>
                <a:lnTo>
                  <a:pt x="418" y="873"/>
                </a:lnTo>
                <a:lnTo>
                  <a:pt x="430" y="880"/>
                </a:lnTo>
                <a:lnTo>
                  <a:pt x="431" y="881"/>
                </a:lnTo>
                <a:lnTo>
                  <a:pt x="430" y="883"/>
                </a:lnTo>
                <a:lnTo>
                  <a:pt x="430" y="884"/>
                </a:lnTo>
                <a:lnTo>
                  <a:pt x="428" y="887"/>
                </a:lnTo>
                <a:lnTo>
                  <a:pt x="425" y="890"/>
                </a:lnTo>
                <a:lnTo>
                  <a:pt x="425" y="892"/>
                </a:lnTo>
                <a:lnTo>
                  <a:pt x="424" y="892"/>
                </a:lnTo>
                <a:lnTo>
                  <a:pt x="421" y="896"/>
                </a:lnTo>
                <a:lnTo>
                  <a:pt x="419" y="899"/>
                </a:lnTo>
                <a:lnTo>
                  <a:pt x="418" y="901"/>
                </a:lnTo>
                <a:lnTo>
                  <a:pt x="415" y="905"/>
                </a:lnTo>
                <a:lnTo>
                  <a:pt x="398" y="896"/>
                </a:lnTo>
                <a:lnTo>
                  <a:pt x="392" y="905"/>
                </a:lnTo>
                <a:close/>
                <a:moveTo>
                  <a:pt x="457" y="752"/>
                </a:moveTo>
                <a:lnTo>
                  <a:pt x="463" y="752"/>
                </a:lnTo>
                <a:lnTo>
                  <a:pt x="463" y="754"/>
                </a:lnTo>
                <a:lnTo>
                  <a:pt x="469" y="752"/>
                </a:lnTo>
                <a:lnTo>
                  <a:pt x="473" y="752"/>
                </a:lnTo>
                <a:lnTo>
                  <a:pt x="475" y="752"/>
                </a:lnTo>
                <a:lnTo>
                  <a:pt x="476" y="752"/>
                </a:lnTo>
                <a:lnTo>
                  <a:pt x="479" y="752"/>
                </a:lnTo>
                <a:lnTo>
                  <a:pt x="479" y="758"/>
                </a:lnTo>
                <a:lnTo>
                  <a:pt x="484" y="758"/>
                </a:lnTo>
                <a:lnTo>
                  <a:pt x="484" y="760"/>
                </a:lnTo>
                <a:lnTo>
                  <a:pt x="484" y="761"/>
                </a:lnTo>
                <a:lnTo>
                  <a:pt x="485" y="761"/>
                </a:lnTo>
                <a:lnTo>
                  <a:pt x="490" y="761"/>
                </a:lnTo>
                <a:lnTo>
                  <a:pt x="490" y="755"/>
                </a:lnTo>
                <a:lnTo>
                  <a:pt x="494" y="755"/>
                </a:lnTo>
                <a:lnTo>
                  <a:pt x="494" y="752"/>
                </a:lnTo>
                <a:lnTo>
                  <a:pt x="494" y="758"/>
                </a:lnTo>
                <a:lnTo>
                  <a:pt x="508" y="760"/>
                </a:lnTo>
                <a:lnTo>
                  <a:pt x="510" y="761"/>
                </a:lnTo>
                <a:lnTo>
                  <a:pt x="507" y="764"/>
                </a:lnTo>
                <a:lnTo>
                  <a:pt x="507" y="766"/>
                </a:lnTo>
                <a:lnTo>
                  <a:pt x="505" y="766"/>
                </a:lnTo>
                <a:lnTo>
                  <a:pt x="505" y="772"/>
                </a:lnTo>
                <a:lnTo>
                  <a:pt x="505" y="774"/>
                </a:lnTo>
                <a:lnTo>
                  <a:pt x="508" y="774"/>
                </a:lnTo>
                <a:lnTo>
                  <a:pt x="510" y="771"/>
                </a:lnTo>
                <a:lnTo>
                  <a:pt x="511" y="767"/>
                </a:lnTo>
                <a:lnTo>
                  <a:pt x="511" y="766"/>
                </a:lnTo>
                <a:lnTo>
                  <a:pt x="513" y="764"/>
                </a:lnTo>
                <a:lnTo>
                  <a:pt x="514" y="764"/>
                </a:lnTo>
                <a:lnTo>
                  <a:pt x="514" y="763"/>
                </a:lnTo>
                <a:lnTo>
                  <a:pt x="511" y="760"/>
                </a:lnTo>
                <a:lnTo>
                  <a:pt x="507" y="755"/>
                </a:lnTo>
                <a:lnTo>
                  <a:pt x="504" y="752"/>
                </a:lnTo>
                <a:lnTo>
                  <a:pt x="502" y="752"/>
                </a:lnTo>
                <a:lnTo>
                  <a:pt x="501" y="751"/>
                </a:lnTo>
                <a:lnTo>
                  <a:pt x="499" y="751"/>
                </a:lnTo>
                <a:lnTo>
                  <a:pt x="498" y="751"/>
                </a:lnTo>
                <a:lnTo>
                  <a:pt x="498" y="743"/>
                </a:lnTo>
                <a:lnTo>
                  <a:pt x="488" y="743"/>
                </a:lnTo>
                <a:lnTo>
                  <a:pt x="479" y="743"/>
                </a:lnTo>
                <a:lnTo>
                  <a:pt x="476" y="743"/>
                </a:lnTo>
                <a:lnTo>
                  <a:pt x="475" y="749"/>
                </a:lnTo>
                <a:lnTo>
                  <a:pt x="473" y="749"/>
                </a:lnTo>
                <a:lnTo>
                  <a:pt x="473" y="743"/>
                </a:lnTo>
                <a:lnTo>
                  <a:pt x="457" y="745"/>
                </a:lnTo>
                <a:lnTo>
                  <a:pt x="457" y="752"/>
                </a:lnTo>
                <a:close/>
                <a:moveTo>
                  <a:pt x="547" y="1037"/>
                </a:moveTo>
                <a:lnTo>
                  <a:pt x="553" y="1037"/>
                </a:lnTo>
                <a:lnTo>
                  <a:pt x="555" y="1037"/>
                </a:lnTo>
                <a:lnTo>
                  <a:pt x="555" y="1034"/>
                </a:lnTo>
                <a:lnTo>
                  <a:pt x="564" y="1036"/>
                </a:lnTo>
                <a:lnTo>
                  <a:pt x="564" y="1034"/>
                </a:lnTo>
                <a:lnTo>
                  <a:pt x="570" y="1034"/>
                </a:lnTo>
                <a:lnTo>
                  <a:pt x="571" y="1034"/>
                </a:lnTo>
                <a:lnTo>
                  <a:pt x="571" y="1022"/>
                </a:lnTo>
                <a:lnTo>
                  <a:pt x="571" y="1007"/>
                </a:lnTo>
                <a:lnTo>
                  <a:pt x="573" y="1007"/>
                </a:lnTo>
                <a:lnTo>
                  <a:pt x="580" y="1007"/>
                </a:lnTo>
                <a:lnTo>
                  <a:pt x="580" y="1005"/>
                </a:lnTo>
                <a:lnTo>
                  <a:pt x="585" y="1005"/>
                </a:lnTo>
                <a:lnTo>
                  <a:pt x="586" y="1005"/>
                </a:lnTo>
                <a:lnTo>
                  <a:pt x="588" y="1005"/>
                </a:lnTo>
                <a:lnTo>
                  <a:pt x="588" y="1004"/>
                </a:lnTo>
                <a:lnTo>
                  <a:pt x="594" y="1004"/>
                </a:lnTo>
                <a:lnTo>
                  <a:pt x="608" y="998"/>
                </a:lnTo>
                <a:lnTo>
                  <a:pt x="608" y="995"/>
                </a:lnTo>
                <a:lnTo>
                  <a:pt x="612" y="993"/>
                </a:lnTo>
                <a:lnTo>
                  <a:pt x="614" y="993"/>
                </a:lnTo>
                <a:lnTo>
                  <a:pt x="615" y="993"/>
                </a:lnTo>
                <a:lnTo>
                  <a:pt x="615" y="992"/>
                </a:lnTo>
                <a:lnTo>
                  <a:pt x="617" y="992"/>
                </a:lnTo>
                <a:lnTo>
                  <a:pt x="621" y="992"/>
                </a:lnTo>
                <a:lnTo>
                  <a:pt x="621" y="1016"/>
                </a:lnTo>
                <a:lnTo>
                  <a:pt x="629" y="1016"/>
                </a:lnTo>
                <a:lnTo>
                  <a:pt x="630" y="1016"/>
                </a:lnTo>
                <a:lnTo>
                  <a:pt x="632" y="1016"/>
                </a:lnTo>
                <a:lnTo>
                  <a:pt x="647" y="1016"/>
                </a:lnTo>
                <a:lnTo>
                  <a:pt x="648" y="1016"/>
                </a:lnTo>
                <a:lnTo>
                  <a:pt x="648" y="1010"/>
                </a:lnTo>
                <a:lnTo>
                  <a:pt x="648" y="1008"/>
                </a:lnTo>
                <a:lnTo>
                  <a:pt x="648" y="1007"/>
                </a:lnTo>
                <a:lnTo>
                  <a:pt x="648" y="1005"/>
                </a:lnTo>
                <a:lnTo>
                  <a:pt x="648" y="1004"/>
                </a:lnTo>
                <a:lnTo>
                  <a:pt x="648" y="1002"/>
                </a:lnTo>
                <a:lnTo>
                  <a:pt x="650" y="1002"/>
                </a:lnTo>
                <a:lnTo>
                  <a:pt x="650" y="1001"/>
                </a:lnTo>
                <a:lnTo>
                  <a:pt x="650" y="999"/>
                </a:lnTo>
                <a:lnTo>
                  <a:pt x="650" y="998"/>
                </a:lnTo>
                <a:lnTo>
                  <a:pt x="650" y="996"/>
                </a:lnTo>
                <a:lnTo>
                  <a:pt x="650" y="995"/>
                </a:lnTo>
                <a:lnTo>
                  <a:pt x="650" y="993"/>
                </a:lnTo>
                <a:lnTo>
                  <a:pt x="650" y="992"/>
                </a:lnTo>
                <a:lnTo>
                  <a:pt x="651" y="990"/>
                </a:lnTo>
                <a:lnTo>
                  <a:pt x="651" y="989"/>
                </a:lnTo>
                <a:lnTo>
                  <a:pt x="651" y="987"/>
                </a:lnTo>
                <a:lnTo>
                  <a:pt x="651" y="986"/>
                </a:lnTo>
                <a:lnTo>
                  <a:pt x="653" y="984"/>
                </a:lnTo>
                <a:lnTo>
                  <a:pt x="656" y="972"/>
                </a:lnTo>
                <a:lnTo>
                  <a:pt x="657" y="963"/>
                </a:lnTo>
                <a:lnTo>
                  <a:pt x="660" y="955"/>
                </a:lnTo>
                <a:lnTo>
                  <a:pt x="665" y="937"/>
                </a:lnTo>
                <a:lnTo>
                  <a:pt x="662" y="937"/>
                </a:lnTo>
                <a:lnTo>
                  <a:pt x="660" y="937"/>
                </a:lnTo>
                <a:lnTo>
                  <a:pt x="660" y="940"/>
                </a:lnTo>
                <a:lnTo>
                  <a:pt x="659" y="942"/>
                </a:lnTo>
                <a:lnTo>
                  <a:pt x="657" y="948"/>
                </a:lnTo>
                <a:lnTo>
                  <a:pt x="611" y="948"/>
                </a:lnTo>
                <a:lnTo>
                  <a:pt x="609" y="948"/>
                </a:lnTo>
                <a:lnTo>
                  <a:pt x="609" y="949"/>
                </a:lnTo>
                <a:lnTo>
                  <a:pt x="609" y="951"/>
                </a:lnTo>
                <a:lnTo>
                  <a:pt x="609" y="954"/>
                </a:lnTo>
                <a:lnTo>
                  <a:pt x="609" y="961"/>
                </a:lnTo>
                <a:lnTo>
                  <a:pt x="609" y="963"/>
                </a:lnTo>
                <a:lnTo>
                  <a:pt x="609" y="964"/>
                </a:lnTo>
                <a:lnTo>
                  <a:pt x="609" y="970"/>
                </a:lnTo>
                <a:lnTo>
                  <a:pt x="609" y="972"/>
                </a:lnTo>
                <a:lnTo>
                  <a:pt x="608" y="972"/>
                </a:lnTo>
                <a:lnTo>
                  <a:pt x="600" y="972"/>
                </a:lnTo>
                <a:lnTo>
                  <a:pt x="599" y="972"/>
                </a:lnTo>
                <a:lnTo>
                  <a:pt x="597" y="972"/>
                </a:lnTo>
                <a:lnTo>
                  <a:pt x="591" y="972"/>
                </a:lnTo>
                <a:lnTo>
                  <a:pt x="591" y="961"/>
                </a:lnTo>
                <a:lnTo>
                  <a:pt x="591" y="957"/>
                </a:lnTo>
                <a:lnTo>
                  <a:pt x="593" y="957"/>
                </a:lnTo>
                <a:lnTo>
                  <a:pt x="593" y="949"/>
                </a:lnTo>
                <a:lnTo>
                  <a:pt x="593" y="948"/>
                </a:lnTo>
                <a:lnTo>
                  <a:pt x="579" y="949"/>
                </a:lnTo>
                <a:lnTo>
                  <a:pt x="579" y="973"/>
                </a:lnTo>
                <a:lnTo>
                  <a:pt x="576" y="973"/>
                </a:lnTo>
                <a:lnTo>
                  <a:pt x="573" y="973"/>
                </a:lnTo>
                <a:lnTo>
                  <a:pt x="573" y="975"/>
                </a:lnTo>
                <a:lnTo>
                  <a:pt x="570" y="975"/>
                </a:lnTo>
                <a:lnTo>
                  <a:pt x="552" y="975"/>
                </a:lnTo>
                <a:lnTo>
                  <a:pt x="547" y="975"/>
                </a:lnTo>
                <a:lnTo>
                  <a:pt x="547" y="987"/>
                </a:lnTo>
                <a:lnTo>
                  <a:pt x="547" y="989"/>
                </a:lnTo>
                <a:lnTo>
                  <a:pt x="546" y="1037"/>
                </a:lnTo>
                <a:lnTo>
                  <a:pt x="547" y="1037"/>
                </a:lnTo>
                <a:close/>
                <a:moveTo>
                  <a:pt x="802" y="1023"/>
                </a:moveTo>
                <a:lnTo>
                  <a:pt x="802" y="1025"/>
                </a:lnTo>
                <a:lnTo>
                  <a:pt x="802" y="1029"/>
                </a:lnTo>
                <a:lnTo>
                  <a:pt x="802" y="1039"/>
                </a:lnTo>
                <a:lnTo>
                  <a:pt x="804" y="1039"/>
                </a:lnTo>
                <a:lnTo>
                  <a:pt x="813" y="1039"/>
                </a:lnTo>
                <a:lnTo>
                  <a:pt x="813" y="1037"/>
                </a:lnTo>
                <a:lnTo>
                  <a:pt x="813" y="1023"/>
                </a:lnTo>
                <a:lnTo>
                  <a:pt x="802" y="1023"/>
                </a:lnTo>
                <a:close/>
                <a:moveTo>
                  <a:pt x="802" y="1049"/>
                </a:moveTo>
                <a:lnTo>
                  <a:pt x="804" y="1049"/>
                </a:lnTo>
                <a:lnTo>
                  <a:pt x="813" y="1049"/>
                </a:lnTo>
                <a:lnTo>
                  <a:pt x="813" y="1042"/>
                </a:lnTo>
                <a:lnTo>
                  <a:pt x="802" y="1042"/>
                </a:lnTo>
                <a:lnTo>
                  <a:pt x="802" y="1049"/>
                </a:lnTo>
                <a:close/>
                <a:moveTo>
                  <a:pt x="921" y="819"/>
                </a:moveTo>
                <a:lnTo>
                  <a:pt x="923" y="819"/>
                </a:lnTo>
                <a:lnTo>
                  <a:pt x="923" y="830"/>
                </a:lnTo>
                <a:lnTo>
                  <a:pt x="923" y="831"/>
                </a:lnTo>
                <a:lnTo>
                  <a:pt x="926" y="834"/>
                </a:lnTo>
                <a:lnTo>
                  <a:pt x="926" y="842"/>
                </a:lnTo>
                <a:lnTo>
                  <a:pt x="926" y="845"/>
                </a:lnTo>
                <a:lnTo>
                  <a:pt x="932" y="839"/>
                </a:lnTo>
                <a:lnTo>
                  <a:pt x="939" y="845"/>
                </a:lnTo>
                <a:lnTo>
                  <a:pt x="939" y="843"/>
                </a:lnTo>
                <a:lnTo>
                  <a:pt x="945" y="839"/>
                </a:lnTo>
                <a:lnTo>
                  <a:pt x="944" y="837"/>
                </a:lnTo>
                <a:lnTo>
                  <a:pt x="941" y="836"/>
                </a:lnTo>
                <a:lnTo>
                  <a:pt x="942" y="836"/>
                </a:lnTo>
                <a:lnTo>
                  <a:pt x="944" y="833"/>
                </a:lnTo>
                <a:lnTo>
                  <a:pt x="947" y="828"/>
                </a:lnTo>
                <a:lnTo>
                  <a:pt x="957" y="828"/>
                </a:lnTo>
                <a:lnTo>
                  <a:pt x="957" y="822"/>
                </a:lnTo>
                <a:lnTo>
                  <a:pt x="957" y="814"/>
                </a:lnTo>
                <a:lnTo>
                  <a:pt x="962" y="814"/>
                </a:lnTo>
                <a:lnTo>
                  <a:pt x="962" y="819"/>
                </a:lnTo>
                <a:lnTo>
                  <a:pt x="965" y="819"/>
                </a:lnTo>
                <a:lnTo>
                  <a:pt x="965" y="814"/>
                </a:lnTo>
                <a:lnTo>
                  <a:pt x="967" y="814"/>
                </a:lnTo>
                <a:lnTo>
                  <a:pt x="998" y="814"/>
                </a:lnTo>
                <a:lnTo>
                  <a:pt x="1042" y="814"/>
                </a:lnTo>
                <a:lnTo>
                  <a:pt x="1042" y="811"/>
                </a:lnTo>
                <a:lnTo>
                  <a:pt x="1042" y="780"/>
                </a:lnTo>
                <a:lnTo>
                  <a:pt x="1043" y="772"/>
                </a:lnTo>
                <a:lnTo>
                  <a:pt x="1039" y="739"/>
                </a:lnTo>
                <a:lnTo>
                  <a:pt x="1040" y="739"/>
                </a:lnTo>
                <a:lnTo>
                  <a:pt x="1043" y="739"/>
                </a:lnTo>
                <a:lnTo>
                  <a:pt x="1046" y="739"/>
                </a:lnTo>
                <a:lnTo>
                  <a:pt x="1072" y="739"/>
                </a:lnTo>
                <a:lnTo>
                  <a:pt x="1072" y="728"/>
                </a:lnTo>
                <a:lnTo>
                  <a:pt x="1045" y="727"/>
                </a:lnTo>
                <a:lnTo>
                  <a:pt x="1043" y="727"/>
                </a:lnTo>
                <a:lnTo>
                  <a:pt x="1040" y="727"/>
                </a:lnTo>
                <a:lnTo>
                  <a:pt x="1040" y="739"/>
                </a:lnTo>
                <a:lnTo>
                  <a:pt x="1039" y="739"/>
                </a:lnTo>
                <a:lnTo>
                  <a:pt x="1025" y="737"/>
                </a:lnTo>
                <a:lnTo>
                  <a:pt x="1000" y="737"/>
                </a:lnTo>
                <a:lnTo>
                  <a:pt x="1000" y="740"/>
                </a:lnTo>
                <a:lnTo>
                  <a:pt x="998" y="740"/>
                </a:lnTo>
                <a:lnTo>
                  <a:pt x="997" y="740"/>
                </a:lnTo>
                <a:lnTo>
                  <a:pt x="994" y="740"/>
                </a:lnTo>
                <a:lnTo>
                  <a:pt x="992" y="742"/>
                </a:lnTo>
                <a:lnTo>
                  <a:pt x="992" y="740"/>
                </a:lnTo>
                <a:lnTo>
                  <a:pt x="991" y="739"/>
                </a:lnTo>
                <a:lnTo>
                  <a:pt x="989" y="739"/>
                </a:lnTo>
                <a:lnTo>
                  <a:pt x="986" y="739"/>
                </a:lnTo>
                <a:lnTo>
                  <a:pt x="986" y="736"/>
                </a:lnTo>
                <a:lnTo>
                  <a:pt x="986" y="733"/>
                </a:lnTo>
                <a:lnTo>
                  <a:pt x="960" y="731"/>
                </a:lnTo>
                <a:lnTo>
                  <a:pt x="960" y="739"/>
                </a:lnTo>
                <a:lnTo>
                  <a:pt x="959" y="739"/>
                </a:lnTo>
                <a:lnTo>
                  <a:pt x="957" y="739"/>
                </a:lnTo>
                <a:lnTo>
                  <a:pt x="957" y="746"/>
                </a:lnTo>
                <a:lnTo>
                  <a:pt x="986" y="746"/>
                </a:lnTo>
                <a:lnTo>
                  <a:pt x="992" y="745"/>
                </a:lnTo>
                <a:lnTo>
                  <a:pt x="994" y="745"/>
                </a:lnTo>
                <a:lnTo>
                  <a:pt x="994" y="751"/>
                </a:lnTo>
                <a:lnTo>
                  <a:pt x="1000" y="751"/>
                </a:lnTo>
                <a:lnTo>
                  <a:pt x="1000" y="771"/>
                </a:lnTo>
                <a:lnTo>
                  <a:pt x="995" y="771"/>
                </a:lnTo>
                <a:lnTo>
                  <a:pt x="994" y="771"/>
                </a:lnTo>
                <a:lnTo>
                  <a:pt x="992" y="771"/>
                </a:lnTo>
                <a:lnTo>
                  <a:pt x="992" y="766"/>
                </a:lnTo>
                <a:lnTo>
                  <a:pt x="992" y="761"/>
                </a:lnTo>
                <a:lnTo>
                  <a:pt x="974" y="761"/>
                </a:lnTo>
                <a:lnTo>
                  <a:pt x="974" y="760"/>
                </a:lnTo>
                <a:lnTo>
                  <a:pt x="970" y="761"/>
                </a:lnTo>
                <a:lnTo>
                  <a:pt x="970" y="763"/>
                </a:lnTo>
                <a:lnTo>
                  <a:pt x="965" y="763"/>
                </a:lnTo>
                <a:lnTo>
                  <a:pt x="965" y="761"/>
                </a:lnTo>
                <a:lnTo>
                  <a:pt x="962" y="761"/>
                </a:lnTo>
                <a:lnTo>
                  <a:pt x="959" y="761"/>
                </a:lnTo>
                <a:lnTo>
                  <a:pt x="959" y="763"/>
                </a:lnTo>
                <a:lnTo>
                  <a:pt x="956" y="763"/>
                </a:lnTo>
                <a:lnTo>
                  <a:pt x="954" y="763"/>
                </a:lnTo>
                <a:lnTo>
                  <a:pt x="954" y="755"/>
                </a:lnTo>
                <a:lnTo>
                  <a:pt x="954" y="754"/>
                </a:lnTo>
                <a:lnTo>
                  <a:pt x="953" y="754"/>
                </a:lnTo>
                <a:lnTo>
                  <a:pt x="951" y="777"/>
                </a:lnTo>
                <a:lnTo>
                  <a:pt x="950" y="777"/>
                </a:lnTo>
                <a:lnTo>
                  <a:pt x="945" y="775"/>
                </a:lnTo>
                <a:lnTo>
                  <a:pt x="942" y="775"/>
                </a:lnTo>
                <a:lnTo>
                  <a:pt x="941" y="774"/>
                </a:lnTo>
                <a:lnTo>
                  <a:pt x="938" y="772"/>
                </a:lnTo>
                <a:lnTo>
                  <a:pt x="935" y="771"/>
                </a:lnTo>
                <a:lnTo>
                  <a:pt x="935" y="769"/>
                </a:lnTo>
                <a:lnTo>
                  <a:pt x="933" y="769"/>
                </a:lnTo>
                <a:lnTo>
                  <a:pt x="932" y="774"/>
                </a:lnTo>
                <a:lnTo>
                  <a:pt x="930" y="777"/>
                </a:lnTo>
                <a:lnTo>
                  <a:pt x="930" y="780"/>
                </a:lnTo>
                <a:lnTo>
                  <a:pt x="932" y="780"/>
                </a:lnTo>
                <a:lnTo>
                  <a:pt x="932" y="784"/>
                </a:lnTo>
                <a:lnTo>
                  <a:pt x="935" y="784"/>
                </a:lnTo>
                <a:lnTo>
                  <a:pt x="935" y="787"/>
                </a:lnTo>
                <a:lnTo>
                  <a:pt x="932" y="787"/>
                </a:lnTo>
                <a:lnTo>
                  <a:pt x="932" y="793"/>
                </a:lnTo>
                <a:lnTo>
                  <a:pt x="933" y="793"/>
                </a:lnTo>
                <a:lnTo>
                  <a:pt x="941" y="795"/>
                </a:lnTo>
                <a:lnTo>
                  <a:pt x="941" y="796"/>
                </a:lnTo>
                <a:lnTo>
                  <a:pt x="939" y="802"/>
                </a:lnTo>
                <a:lnTo>
                  <a:pt x="923" y="802"/>
                </a:lnTo>
                <a:lnTo>
                  <a:pt x="923" y="808"/>
                </a:lnTo>
                <a:lnTo>
                  <a:pt x="924" y="807"/>
                </a:lnTo>
                <a:lnTo>
                  <a:pt x="935" y="807"/>
                </a:lnTo>
                <a:lnTo>
                  <a:pt x="926" y="814"/>
                </a:lnTo>
                <a:lnTo>
                  <a:pt x="923" y="817"/>
                </a:lnTo>
                <a:lnTo>
                  <a:pt x="921" y="819"/>
                </a:lnTo>
                <a:close/>
                <a:moveTo>
                  <a:pt x="1003" y="622"/>
                </a:moveTo>
                <a:lnTo>
                  <a:pt x="1009" y="622"/>
                </a:lnTo>
                <a:lnTo>
                  <a:pt x="1021" y="622"/>
                </a:lnTo>
                <a:lnTo>
                  <a:pt x="1021" y="619"/>
                </a:lnTo>
                <a:lnTo>
                  <a:pt x="1021" y="615"/>
                </a:lnTo>
                <a:lnTo>
                  <a:pt x="1021" y="612"/>
                </a:lnTo>
                <a:lnTo>
                  <a:pt x="1021" y="610"/>
                </a:lnTo>
                <a:lnTo>
                  <a:pt x="1027" y="610"/>
                </a:lnTo>
                <a:lnTo>
                  <a:pt x="1027" y="599"/>
                </a:lnTo>
                <a:lnTo>
                  <a:pt x="1027" y="598"/>
                </a:lnTo>
                <a:lnTo>
                  <a:pt x="1021" y="598"/>
                </a:lnTo>
                <a:lnTo>
                  <a:pt x="1010" y="598"/>
                </a:lnTo>
                <a:lnTo>
                  <a:pt x="1003" y="598"/>
                </a:lnTo>
                <a:lnTo>
                  <a:pt x="1003" y="622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17">
            <a:extLst>
              <a:ext uri="{FF2B5EF4-FFF2-40B4-BE49-F238E27FC236}">
                <a16:creationId xmlns:a16="http://schemas.microsoft.com/office/drawing/2014/main" id="{7CC9C21B-BA0F-3C7D-D197-D3C83640C41E}"/>
              </a:ext>
            </a:extLst>
          </p:cNvPr>
          <p:cNvSpPr>
            <a:spLocks noEditPoints="1"/>
          </p:cNvSpPr>
          <p:nvPr/>
        </p:nvSpPr>
        <p:spPr bwMode="auto">
          <a:xfrm>
            <a:off x="5004050" y="1275606"/>
            <a:ext cx="2736304" cy="3489840"/>
          </a:xfrm>
          <a:custGeom>
            <a:avLst/>
            <a:gdLst>
              <a:gd name="T0" fmla="*/ 255 w 1300"/>
              <a:gd name="T1" fmla="*/ 1628 h 1658"/>
              <a:gd name="T2" fmla="*/ 190 w 1300"/>
              <a:gd name="T3" fmla="*/ 322 h 1658"/>
              <a:gd name="T4" fmla="*/ 182 w 1300"/>
              <a:gd name="T5" fmla="*/ 250 h 1658"/>
              <a:gd name="T6" fmla="*/ 134 w 1300"/>
              <a:gd name="T7" fmla="*/ 227 h 1658"/>
              <a:gd name="T8" fmla="*/ 148 w 1300"/>
              <a:gd name="T9" fmla="*/ 180 h 1658"/>
              <a:gd name="T10" fmla="*/ 338 w 1300"/>
              <a:gd name="T11" fmla="*/ 174 h 1658"/>
              <a:gd name="T12" fmla="*/ 389 w 1300"/>
              <a:gd name="T13" fmla="*/ 6 h 1658"/>
              <a:gd name="T14" fmla="*/ 556 w 1300"/>
              <a:gd name="T15" fmla="*/ 171 h 1658"/>
              <a:gd name="T16" fmla="*/ 704 w 1300"/>
              <a:gd name="T17" fmla="*/ 156 h 1658"/>
              <a:gd name="T18" fmla="*/ 829 w 1300"/>
              <a:gd name="T19" fmla="*/ 295 h 1658"/>
              <a:gd name="T20" fmla="*/ 888 w 1300"/>
              <a:gd name="T21" fmla="*/ 437 h 1658"/>
              <a:gd name="T22" fmla="*/ 1081 w 1300"/>
              <a:gd name="T23" fmla="*/ 318 h 1658"/>
              <a:gd name="T24" fmla="*/ 1255 w 1300"/>
              <a:gd name="T25" fmla="*/ 280 h 1658"/>
              <a:gd name="T26" fmla="*/ 1294 w 1300"/>
              <a:gd name="T27" fmla="*/ 337 h 1658"/>
              <a:gd name="T28" fmla="*/ 1229 w 1300"/>
              <a:gd name="T29" fmla="*/ 403 h 1658"/>
              <a:gd name="T30" fmla="*/ 1075 w 1300"/>
              <a:gd name="T31" fmla="*/ 578 h 1658"/>
              <a:gd name="T32" fmla="*/ 1043 w 1300"/>
              <a:gd name="T33" fmla="*/ 684 h 1658"/>
              <a:gd name="T34" fmla="*/ 1099 w 1300"/>
              <a:gd name="T35" fmla="*/ 775 h 1658"/>
              <a:gd name="T36" fmla="*/ 1144 w 1300"/>
              <a:gd name="T37" fmla="*/ 836 h 1658"/>
              <a:gd name="T38" fmla="*/ 1045 w 1300"/>
              <a:gd name="T39" fmla="*/ 870 h 1658"/>
              <a:gd name="T40" fmla="*/ 1062 w 1300"/>
              <a:gd name="T41" fmla="*/ 908 h 1658"/>
              <a:gd name="T42" fmla="*/ 1090 w 1300"/>
              <a:gd name="T43" fmla="*/ 983 h 1658"/>
              <a:gd name="T44" fmla="*/ 1065 w 1300"/>
              <a:gd name="T45" fmla="*/ 1120 h 1658"/>
              <a:gd name="T46" fmla="*/ 968 w 1300"/>
              <a:gd name="T47" fmla="*/ 1037 h 1658"/>
              <a:gd name="T48" fmla="*/ 924 w 1300"/>
              <a:gd name="T49" fmla="*/ 1063 h 1658"/>
              <a:gd name="T50" fmla="*/ 870 w 1300"/>
              <a:gd name="T51" fmla="*/ 970 h 1658"/>
              <a:gd name="T52" fmla="*/ 707 w 1300"/>
              <a:gd name="T53" fmla="*/ 1264 h 1658"/>
              <a:gd name="T54" fmla="*/ 559 w 1300"/>
              <a:gd name="T55" fmla="*/ 1411 h 1658"/>
              <a:gd name="T56" fmla="*/ 567 w 1300"/>
              <a:gd name="T57" fmla="*/ 1235 h 1658"/>
              <a:gd name="T58" fmla="*/ 549 w 1300"/>
              <a:gd name="T59" fmla="*/ 1072 h 1658"/>
              <a:gd name="T60" fmla="*/ 546 w 1300"/>
              <a:gd name="T61" fmla="*/ 1138 h 1658"/>
              <a:gd name="T62" fmla="*/ 564 w 1300"/>
              <a:gd name="T63" fmla="*/ 1252 h 1658"/>
              <a:gd name="T64" fmla="*/ 321 w 1300"/>
              <a:gd name="T65" fmla="*/ 1269 h 1658"/>
              <a:gd name="T66" fmla="*/ 285 w 1300"/>
              <a:gd name="T67" fmla="*/ 1319 h 1658"/>
              <a:gd name="T68" fmla="*/ 268 w 1300"/>
              <a:gd name="T69" fmla="*/ 1449 h 1658"/>
              <a:gd name="T70" fmla="*/ 158 w 1300"/>
              <a:gd name="T71" fmla="*/ 1364 h 1658"/>
              <a:gd name="T72" fmla="*/ 217 w 1300"/>
              <a:gd name="T73" fmla="*/ 1223 h 1658"/>
              <a:gd name="T74" fmla="*/ 273 w 1300"/>
              <a:gd name="T75" fmla="*/ 1167 h 1658"/>
              <a:gd name="T76" fmla="*/ 288 w 1300"/>
              <a:gd name="T77" fmla="*/ 1102 h 1658"/>
              <a:gd name="T78" fmla="*/ 304 w 1300"/>
              <a:gd name="T79" fmla="*/ 1049 h 1658"/>
              <a:gd name="T80" fmla="*/ 318 w 1300"/>
              <a:gd name="T81" fmla="*/ 1060 h 1658"/>
              <a:gd name="T82" fmla="*/ 348 w 1300"/>
              <a:gd name="T83" fmla="*/ 1064 h 1658"/>
              <a:gd name="T84" fmla="*/ 372 w 1300"/>
              <a:gd name="T85" fmla="*/ 1073 h 1658"/>
              <a:gd name="T86" fmla="*/ 368 w 1300"/>
              <a:gd name="T87" fmla="*/ 1013 h 1658"/>
              <a:gd name="T88" fmla="*/ 357 w 1300"/>
              <a:gd name="T89" fmla="*/ 993 h 1658"/>
              <a:gd name="T90" fmla="*/ 199 w 1300"/>
              <a:gd name="T91" fmla="*/ 999 h 1658"/>
              <a:gd name="T92" fmla="*/ 300 w 1300"/>
              <a:gd name="T93" fmla="*/ 887 h 1658"/>
              <a:gd name="T94" fmla="*/ 342 w 1300"/>
              <a:gd name="T95" fmla="*/ 796 h 1658"/>
              <a:gd name="T96" fmla="*/ 298 w 1300"/>
              <a:gd name="T97" fmla="*/ 846 h 1658"/>
              <a:gd name="T98" fmla="*/ 231 w 1300"/>
              <a:gd name="T99" fmla="*/ 863 h 1658"/>
              <a:gd name="T100" fmla="*/ 185 w 1300"/>
              <a:gd name="T101" fmla="*/ 899 h 1658"/>
              <a:gd name="T102" fmla="*/ 160 w 1300"/>
              <a:gd name="T103" fmla="*/ 864 h 1658"/>
              <a:gd name="T104" fmla="*/ 175 w 1300"/>
              <a:gd name="T105" fmla="*/ 672 h 1658"/>
              <a:gd name="T106" fmla="*/ 481 w 1300"/>
              <a:gd name="T107" fmla="*/ 892 h 1658"/>
              <a:gd name="T108" fmla="*/ 410 w 1300"/>
              <a:gd name="T109" fmla="*/ 863 h 1658"/>
              <a:gd name="T110" fmla="*/ 494 w 1300"/>
              <a:gd name="T111" fmla="*/ 755 h 1658"/>
              <a:gd name="T112" fmla="*/ 555 w 1300"/>
              <a:gd name="T113" fmla="*/ 1034 h 1658"/>
              <a:gd name="T114" fmla="*/ 650 w 1300"/>
              <a:gd name="T115" fmla="*/ 1001 h 1658"/>
              <a:gd name="T116" fmla="*/ 591 w 1300"/>
              <a:gd name="T117" fmla="*/ 961 h 1658"/>
              <a:gd name="T118" fmla="*/ 926 w 1300"/>
              <a:gd name="T119" fmla="*/ 834 h 1658"/>
              <a:gd name="T120" fmla="*/ 1025 w 1300"/>
              <a:gd name="T121" fmla="*/ 737 h 1658"/>
              <a:gd name="T122" fmla="*/ 959 w 1300"/>
              <a:gd name="T123" fmla="*/ 761 h 1658"/>
              <a:gd name="T124" fmla="*/ 1003 w 1300"/>
              <a:gd name="T125" fmla="*/ 622 h 16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300" h="1658">
                <a:moveTo>
                  <a:pt x="170" y="1608"/>
                </a:moveTo>
                <a:lnTo>
                  <a:pt x="170" y="1606"/>
                </a:lnTo>
                <a:lnTo>
                  <a:pt x="190" y="1606"/>
                </a:lnTo>
                <a:lnTo>
                  <a:pt x="205" y="1608"/>
                </a:lnTo>
                <a:lnTo>
                  <a:pt x="205" y="1605"/>
                </a:lnTo>
                <a:lnTo>
                  <a:pt x="212" y="1605"/>
                </a:lnTo>
                <a:lnTo>
                  <a:pt x="235" y="1593"/>
                </a:lnTo>
                <a:lnTo>
                  <a:pt x="250" y="1594"/>
                </a:lnTo>
                <a:lnTo>
                  <a:pt x="250" y="1590"/>
                </a:lnTo>
                <a:lnTo>
                  <a:pt x="256" y="1591"/>
                </a:lnTo>
                <a:lnTo>
                  <a:pt x="256" y="1599"/>
                </a:lnTo>
                <a:lnTo>
                  <a:pt x="250" y="1597"/>
                </a:lnTo>
                <a:lnTo>
                  <a:pt x="250" y="1603"/>
                </a:lnTo>
                <a:lnTo>
                  <a:pt x="252" y="1608"/>
                </a:lnTo>
                <a:lnTo>
                  <a:pt x="252" y="1609"/>
                </a:lnTo>
                <a:lnTo>
                  <a:pt x="258" y="1625"/>
                </a:lnTo>
                <a:lnTo>
                  <a:pt x="261" y="1623"/>
                </a:lnTo>
                <a:lnTo>
                  <a:pt x="265" y="1629"/>
                </a:lnTo>
                <a:lnTo>
                  <a:pt x="259" y="1634"/>
                </a:lnTo>
                <a:lnTo>
                  <a:pt x="258" y="1632"/>
                </a:lnTo>
                <a:lnTo>
                  <a:pt x="253" y="1635"/>
                </a:lnTo>
                <a:lnTo>
                  <a:pt x="253" y="1637"/>
                </a:lnTo>
                <a:lnTo>
                  <a:pt x="247" y="1641"/>
                </a:lnTo>
                <a:lnTo>
                  <a:pt x="246" y="1640"/>
                </a:lnTo>
                <a:lnTo>
                  <a:pt x="231" y="1652"/>
                </a:lnTo>
                <a:lnTo>
                  <a:pt x="232" y="1653"/>
                </a:lnTo>
                <a:lnTo>
                  <a:pt x="226" y="1658"/>
                </a:lnTo>
                <a:lnTo>
                  <a:pt x="222" y="1652"/>
                </a:lnTo>
                <a:lnTo>
                  <a:pt x="228" y="1647"/>
                </a:lnTo>
                <a:lnTo>
                  <a:pt x="229" y="1649"/>
                </a:lnTo>
                <a:lnTo>
                  <a:pt x="244" y="1637"/>
                </a:lnTo>
                <a:lnTo>
                  <a:pt x="243" y="1635"/>
                </a:lnTo>
                <a:lnTo>
                  <a:pt x="249" y="1631"/>
                </a:lnTo>
                <a:lnTo>
                  <a:pt x="250" y="1632"/>
                </a:lnTo>
                <a:lnTo>
                  <a:pt x="256" y="1629"/>
                </a:lnTo>
                <a:lnTo>
                  <a:pt x="255" y="1628"/>
                </a:lnTo>
                <a:lnTo>
                  <a:pt x="249" y="1611"/>
                </a:lnTo>
                <a:lnTo>
                  <a:pt x="246" y="1603"/>
                </a:lnTo>
                <a:lnTo>
                  <a:pt x="247" y="1597"/>
                </a:lnTo>
                <a:lnTo>
                  <a:pt x="235" y="1597"/>
                </a:lnTo>
                <a:lnTo>
                  <a:pt x="212" y="1609"/>
                </a:lnTo>
                <a:lnTo>
                  <a:pt x="212" y="1612"/>
                </a:lnTo>
                <a:lnTo>
                  <a:pt x="205" y="1612"/>
                </a:lnTo>
                <a:lnTo>
                  <a:pt x="205" y="1611"/>
                </a:lnTo>
                <a:lnTo>
                  <a:pt x="169" y="1611"/>
                </a:lnTo>
                <a:lnTo>
                  <a:pt x="170" y="1608"/>
                </a:lnTo>
                <a:close/>
                <a:moveTo>
                  <a:pt x="0" y="674"/>
                </a:moveTo>
                <a:lnTo>
                  <a:pt x="0" y="666"/>
                </a:lnTo>
                <a:lnTo>
                  <a:pt x="1" y="624"/>
                </a:lnTo>
                <a:lnTo>
                  <a:pt x="1" y="593"/>
                </a:lnTo>
                <a:lnTo>
                  <a:pt x="3" y="577"/>
                </a:lnTo>
                <a:lnTo>
                  <a:pt x="3" y="571"/>
                </a:lnTo>
                <a:lnTo>
                  <a:pt x="3" y="569"/>
                </a:lnTo>
                <a:lnTo>
                  <a:pt x="3" y="554"/>
                </a:lnTo>
                <a:lnTo>
                  <a:pt x="3" y="530"/>
                </a:lnTo>
                <a:lnTo>
                  <a:pt x="3" y="527"/>
                </a:lnTo>
                <a:lnTo>
                  <a:pt x="3" y="480"/>
                </a:lnTo>
                <a:lnTo>
                  <a:pt x="3" y="378"/>
                </a:lnTo>
                <a:lnTo>
                  <a:pt x="89" y="375"/>
                </a:lnTo>
                <a:lnTo>
                  <a:pt x="95" y="375"/>
                </a:lnTo>
                <a:lnTo>
                  <a:pt x="154" y="375"/>
                </a:lnTo>
                <a:lnTo>
                  <a:pt x="172" y="377"/>
                </a:lnTo>
                <a:lnTo>
                  <a:pt x="191" y="377"/>
                </a:lnTo>
                <a:lnTo>
                  <a:pt x="191" y="375"/>
                </a:lnTo>
                <a:lnTo>
                  <a:pt x="191" y="363"/>
                </a:lnTo>
                <a:lnTo>
                  <a:pt x="191" y="351"/>
                </a:lnTo>
                <a:lnTo>
                  <a:pt x="191" y="343"/>
                </a:lnTo>
                <a:lnTo>
                  <a:pt x="191" y="339"/>
                </a:lnTo>
                <a:lnTo>
                  <a:pt x="191" y="331"/>
                </a:lnTo>
                <a:lnTo>
                  <a:pt x="191" y="328"/>
                </a:lnTo>
                <a:lnTo>
                  <a:pt x="191" y="324"/>
                </a:lnTo>
                <a:lnTo>
                  <a:pt x="190" y="322"/>
                </a:lnTo>
                <a:lnTo>
                  <a:pt x="190" y="319"/>
                </a:lnTo>
                <a:lnTo>
                  <a:pt x="190" y="315"/>
                </a:lnTo>
                <a:lnTo>
                  <a:pt x="190" y="313"/>
                </a:lnTo>
                <a:lnTo>
                  <a:pt x="190" y="312"/>
                </a:lnTo>
                <a:lnTo>
                  <a:pt x="190" y="306"/>
                </a:lnTo>
                <a:lnTo>
                  <a:pt x="181" y="306"/>
                </a:lnTo>
                <a:lnTo>
                  <a:pt x="179" y="303"/>
                </a:lnTo>
                <a:lnTo>
                  <a:pt x="176" y="300"/>
                </a:lnTo>
                <a:lnTo>
                  <a:pt x="161" y="300"/>
                </a:lnTo>
                <a:lnTo>
                  <a:pt x="161" y="298"/>
                </a:lnTo>
                <a:lnTo>
                  <a:pt x="161" y="297"/>
                </a:lnTo>
                <a:lnTo>
                  <a:pt x="160" y="297"/>
                </a:lnTo>
                <a:lnTo>
                  <a:pt x="155" y="297"/>
                </a:lnTo>
                <a:lnTo>
                  <a:pt x="149" y="295"/>
                </a:lnTo>
                <a:lnTo>
                  <a:pt x="148" y="306"/>
                </a:lnTo>
                <a:lnTo>
                  <a:pt x="137" y="304"/>
                </a:lnTo>
                <a:lnTo>
                  <a:pt x="142" y="277"/>
                </a:lnTo>
                <a:lnTo>
                  <a:pt x="151" y="271"/>
                </a:lnTo>
                <a:lnTo>
                  <a:pt x="152" y="271"/>
                </a:lnTo>
                <a:lnTo>
                  <a:pt x="154" y="271"/>
                </a:lnTo>
                <a:lnTo>
                  <a:pt x="155" y="274"/>
                </a:lnTo>
                <a:lnTo>
                  <a:pt x="157" y="274"/>
                </a:lnTo>
                <a:lnTo>
                  <a:pt x="157" y="275"/>
                </a:lnTo>
                <a:lnTo>
                  <a:pt x="158" y="277"/>
                </a:lnTo>
                <a:lnTo>
                  <a:pt x="158" y="278"/>
                </a:lnTo>
                <a:lnTo>
                  <a:pt x="160" y="278"/>
                </a:lnTo>
                <a:lnTo>
                  <a:pt x="160" y="280"/>
                </a:lnTo>
                <a:lnTo>
                  <a:pt x="170" y="275"/>
                </a:lnTo>
                <a:lnTo>
                  <a:pt x="172" y="277"/>
                </a:lnTo>
                <a:lnTo>
                  <a:pt x="173" y="277"/>
                </a:lnTo>
                <a:lnTo>
                  <a:pt x="181" y="277"/>
                </a:lnTo>
                <a:lnTo>
                  <a:pt x="181" y="274"/>
                </a:lnTo>
                <a:lnTo>
                  <a:pt x="182" y="274"/>
                </a:lnTo>
                <a:lnTo>
                  <a:pt x="182" y="268"/>
                </a:lnTo>
                <a:lnTo>
                  <a:pt x="182" y="262"/>
                </a:lnTo>
                <a:lnTo>
                  <a:pt x="182" y="250"/>
                </a:lnTo>
                <a:lnTo>
                  <a:pt x="182" y="239"/>
                </a:lnTo>
                <a:lnTo>
                  <a:pt x="182" y="237"/>
                </a:lnTo>
                <a:lnTo>
                  <a:pt x="181" y="237"/>
                </a:lnTo>
                <a:lnTo>
                  <a:pt x="179" y="237"/>
                </a:lnTo>
                <a:lnTo>
                  <a:pt x="178" y="237"/>
                </a:lnTo>
                <a:lnTo>
                  <a:pt x="172" y="237"/>
                </a:lnTo>
                <a:lnTo>
                  <a:pt x="170" y="237"/>
                </a:lnTo>
                <a:lnTo>
                  <a:pt x="170" y="230"/>
                </a:lnTo>
                <a:lnTo>
                  <a:pt x="169" y="230"/>
                </a:lnTo>
                <a:lnTo>
                  <a:pt x="167" y="230"/>
                </a:lnTo>
                <a:lnTo>
                  <a:pt x="166" y="230"/>
                </a:lnTo>
                <a:lnTo>
                  <a:pt x="164" y="230"/>
                </a:lnTo>
                <a:lnTo>
                  <a:pt x="164" y="231"/>
                </a:lnTo>
                <a:lnTo>
                  <a:pt x="163" y="231"/>
                </a:lnTo>
                <a:lnTo>
                  <a:pt x="161" y="231"/>
                </a:lnTo>
                <a:lnTo>
                  <a:pt x="160" y="231"/>
                </a:lnTo>
                <a:lnTo>
                  <a:pt x="160" y="233"/>
                </a:lnTo>
                <a:lnTo>
                  <a:pt x="158" y="233"/>
                </a:lnTo>
                <a:lnTo>
                  <a:pt x="157" y="233"/>
                </a:lnTo>
                <a:lnTo>
                  <a:pt x="157" y="234"/>
                </a:lnTo>
                <a:lnTo>
                  <a:pt x="155" y="234"/>
                </a:lnTo>
                <a:lnTo>
                  <a:pt x="149" y="239"/>
                </a:lnTo>
                <a:lnTo>
                  <a:pt x="148" y="239"/>
                </a:lnTo>
                <a:lnTo>
                  <a:pt x="148" y="241"/>
                </a:lnTo>
                <a:lnTo>
                  <a:pt x="146" y="241"/>
                </a:lnTo>
                <a:lnTo>
                  <a:pt x="145" y="242"/>
                </a:lnTo>
                <a:lnTo>
                  <a:pt x="145" y="241"/>
                </a:lnTo>
                <a:lnTo>
                  <a:pt x="143" y="239"/>
                </a:lnTo>
                <a:lnTo>
                  <a:pt x="140" y="234"/>
                </a:lnTo>
                <a:lnTo>
                  <a:pt x="140" y="233"/>
                </a:lnTo>
                <a:lnTo>
                  <a:pt x="139" y="233"/>
                </a:lnTo>
                <a:lnTo>
                  <a:pt x="139" y="231"/>
                </a:lnTo>
                <a:lnTo>
                  <a:pt x="139" y="230"/>
                </a:lnTo>
                <a:lnTo>
                  <a:pt x="137" y="230"/>
                </a:lnTo>
                <a:lnTo>
                  <a:pt x="136" y="228"/>
                </a:lnTo>
                <a:lnTo>
                  <a:pt x="134" y="227"/>
                </a:lnTo>
                <a:lnTo>
                  <a:pt x="133" y="227"/>
                </a:lnTo>
                <a:lnTo>
                  <a:pt x="133" y="225"/>
                </a:lnTo>
                <a:lnTo>
                  <a:pt x="131" y="225"/>
                </a:lnTo>
                <a:lnTo>
                  <a:pt x="130" y="225"/>
                </a:lnTo>
                <a:lnTo>
                  <a:pt x="128" y="225"/>
                </a:lnTo>
                <a:lnTo>
                  <a:pt x="127" y="224"/>
                </a:lnTo>
                <a:lnTo>
                  <a:pt x="125" y="224"/>
                </a:lnTo>
                <a:lnTo>
                  <a:pt x="124" y="224"/>
                </a:lnTo>
                <a:lnTo>
                  <a:pt x="124" y="222"/>
                </a:lnTo>
                <a:lnTo>
                  <a:pt x="128" y="222"/>
                </a:lnTo>
                <a:lnTo>
                  <a:pt x="128" y="221"/>
                </a:lnTo>
                <a:lnTo>
                  <a:pt x="128" y="219"/>
                </a:lnTo>
                <a:lnTo>
                  <a:pt x="128" y="218"/>
                </a:lnTo>
                <a:lnTo>
                  <a:pt x="130" y="218"/>
                </a:lnTo>
                <a:lnTo>
                  <a:pt x="130" y="216"/>
                </a:lnTo>
                <a:lnTo>
                  <a:pt x="130" y="215"/>
                </a:lnTo>
                <a:lnTo>
                  <a:pt x="130" y="213"/>
                </a:lnTo>
                <a:lnTo>
                  <a:pt x="130" y="212"/>
                </a:lnTo>
                <a:lnTo>
                  <a:pt x="128" y="212"/>
                </a:lnTo>
                <a:lnTo>
                  <a:pt x="128" y="210"/>
                </a:lnTo>
                <a:lnTo>
                  <a:pt x="128" y="204"/>
                </a:lnTo>
                <a:lnTo>
                  <a:pt x="127" y="204"/>
                </a:lnTo>
                <a:lnTo>
                  <a:pt x="127" y="203"/>
                </a:lnTo>
                <a:lnTo>
                  <a:pt x="128" y="203"/>
                </a:lnTo>
                <a:lnTo>
                  <a:pt x="130" y="201"/>
                </a:lnTo>
                <a:lnTo>
                  <a:pt x="131" y="201"/>
                </a:lnTo>
                <a:lnTo>
                  <a:pt x="133" y="201"/>
                </a:lnTo>
                <a:lnTo>
                  <a:pt x="134" y="201"/>
                </a:lnTo>
                <a:lnTo>
                  <a:pt x="136" y="200"/>
                </a:lnTo>
                <a:lnTo>
                  <a:pt x="137" y="200"/>
                </a:lnTo>
                <a:lnTo>
                  <a:pt x="139" y="198"/>
                </a:lnTo>
                <a:lnTo>
                  <a:pt x="143" y="197"/>
                </a:lnTo>
                <a:lnTo>
                  <a:pt x="145" y="195"/>
                </a:lnTo>
                <a:lnTo>
                  <a:pt x="151" y="194"/>
                </a:lnTo>
                <a:lnTo>
                  <a:pt x="152" y="194"/>
                </a:lnTo>
                <a:lnTo>
                  <a:pt x="148" y="180"/>
                </a:lnTo>
                <a:lnTo>
                  <a:pt x="148" y="178"/>
                </a:lnTo>
                <a:lnTo>
                  <a:pt x="161" y="178"/>
                </a:lnTo>
                <a:lnTo>
                  <a:pt x="188" y="177"/>
                </a:lnTo>
                <a:lnTo>
                  <a:pt x="191" y="177"/>
                </a:lnTo>
                <a:lnTo>
                  <a:pt x="191" y="168"/>
                </a:lnTo>
                <a:lnTo>
                  <a:pt x="191" y="151"/>
                </a:lnTo>
                <a:lnTo>
                  <a:pt x="191" y="147"/>
                </a:lnTo>
                <a:lnTo>
                  <a:pt x="191" y="144"/>
                </a:lnTo>
                <a:lnTo>
                  <a:pt x="191" y="133"/>
                </a:lnTo>
                <a:lnTo>
                  <a:pt x="196" y="133"/>
                </a:lnTo>
                <a:lnTo>
                  <a:pt x="199" y="134"/>
                </a:lnTo>
                <a:lnTo>
                  <a:pt x="202" y="136"/>
                </a:lnTo>
                <a:lnTo>
                  <a:pt x="205" y="136"/>
                </a:lnTo>
                <a:lnTo>
                  <a:pt x="211" y="136"/>
                </a:lnTo>
                <a:lnTo>
                  <a:pt x="211" y="128"/>
                </a:lnTo>
                <a:lnTo>
                  <a:pt x="212" y="128"/>
                </a:lnTo>
                <a:lnTo>
                  <a:pt x="217" y="128"/>
                </a:lnTo>
                <a:lnTo>
                  <a:pt x="222" y="128"/>
                </a:lnTo>
                <a:lnTo>
                  <a:pt x="223" y="128"/>
                </a:lnTo>
                <a:lnTo>
                  <a:pt x="223" y="104"/>
                </a:lnTo>
                <a:lnTo>
                  <a:pt x="232" y="104"/>
                </a:lnTo>
                <a:lnTo>
                  <a:pt x="237" y="104"/>
                </a:lnTo>
                <a:lnTo>
                  <a:pt x="288" y="136"/>
                </a:lnTo>
                <a:lnTo>
                  <a:pt x="291" y="138"/>
                </a:lnTo>
                <a:lnTo>
                  <a:pt x="295" y="141"/>
                </a:lnTo>
                <a:lnTo>
                  <a:pt x="300" y="144"/>
                </a:lnTo>
                <a:lnTo>
                  <a:pt x="303" y="148"/>
                </a:lnTo>
                <a:lnTo>
                  <a:pt x="306" y="150"/>
                </a:lnTo>
                <a:lnTo>
                  <a:pt x="308" y="151"/>
                </a:lnTo>
                <a:lnTo>
                  <a:pt x="309" y="154"/>
                </a:lnTo>
                <a:lnTo>
                  <a:pt x="315" y="159"/>
                </a:lnTo>
                <a:lnTo>
                  <a:pt x="323" y="168"/>
                </a:lnTo>
                <a:lnTo>
                  <a:pt x="326" y="171"/>
                </a:lnTo>
                <a:lnTo>
                  <a:pt x="330" y="172"/>
                </a:lnTo>
                <a:lnTo>
                  <a:pt x="335" y="174"/>
                </a:lnTo>
                <a:lnTo>
                  <a:pt x="338" y="174"/>
                </a:lnTo>
                <a:lnTo>
                  <a:pt x="338" y="172"/>
                </a:lnTo>
                <a:lnTo>
                  <a:pt x="338" y="171"/>
                </a:lnTo>
                <a:lnTo>
                  <a:pt x="338" y="169"/>
                </a:lnTo>
                <a:lnTo>
                  <a:pt x="338" y="168"/>
                </a:lnTo>
                <a:lnTo>
                  <a:pt x="338" y="166"/>
                </a:lnTo>
                <a:lnTo>
                  <a:pt x="338" y="165"/>
                </a:lnTo>
                <a:lnTo>
                  <a:pt x="338" y="162"/>
                </a:lnTo>
                <a:lnTo>
                  <a:pt x="338" y="160"/>
                </a:lnTo>
                <a:lnTo>
                  <a:pt x="338" y="159"/>
                </a:lnTo>
                <a:lnTo>
                  <a:pt x="338" y="157"/>
                </a:lnTo>
                <a:lnTo>
                  <a:pt x="338" y="156"/>
                </a:lnTo>
                <a:lnTo>
                  <a:pt x="338" y="154"/>
                </a:lnTo>
                <a:lnTo>
                  <a:pt x="338" y="153"/>
                </a:lnTo>
                <a:lnTo>
                  <a:pt x="338" y="151"/>
                </a:lnTo>
                <a:lnTo>
                  <a:pt x="338" y="150"/>
                </a:lnTo>
                <a:lnTo>
                  <a:pt x="338" y="148"/>
                </a:lnTo>
                <a:lnTo>
                  <a:pt x="338" y="145"/>
                </a:lnTo>
                <a:lnTo>
                  <a:pt x="338" y="144"/>
                </a:lnTo>
                <a:lnTo>
                  <a:pt x="338" y="142"/>
                </a:lnTo>
                <a:lnTo>
                  <a:pt x="338" y="141"/>
                </a:lnTo>
                <a:lnTo>
                  <a:pt x="338" y="139"/>
                </a:lnTo>
                <a:lnTo>
                  <a:pt x="338" y="138"/>
                </a:lnTo>
                <a:lnTo>
                  <a:pt x="338" y="136"/>
                </a:lnTo>
                <a:lnTo>
                  <a:pt x="338" y="134"/>
                </a:lnTo>
                <a:lnTo>
                  <a:pt x="338" y="133"/>
                </a:lnTo>
                <a:lnTo>
                  <a:pt x="338" y="131"/>
                </a:lnTo>
                <a:lnTo>
                  <a:pt x="338" y="128"/>
                </a:lnTo>
                <a:lnTo>
                  <a:pt x="348" y="128"/>
                </a:lnTo>
                <a:lnTo>
                  <a:pt x="365" y="128"/>
                </a:lnTo>
                <a:lnTo>
                  <a:pt x="365" y="78"/>
                </a:lnTo>
                <a:lnTo>
                  <a:pt x="389" y="80"/>
                </a:lnTo>
                <a:lnTo>
                  <a:pt x="389" y="48"/>
                </a:lnTo>
                <a:lnTo>
                  <a:pt x="389" y="30"/>
                </a:lnTo>
                <a:lnTo>
                  <a:pt x="389" y="13"/>
                </a:lnTo>
                <a:lnTo>
                  <a:pt x="389" y="12"/>
                </a:lnTo>
                <a:lnTo>
                  <a:pt x="389" y="6"/>
                </a:lnTo>
                <a:lnTo>
                  <a:pt x="390" y="6"/>
                </a:lnTo>
                <a:lnTo>
                  <a:pt x="390" y="4"/>
                </a:lnTo>
                <a:lnTo>
                  <a:pt x="390" y="3"/>
                </a:lnTo>
                <a:lnTo>
                  <a:pt x="419" y="3"/>
                </a:lnTo>
                <a:lnTo>
                  <a:pt x="440" y="3"/>
                </a:lnTo>
                <a:lnTo>
                  <a:pt x="461" y="1"/>
                </a:lnTo>
                <a:lnTo>
                  <a:pt x="488" y="1"/>
                </a:lnTo>
                <a:lnTo>
                  <a:pt x="491" y="1"/>
                </a:lnTo>
                <a:lnTo>
                  <a:pt x="516" y="1"/>
                </a:lnTo>
                <a:lnTo>
                  <a:pt x="523" y="1"/>
                </a:lnTo>
                <a:lnTo>
                  <a:pt x="525" y="0"/>
                </a:lnTo>
                <a:lnTo>
                  <a:pt x="529" y="0"/>
                </a:lnTo>
                <a:lnTo>
                  <a:pt x="529" y="1"/>
                </a:lnTo>
                <a:lnTo>
                  <a:pt x="529" y="3"/>
                </a:lnTo>
                <a:lnTo>
                  <a:pt x="531" y="50"/>
                </a:lnTo>
                <a:lnTo>
                  <a:pt x="531" y="127"/>
                </a:lnTo>
                <a:lnTo>
                  <a:pt x="532" y="127"/>
                </a:lnTo>
                <a:lnTo>
                  <a:pt x="532" y="128"/>
                </a:lnTo>
                <a:lnTo>
                  <a:pt x="534" y="131"/>
                </a:lnTo>
                <a:lnTo>
                  <a:pt x="534" y="133"/>
                </a:lnTo>
                <a:lnTo>
                  <a:pt x="534" y="136"/>
                </a:lnTo>
                <a:lnTo>
                  <a:pt x="534" y="139"/>
                </a:lnTo>
                <a:lnTo>
                  <a:pt x="535" y="142"/>
                </a:lnTo>
                <a:lnTo>
                  <a:pt x="537" y="145"/>
                </a:lnTo>
                <a:lnTo>
                  <a:pt x="538" y="148"/>
                </a:lnTo>
                <a:lnTo>
                  <a:pt x="538" y="150"/>
                </a:lnTo>
                <a:lnTo>
                  <a:pt x="540" y="153"/>
                </a:lnTo>
                <a:lnTo>
                  <a:pt x="541" y="154"/>
                </a:lnTo>
                <a:lnTo>
                  <a:pt x="543" y="157"/>
                </a:lnTo>
                <a:lnTo>
                  <a:pt x="546" y="160"/>
                </a:lnTo>
                <a:lnTo>
                  <a:pt x="547" y="163"/>
                </a:lnTo>
                <a:lnTo>
                  <a:pt x="550" y="166"/>
                </a:lnTo>
                <a:lnTo>
                  <a:pt x="552" y="168"/>
                </a:lnTo>
                <a:lnTo>
                  <a:pt x="553" y="168"/>
                </a:lnTo>
                <a:lnTo>
                  <a:pt x="555" y="169"/>
                </a:lnTo>
                <a:lnTo>
                  <a:pt x="556" y="171"/>
                </a:lnTo>
                <a:lnTo>
                  <a:pt x="558" y="171"/>
                </a:lnTo>
                <a:lnTo>
                  <a:pt x="561" y="172"/>
                </a:lnTo>
                <a:lnTo>
                  <a:pt x="562" y="174"/>
                </a:lnTo>
                <a:lnTo>
                  <a:pt x="567" y="175"/>
                </a:lnTo>
                <a:lnTo>
                  <a:pt x="588" y="174"/>
                </a:lnTo>
                <a:lnTo>
                  <a:pt x="588" y="177"/>
                </a:lnTo>
                <a:lnTo>
                  <a:pt x="588" y="183"/>
                </a:lnTo>
                <a:lnTo>
                  <a:pt x="590" y="183"/>
                </a:lnTo>
                <a:lnTo>
                  <a:pt x="593" y="183"/>
                </a:lnTo>
                <a:lnTo>
                  <a:pt x="597" y="181"/>
                </a:lnTo>
                <a:lnTo>
                  <a:pt x="600" y="180"/>
                </a:lnTo>
                <a:lnTo>
                  <a:pt x="603" y="178"/>
                </a:lnTo>
                <a:lnTo>
                  <a:pt x="611" y="175"/>
                </a:lnTo>
                <a:lnTo>
                  <a:pt x="617" y="172"/>
                </a:lnTo>
                <a:lnTo>
                  <a:pt x="620" y="172"/>
                </a:lnTo>
                <a:lnTo>
                  <a:pt x="623" y="171"/>
                </a:lnTo>
                <a:lnTo>
                  <a:pt x="626" y="169"/>
                </a:lnTo>
                <a:lnTo>
                  <a:pt x="629" y="169"/>
                </a:lnTo>
                <a:lnTo>
                  <a:pt x="630" y="168"/>
                </a:lnTo>
                <a:lnTo>
                  <a:pt x="633" y="166"/>
                </a:lnTo>
                <a:lnTo>
                  <a:pt x="636" y="166"/>
                </a:lnTo>
                <a:lnTo>
                  <a:pt x="639" y="165"/>
                </a:lnTo>
                <a:lnTo>
                  <a:pt x="642" y="165"/>
                </a:lnTo>
                <a:lnTo>
                  <a:pt x="645" y="163"/>
                </a:lnTo>
                <a:lnTo>
                  <a:pt x="648" y="163"/>
                </a:lnTo>
                <a:lnTo>
                  <a:pt x="651" y="163"/>
                </a:lnTo>
                <a:lnTo>
                  <a:pt x="654" y="162"/>
                </a:lnTo>
                <a:lnTo>
                  <a:pt x="657" y="162"/>
                </a:lnTo>
                <a:lnTo>
                  <a:pt x="660" y="160"/>
                </a:lnTo>
                <a:lnTo>
                  <a:pt x="663" y="160"/>
                </a:lnTo>
                <a:lnTo>
                  <a:pt x="666" y="160"/>
                </a:lnTo>
                <a:lnTo>
                  <a:pt x="669" y="160"/>
                </a:lnTo>
                <a:lnTo>
                  <a:pt x="671" y="159"/>
                </a:lnTo>
                <a:lnTo>
                  <a:pt x="677" y="159"/>
                </a:lnTo>
                <a:lnTo>
                  <a:pt x="680" y="159"/>
                </a:lnTo>
                <a:lnTo>
                  <a:pt x="704" y="156"/>
                </a:lnTo>
                <a:lnTo>
                  <a:pt x="728" y="154"/>
                </a:lnTo>
                <a:lnTo>
                  <a:pt x="736" y="160"/>
                </a:lnTo>
                <a:lnTo>
                  <a:pt x="736" y="175"/>
                </a:lnTo>
                <a:lnTo>
                  <a:pt x="737" y="175"/>
                </a:lnTo>
                <a:lnTo>
                  <a:pt x="739" y="175"/>
                </a:lnTo>
                <a:lnTo>
                  <a:pt x="737" y="192"/>
                </a:lnTo>
                <a:lnTo>
                  <a:pt x="737" y="194"/>
                </a:lnTo>
                <a:lnTo>
                  <a:pt x="739" y="194"/>
                </a:lnTo>
                <a:lnTo>
                  <a:pt x="737" y="201"/>
                </a:lnTo>
                <a:lnTo>
                  <a:pt x="752" y="207"/>
                </a:lnTo>
                <a:lnTo>
                  <a:pt x="749" y="210"/>
                </a:lnTo>
                <a:lnTo>
                  <a:pt x="775" y="227"/>
                </a:lnTo>
                <a:lnTo>
                  <a:pt x="784" y="233"/>
                </a:lnTo>
                <a:lnTo>
                  <a:pt x="784" y="231"/>
                </a:lnTo>
                <a:lnTo>
                  <a:pt x="784" y="230"/>
                </a:lnTo>
                <a:lnTo>
                  <a:pt x="784" y="228"/>
                </a:lnTo>
                <a:lnTo>
                  <a:pt x="784" y="227"/>
                </a:lnTo>
                <a:lnTo>
                  <a:pt x="784" y="225"/>
                </a:lnTo>
                <a:lnTo>
                  <a:pt x="786" y="225"/>
                </a:lnTo>
                <a:lnTo>
                  <a:pt x="822" y="225"/>
                </a:lnTo>
                <a:lnTo>
                  <a:pt x="820" y="262"/>
                </a:lnTo>
                <a:lnTo>
                  <a:pt x="819" y="263"/>
                </a:lnTo>
                <a:lnTo>
                  <a:pt x="817" y="262"/>
                </a:lnTo>
                <a:lnTo>
                  <a:pt x="816" y="260"/>
                </a:lnTo>
                <a:lnTo>
                  <a:pt x="811" y="256"/>
                </a:lnTo>
                <a:lnTo>
                  <a:pt x="808" y="259"/>
                </a:lnTo>
                <a:lnTo>
                  <a:pt x="807" y="262"/>
                </a:lnTo>
                <a:lnTo>
                  <a:pt x="802" y="260"/>
                </a:lnTo>
                <a:lnTo>
                  <a:pt x="802" y="275"/>
                </a:lnTo>
                <a:lnTo>
                  <a:pt x="811" y="275"/>
                </a:lnTo>
                <a:lnTo>
                  <a:pt x="811" y="287"/>
                </a:lnTo>
                <a:lnTo>
                  <a:pt x="834" y="287"/>
                </a:lnTo>
                <a:lnTo>
                  <a:pt x="832" y="290"/>
                </a:lnTo>
                <a:lnTo>
                  <a:pt x="831" y="294"/>
                </a:lnTo>
                <a:lnTo>
                  <a:pt x="831" y="295"/>
                </a:lnTo>
                <a:lnTo>
                  <a:pt x="829" y="295"/>
                </a:lnTo>
                <a:lnTo>
                  <a:pt x="811" y="295"/>
                </a:lnTo>
                <a:lnTo>
                  <a:pt x="811" y="298"/>
                </a:lnTo>
                <a:lnTo>
                  <a:pt x="811" y="304"/>
                </a:lnTo>
                <a:lnTo>
                  <a:pt x="817" y="312"/>
                </a:lnTo>
                <a:lnTo>
                  <a:pt x="819" y="315"/>
                </a:lnTo>
                <a:lnTo>
                  <a:pt x="825" y="330"/>
                </a:lnTo>
                <a:lnTo>
                  <a:pt x="826" y="336"/>
                </a:lnTo>
                <a:lnTo>
                  <a:pt x="826" y="353"/>
                </a:lnTo>
                <a:lnTo>
                  <a:pt x="825" y="354"/>
                </a:lnTo>
                <a:lnTo>
                  <a:pt x="825" y="389"/>
                </a:lnTo>
                <a:lnTo>
                  <a:pt x="832" y="389"/>
                </a:lnTo>
                <a:lnTo>
                  <a:pt x="832" y="395"/>
                </a:lnTo>
                <a:lnTo>
                  <a:pt x="826" y="395"/>
                </a:lnTo>
                <a:lnTo>
                  <a:pt x="826" y="403"/>
                </a:lnTo>
                <a:lnTo>
                  <a:pt x="825" y="422"/>
                </a:lnTo>
                <a:lnTo>
                  <a:pt x="832" y="422"/>
                </a:lnTo>
                <a:lnTo>
                  <a:pt x="832" y="424"/>
                </a:lnTo>
                <a:lnTo>
                  <a:pt x="844" y="425"/>
                </a:lnTo>
                <a:lnTo>
                  <a:pt x="841" y="431"/>
                </a:lnTo>
                <a:lnTo>
                  <a:pt x="840" y="436"/>
                </a:lnTo>
                <a:lnTo>
                  <a:pt x="838" y="440"/>
                </a:lnTo>
                <a:lnTo>
                  <a:pt x="837" y="445"/>
                </a:lnTo>
                <a:lnTo>
                  <a:pt x="837" y="446"/>
                </a:lnTo>
                <a:lnTo>
                  <a:pt x="841" y="446"/>
                </a:lnTo>
                <a:lnTo>
                  <a:pt x="843" y="446"/>
                </a:lnTo>
                <a:lnTo>
                  <a:pt x="846" y="446"/>
                </a:lnTo>
                <a:lnTo>
                  <a:pt x="852" y="446"/>
                </a:lnTo>
                <a:lnTo>
                  <a:pt x="853" y="446"/>
                </a:lnTo>
                <a:lnTo>
                  <a:pt x="853" y="445"/>
                </a:lnTo>
                <a:lnTo>
                  <a:pt x="855" y="443"/>
                </a:lnTo>
                <a:lnTo>
                  <a:pt x="856" y="437"/>
                </a:lnTo>
                <a:lnTo>
                  <a:pt x="875" y="437"/>
                </a:lnTo>
                <a:lnTo>
                  <a:pt x="878" y="437"/>
                </a:lnTo>
                <a:lnTo>
                  <a:pt x="884" y="437"/>
                </a:lnTo>
                <a:lnTo>
                  <a:pt x="885" y="437"/>
                </a:lnTo>
                <a:lnTo>
                  <a:pt x="888" y="437"/>
                </a:lnTo>
                <a:lnTo>
                  <a:pt x="890" y="437"/>
                </a:lnTo>
                <a:lnTo>
                  <a:pt x="890" y="422"/>
                </a:lnTo>
                <a:lnTo>
                  <a:pt x="890" y="418"/>
                </a:lnTo>
                <a:lnTo>
                  <a:pt x="912" y="418"/>
                </a:lnTo>
                <a:lnTo>
                  <a:pt x="914" y="418"/>
                </a:lnTo>
                <a:lnTo>
                  <a:pt x="914" y="409"/>
                </a:lnTo>
                <a:lnTo>
                  <a:pt x="914" y="407"/>
                </a:lnTo>
                <a:lnTo>
                  <a:pt x="914" y="406"/>
                </a:lnTo>
                <a:lnTo>
                  <a:pt x="914" y="403"/>
                </a:lnTo>
                <a:lnTo>
                  <a:pt x="933" y="403"/>
                </a:lnTo>
                <a:lnTo>
                  <a:pt x="980" y="375"/>
                </a:lnTo>
                <a:lnTo>
                  <a:pt x="980" y="374"/>
                </a:lnTo>
                <a:lnTo>
                  <a:pt x="980" y="372"/>
                </a:lnTo>
                <a:lnTo>
                  <a:pt x="980" y="371"/>
                </a:lnTo>
                <a:lnTo>
                  <a:pt x="980" y="368"/>
                </a:lnTo>
                <a:lnTo>
                  <a:pt x="980" y="362"/>
                </a:lnTo>
                <a:lnTo>
                  <a:pt x="980" y="359"/>
                </a:lnTo>
                <a:lnTo>
                  <a:pt x="982" y="359"/>
                </a:lnTo>
                <a:lnTo>
                  <a:pt x="994" y="359"/>
                </a:lnTo>
                <a:lnTo>
                  <a:pt x="997" y="359"/>
                </a:lnTo>
                <a:lnTo>
                  <a:pt x="997" y="356"/>
                </a:lnTo>
                <a:lnTo>
                  <a:pt x="997" y="345"/>
                </a:lnTo>
                <a:lnTo>
                  <a:pt x="1015" y="345"/>
                </a:lnTo>
                <a:lnTo>
                  <a:pt x="1015" y="362"/>
                </a:lnTo>
                <a:lnTo>
                  <a:pt x="1015" y="363"/>
                </a:lnTo>
                <a:lnTo>
                  <a:pt x="1013" y="371"/>
                </a:lnTo>
                <a:lnTo>
                  <a:pt x="1019" y="371"/>
                </a:lnTo>
                <a:lnTo>
                  <a:pt x="1019" y="375"/>
                </a:lnTo>
                <a:lnTo>
                  <a:pt x="1031" y="375"/>
                </a:lnTo>
                <a:lnTo>
                  <a:pt x="1074" y="377"/>
                </a:lnTo>
                <a:lnTo>
                  <a:pt x="1080" y="377"/>
                </a:lnTo>
                <a:lnTo>
                  <a:pt x="1081" y="377"/>
                </a:lnTo>
                <a:lnTo>
                  <a:pt x="1081" y="374"/>
                </a:lnTo>
                <a:lnTo>
                  <a:pt x="1081" y="342"/>
                </a:lnTo>
                <a:lnTo>
                  <a:pt x="1081" y="340"/>
                </a:lnTo>
                <a:lnTo>
                  <a:pt x="1081" y="318"/>
                </a:lnTo>
                <a:lnTo>
                  <a:pt x="1084" y="318"/>
                </a:lnTo>
                <a:lnTo>
                  <a:pt x="1111" y="318"/>
                </a:lnTo>
                <a:lnTo>
                  <a:pt x="1125" y="318"/>
                </a:lnTo>
                <a:lnTo>
                  <a:pt x="1125" y="304"/>
                </a:lnTo>
                <a:lnTo>
                  <a:pt x="1131" y="304"/>
                </a:lnTo>
                <a:lnTo>
                  <a:pt x="1134" y="304"/>
                </a:lnTo>
                <a:lnTo>
                  <a:pt x="1155" y="304"/>
                </a:lnTo>
                <a:lnTo>
                  <a:pt x="1153" y="316"/>
                </a:lnTo>
                <a:lnTo>
                  <a:pt x="1179" y="316"/>
                </a:lnTo>
                <a:lnTo>
                  <a:pt x="1208" y="316"/>
                </a:lnTo>
                <a:lnTo>
                  <a:pt x="1208" y="310"/>
                </a:lnTo>
                <a:lnTo>
                  <a:pt x="1200" y="310"/>
                </a:lnTo>
                <a:lnTo>
                  <a:pt x="1200" y="309"/>
                </a:lnTo>
                <a:lnTo>
                  <a:pt x="1200" y="281"/>
                </a:lnTo>
                <a:lnTo>
                  <a:pt x="1221" y="280"/>
                </a:lnTo>
                <a:lnTo>
                  <a:pt x="1221" y="277"/>
                </a:lnTo>
                <a:lnTo>
                  <a:pt x="1223" y="263"/>
                </a:lnTo>
                <a:lnTo>
                  <a:pt x="1226" y="265"/>
                </a:lnTo>
                <a:lnTo>
                  <a:pt x="1227" y="265"/>
                </a:lnTo>
                <a:lnTo>
                  <a:pt x="1229" y="266"/>
                </a:lnTo>
                <a:lnTo>
                  <a:pt x="1230" y="266"/>
                </a:lnTo>
                <a:lnTo>
                  <a:pt x="1232" y="268"/>
                </a:lnTo>
                <a:lnTo>
                  <a:pt x="1233" y="268"/>
                </a:lnTo>
                <a:lnTo>
                  <a:pt x="1235" y="268"/>
                </a:lnTo>
                <a:lnTo>
                  <a:pt x="1236" y="269"/>
                </a:lnTo>
                <a:lnTo>
                  <a:pt x="1238" y="269"/>
                </a:lnTo>
                <a:lnTo>
                  <a:pt x="1239" y="271"/>
                </a:lnTo>
                <a:lnTo>
                  <a:pt x="1241" y="272"/>
                </a:lnTo>
                <a:lnTo>
                  <a:pt x="1242" y="272"/>
                </a:lnTo>
                <a:lnTo>
                  <a:pt x="1245" y="274"/>
                </a:lnTo>
                <a:lnTo>
                  <a:pt x="1247" y="275"/>
                </a:lnTo>
                <a:lnTo>
                  <a:pt x="1249" y="277"/>
                </a:lnTo>
                <a:lnTo>
                  <a:pt x="1250" y="277"/>
                </a:lnTo>
                <a:lnTo>
                  <a:pt x="1252" y="278"/>
                </a:lnTo>
                <a:lnTo>
                  <a:pt x="1253" y="280"/>
                </a:lnTo>
                <a:lnTo>
                  <a:pt x="1255" y="280"/>
                </a:lnTo>
                <a:lnTo>
                  <a:pt x="1255" y="281"/>
                </a:lnTo>
                <a:lnTo>
                  <a:pt x="1256" y="281"/>
                </a:lnTo>
                <a:lnTo>
                  <a:pt x="1256" y="283"/>
                </a:lnTo>
                <a:lnTo>
                  <a:pt x="1258" y="283"/>
                </a:lnTo>
                <a:lnTo>
                  <a:pt x="1258" y="284"/>
                </a:lnTo>
                <a:lnTo>
                  <a:pt x="1259" y="284"/>
                </a:lnTo>
                <a:lnTo>
                  <a:pt x="1259" y="286"/>
                </a:lnTo>
                <a:lnTo>
                  <a:pt x="1261" y="286"/>
                </a:lnTo>
                <a:lnTo>
                  <a:pt x="1262" y="287"/>
                </a:lnTo>
                <a:lnTo>
                  <a:pt x="1262" y="289"/>
                </a:lnTo>
                <a:lnTo>
                  <a:pt x="1264" y="289"/>
                </a:lnTo>
                <a:lnTo>
                  <a:pt x="1264" y="290"/>
                </a:lnTo>
                <a:lnTo>
                  <a:pt x="1265" y="290"/>
                </a:lnTo>
                <a:lnTo>
                  <a:pt x="1265" y="292"/>
                </a:lnTo>
                <a:lnTo>
                  <a:pt x="1267" y="292"/>
                </a:lnTo>
                <a:lnTo>
                  <a:pt x="1267" y="294"/>
                </a:lnTo>
                <a:lnTo>
                  <a:pt x="1268" y="294"/>
                </a:lnTo>
                <a:lnTo>
                  <a:pt x="1268" y="295"/>
                </a:lnTo>
                <a:lnTo>
                  <a:pt x="1270" y="297"/>
                </a:lnTo>
                <a:lnTo>
                  <a:pt x="1271" y="297"/>
                </a:lnTo>
                <a:lnTo>
                  <a:pt x="1271" y="298"/>
                </a:lnTo>
                <a:lnTo>
                  <a:pt x="1273" y="300"/>
                </a:lnTo>
                <a:lnTo>
                  <a:pt x="1273" y="301"/>
                </a:lnTo>
                <a:lnTo>
                  <a:pt x="1274" y="301"/>
                </a:lnTo>
                <a:lnTo>
                  <a:pt x="1274" y="303"/>
                </a:lnTo>
                <a:lnTo>
                  <a:pt x="1276" y="304"/>
                </a:lnTo>
                <a:lnTo>
                  <a:pt x="1282" y="313"/>
                </a:lnTo>
                <a:lnTo>
                  <a:pt x="1283" y="316"/>
                </a:lnTo>
                <a:lnTo>
                  <a:pt x="1282" y="316"/>
                </a:lnTo>
                <a:lnTo>
                  <a:pt x="1273" y="316"/>
                </a:lnTo>
                <a:lnTo>
                  <a:pt x="1271" y="316"/>
                </a:lnTo>
                <a:lnTo>
                  <a:pt x="1271" y="318"/>
                </a:lnTo>
                <a:lnTo>
                  <a:pt x="1271" y="333"/>
                </a:lnTo>
                <a:lnTo>
                  <a:pt x="1282" y="337"/>
                </a:lnTo>
                <a:lnTo>
                  <a:pt x="1288" y="337"/>
                </a:lnTo>
                <a:lnTo>
                  <a:pt x="1294" y="337"/>
                </a:lnTo>
                <a:lnTo>
                  <a:pt x="1295" y="337"/>
                </a:lnTo>
                <a:lnTo>
                  <a:pt x="1298" y="342"/>
                </a:lnTo>
                <a:lnTo>
                  <a:pt x="1298" y="343"/>
                </a:lnTo>
                <a:lnTo>
                  <a:pt x="1295" y="350"/>
                </a:lnTo>
                <a:lnTo>
                  <a:pt x="1297" y="353"/>
                </a:lnTo>
                <a:lnTo>
                  <a:pt x="1298" y="354"/>
                </a:lnTo>
                <a:lnTo>
                  <a:pt x="1298" y="356"/>
                </a:lnTo>
                <a:lnTo>
                  <a:pt x="1300" y="359"/>
                </a:lnTo>
                <a:lnTo>
                  <a:pt x="1295" y="362"/>
                </a:lnTo>
                <a:lnTo>
                  <a:pt x="1282" y="369"/>
                </a:lnTo>
                <a:lnTo>
                  <a:pt x="1270" y="377"/>
                </a:lnTo>
                <a:lnTo>
                  <a:pt x="1270" y="375"/>
                </a:lnTo>
                <a:lnTo>
                  <a:pt x="1262" y="380"/>
                </a:lnTo>
                <a:lnTo>
                  <a:pt x="1261" y="381"/>
                </a:lnTo>
                <a:lnTo>
                  <a:pt x="1250" y="387"/>
                </a:lnTo>
                <a:lnTo>
                  <a:pt x="1244" y="392"/>
                </a:lnTo>
                <a:lnTo>
                  <a:pt x="1247" y="396"/>
                </a:lnTo>
                <a:lnTo>
                  <a:pt x="1252" y="393"/>
                </a:lnTo>
                <a:lnTo>
                  <a:pt x="1252" y="395"/>
                </a:lnTo>
                <a:lnTo>
                  <a:pt x="1258" y="393"/>
                </a:lnTo>
                <a:lnTo>
                  <a:pt x="1262" y="393"/>
                </a:lnTo>
                <a:lnTo>
                  <a:pt x="1262" y="395"/>
                </a:lnTo>
                <a:lnTo>
                  <a:pt x="1262" y="401"/>
                </a:lnTo>
                <a:lnTo>
                  <a:pt x="1262" y="409"/>
                </a:lnTo>
                <a:lnTo>
                  <a:pt x="1255" y="409"/>
                </a:lnTo>
                <a:lnTo>
                  <a:pt x="1252" y="409"/>
                </a:lnTo>
                <a:lnTo>
                  <a:pt x="1252" y="410"/>
                </a:lnTo>
                <a:lnTo>
                  <a:pt x="1249" y="412"/>
                </a:lnTo>
                <a:lnTo>
                  <a:pt x="1245" y="413"/>
                </a:lnTo>
                <a:lnTo>
                  <a:pt x="1245" y="412"/>
                </a:lnTo>
                <a:lnTo>
                  <a:pt x="1244" y="412"/>
                </a:lnTo>
                <a:lnTo>
                  <a:pt x="1244" y="410"/>
                </a:lnTo>
                <a:lnTo>
                  <a:pt x="1242" y="410"/>
                </a:lnTo>
                <a:lnTo>
                  <a:pt x="1242" y="407"/>
                </a:lnTo>
                <a:lnTo>
                  <a:pt x="1236" y="398"/>
                </a:lnTo>
                <a:lnTo>
                  <a:pt x="1229" y="403"/>
                </a:lnTo>
                <a:lnTo>
                  <a:pt x="1227" y="403"/>
                </a:lnTo>
                <a:lnTo>
                  <a:pt x="1209" y="413"/>
                </a:lnTo>
                <a:lnTo>
                  <a:pt x="1211" y="413"/>
                </a:lnTo>
                <a:lnTo>
                  <a:pt x="1208" y="415"/>
                </a:lnTo>
                <a:lnTo>
                  <a:pt x="1203" y="418"/>
                </a:lnTo>
                <a:lnTo>
                  <a:pt x="1200" y="421"/>
                </a:lnTo>
                <a:lnTo>
                  <a:pt x="1199" y="421"/>
                </a:lnTo>
                <a:lnTo>
                  <a:pt x="1197" y="422"/>
                </a:lnTo>
                <a:lnTo>
                  <a:pt x="1193" y="425"/>
                </a:lnTo>
                <a:lnTo>
                  <a:pt x="1197" y="430"/>
                </a:lnTo>
                <a:lnTo>
                  <a:pt x="1190" y="439"/>
                </a:lnTo>
                <a:lnTo>
                  <a:pt x="1191" y="443"/>
                </a:lnTo>
                <a:lnTo>
                  <a:pt x="1191" y="445"/>
                </a:lnTo>
                <a:lnTo>
                  <a:pt x="1197" y="445"/>
                </a:lnTo>
                <a:lnTo>
                  <a:pt x="1197" y="446"/>
                </a:lnTo>
                <a:lnTo>
                  <a:pt x="1191" y="445"/>
                </a:lnTo>
                <a:lnTo>
                  <a:pt x="1191" y="471"/>
                </a:lnTo>
                <a:lnTo>
                  <a:pt x="1191" y="478"/>
                </a:lnTo>
                <a:lnTo>
                  <a:pt x="1191" y="480"/>
                </a:lnTo>
                <a:lnTo>
                  <a:pt x="1184" y="480"/>
                </a:lnTo>
                <a:lnTo>
                  <a:pt x="1152" y="480"/>
                </a:lnTo>
                <a:lnTo>
                  <a:pt x="1150" y="480"/>
                </a:lnTo>
                <a:lnTo>
                  <a:pt x="1150" y="506"/>
                </a:lnTo>
                <a:lnTo>
                  <a:pt x="1128" y="504"/>
                </a:lnTo>
                <a:lnTo>
                  <a:pt x="1128" y="518"/>
                </a:lnTo>
                <a:lnTo>
                  <a:pt x="1128" y="572"/>
                </a:lnTo>
                <a:lnTo>
                  <a:pt x="1128" y="575"/>
                </a:lnTo>
                <a:lnTo>
                  <a:pt x="1126" y="575"/>
                </a:lnTo>
                <a:lnTo>
                  <a:pt x="1095" y="575"/>
                </a:lnTo>
                <a:lnTo>
                  <a:pt x="1095" y="589"/>
                </a:lnTo>
                <a:lnTo>
                  <a:pt x="1084" y="589"/>
                </a:lnTo>
                <a:lnTo>
                  <a:pt x="1084" y="587"/>
                </a:lnTo>
                <a:lnTo>
                  <a:pt x="1080" y="587"/>
                </a:lnTo>
                <a:lnTo>
                  <a:pt x="1080" y="589"/>
                </a:lnTo>
                <a:lnTo>
                  <a:pt x="1075" y="589"/>
                </a:lnTo>
                <a:lnTo>
                  <a:pt x="1075" y="578"/>
                </a:lnTo>
                <a:lnTo>
                  <a:pt x="1046" y="577"/>
                </a:lnTo>
                <a:lnTo>
                  <a:pt x="1043" y="578"/>
                </a:lnTo>
                <a:lnTo>
                  <a:pt x="1042" y="577"/>
                </a:lnTo>
                <a:lnTo>
                  <a:pt x="1039" y="577"/>
                </a:lnTo>
                <a:lnTo>
                  <a:pt x="1034" y="578"/>
                </a:lnTo>
                <a:lnTo>
                  <a:pt x="1036" y="598"/>
                </a:lnTo>
                <a:lnTo>
                  <a:pt x="1054" y="599"/>
                </a:lnTo>
                <a:lnTo>
                  <a:pt x="1054" y="602"/>
                </a:lnTo>
                <a:lnTo>
                  <a:pt x="1054" y="604"/>
                </a:lnTo>
                <a:lnTo>
                  <a:pt x="1062" y="604"/>
                </a:lnTo>
                <a:lnTo>
                  <a:pt x="1062" y="608"/>
                </a:lnTo>
                <a:lnTo>
                  <a:pt x="1062" y="613"/>
                </a:lnTo>
                <a:lnTo>
                  <a:pt x="1062" y="622"/>
                </a:lnTo>
                <a:lnTo>
                  <a:pt x="1060" y="622"/>
                </a:lnTo>
                <a:lnTo>
                  <a:pt x="1057" y="622"/>
                </a:lnTo>
                <a:lnTo>
                  <a:pt x="1051" y="622"/>
                </a:lnTo>
                <a:lnTo>
                  <a:pt x="1043" y="622"/>
                </a:lnTo>
                <a:lnTo>
                  <a:pt x="1037" y="622"/>
                </a:lnTo>
                <a:lnTo>
                  <a:pt x="1036" y="608"/>
                </a:lnTo>
                <a:lnTo>
                  <a:pt x="1034" y="601"/>
                </a:lnTo>
                <a:lnTo>
                  <a:pt x="1034" y="599"/>
                </a:lnTo>
                <a:lnTo>
                  <a:pt x="1033" y="599"/>
                </a:lnTo>
                <a:lnTo>
                  <a:pt x="1033" y="598"/>
                </a:lnTo>
                <a:lnTo>
                  <a:pt x="1033" y="601"/>
                </a:lnTo>
                <a:lnTo>
                  <a:pt x="1033" y="607"/>
                </a:lnTo>
                <a:lnTo>
                  <a:pt x="1034" y="621"/>
                </a:lnTo>
                <a:lnTo>
                  <a:pt x="1034" y="624"/>
                </a:lnTo>
                <a:lnTo>
                  <a:pt x="1034" y="625"/>
                </a:lnTo>
                <a:lnTo>
                  <a:pt x="1036" y="652"/>
                </a:lnTo>
                <a:lnTo>
                  <a:pt x="1037" y="652"/>
                </a:lnTo>
                <a:lnTo>
                  <a:pt x="1039" y="652"/>
                </a:lnTo>
                <a:lnTo>
                  <a:pt x="1040" y="652"/>
                </a:lnTo>
                <a:lnTo>
                  <a:pt x="1040" y="660"/>
                </a:lnTo>
                <a:lnTo>
                  <a:pt x="1042" y="681"/>
                </a:lnTo>
                <a:lnTo>
                  <a:pt x="1042" y="683"/>
                </a:lnTo>
                <a:lnTo>
                  <a:pt x="1043" y="684"/>
                </a:lnTo>
                <a:lnTo>
                  <a:pt x="1045" y="683"/>
                </a:lnTo>
                <a:lnTo>
                  <a:pt x="1068" y="683"/>
                </a:lnTo>
                <a:lnTo>
                  <a:pt x="1071" y="683"/>
                </a:lnTo>
                <a:lnTo>
                  <a:pt x="1075" y="683"/>
                </a:lnTo>
                <a:lnTo>
                  <a:pt x="1077" y="683"/>
                </a:lnTo>
                <a:lnTo>
                  <a:pt x="1078" y="683"/>
                </a:lnTo>
                <a:lnTo>
                  <a:pt x="1081" y="683"/>
                </a:lnTo>
                <a:lnTo>
                  <a:pt x="1083" y="683"/>
                </a:lnTo>
                <a:lnTo>
                  <a:pt x="1087" y="683"/>
                </a:lnTo>
                <a:lnTo>
                  <a:pt x="1089" y="683"/>
                </a:lnTo>
                <a:lnTo>
                  <a:pt x="1099" y="683"/>
                </a:lnTo>
                <a:lnTo>
                  <a:pt x="1099" y="684"/>
                </a:lnTo>
                <a:lnTo>
                  <a:pt x="1099" y="698"/>
                </a:lnTo>
                <a:lnTo>
                  <a:pt x="1111" y="698"/>
                </a:lnTo>
                <a:lnTo>
                  <a:pt x="1110" y="722"/>
                </a:lnTo>
                <a:lnTo>
                  <a:pt x="1111" y="722"/>
                </a:lnTo>
                <a:lnTo>
                  <a:pt x="1123" y="722"/>
                </a:lnTo>
                <a:lnTo>
                  <a:pt x="1147" y="724"/>
                </a:lnTo>
                <a:lnTo>
                  <a:pt x="1147" y="739"/>
                </a:lnTo>
                <a:lnTo>
                  <a:pt x="1155" y="739"/>
                </a:lnTo>
                <a:lnTo>
                  <a:pt x="1155" y="733"/>
                </a:lnTo>
                <a:lnTo>
                  <a:pt x="1172" y="734"/>
                </a:lnTo>
                <a:lnTo>
                  <a:pt x="1172" y="749"/>
                </a:lnTo>
                <a:lnTo>
                  <a:pt x="1172" y="755"/>
                </a:lnTo>
                <a:lnTo>
                  <a:pt x="1169" y="755"/>
                </a:lnTo>
                <a:lnTo>
                  <a:pt x="1160" y="755"/>
                </a:lnTo>
                <a:lnTo>
                  <a:pt x="1160" y="763"/>
                </a:lnTo>
                <a:lnTo>
                  <a:pt x="1160" y="772"/>
                </a:lnTo>
                <a:lnTo>
                  <a:pt x="1146" y="772"/>
                </a:lnTo>
                <a:lnTo>
                  <a:pt x="1125" y="772"/>
                </a:lnTo>
                <a:lnTo>
                  <a:pt x="1123" y="783"/>
                </a:lnTo>
                <a:lnTo>
                  <a:pt x="1117" y="780"/>
                </a:lnTo>
                <a:lnTo>
                  <a:pt x="1113" y="778"/>
                </a:lnTo>
                <a:lnTo>
                  <a:pt x="1104" y="775"/>
                </a:lnTo>
                <a:lnTo>
                  <a:pt x="1102" y="775"/>
                </a:lnTo>
                <a:lnTo>
                  <a:pt x="1099" y="775"/>
                </a:lnTo>
                <a:lnTo>
                  <a:pt x="1089" y="772"/>
                </a:lnTo>
                <a:lnTo>
                  <a:pt x="1087" y="772"/>
                </a:lnTo>
                <a:lnTo>
                  <a:pt x="1083" y="771"/>
                </a:lnTo>
                <a:lnTo>
                  <a:pt x="1078" y="771"/>
                </a:lnTo>
                <a:lnTo>
                  <a:pt x="1075" y="771"/>
                </a:lnTo>
                <a:lnTo>
                  <a:pt x="1072" y="771"/>
                </a:lnTo>
                <a:lnTo>
                  <a:pt x="1072" y="772"/>
                </a:lnTo>
                <a:lnTo>
                  <a:pt x="1075" y="772"/>
                </a:lnTo>
                <a:lnTo>
                  <a:pt x="1078" y="772"/>
                </a:lnTo>
                <a:lnTo>
                  <a:pt x="1083" y="772"/>
                </a:lnTo>
                <a:lnTo>
                  <a:pt x="1087" y="774"/>
                </a:lnTo>
                <a:lnTo>
                  <a:pt x="1089" y="774"/>
                </a:lnTo>
                <a:lnTo>
                  <a:pt x="1093" y="774"/>
                </a:lnTo>
                <a:lnTo>
                  <a:pt x="1098" y="775"/>
                </a:lnTo>
                <a:lnTo>
                  <a:pt x="1101" y="775"/>
                </a:lnTo>
                <a:lnTo>
                  <a:pt x="1104" y="777"/>
                </a:lnTo>
                <a:lnTo>
                  <a:pt x="1105" y="778"/>
                </a:lnTo>
                <a:lnTo>
                  <a:pt x="1108" y="778"/>
                </a:lnTo>
                <a:lnTo>
                  <a:pt x="1110" y="780"/>
                </a:lnTo>
                <a:lnTo>
                  <a:pt x="1114" y="781"/>
                </a:lnTo>
                <a:lnTo>
                  <a:pt x="1117" y="783"/>
                </a:lnTo>
                <a:lnTo>
                  <a:pt x="1122" y="786"/>
                </a:lnTo>
                <a:lnTo>
                  <a:pt x="1123" y="786"/>
                </a:lnTo>
                <a:lnTo>
                  <a:pt x="1126" y="787"/>
                </a:lnTo>
                <a:lnTo>
                  <a:pt x="1134" y="792"/>
                </a:lnTo>
                <a:lnTo>
                  <a:pt x="1137" y="795"/>
                </a:lnTo>
                <a:lnTo>
                  <a:pt x="1144" y="799"/>
                </a:lnTo>
                <a:lnTo>
                  <a:pt x="1147" y="801"/>
                </a:lnTo>
                <a:lnTo>
                  <a:pt x="1147" y="802"/>
                </a:lnTo>
                <a:lnTo>
                  <a:pt x="1149" y="802"/>
                </a:lnTo>
                <a:lnTo>
                  <a:pt x="1152" y="804"/>
                </a:lnTo>
                <a:lnTo>
                  <a:pt x="1153" y="805"/>
                </a:lnTo>
                <a:lnTo>
                  <a:pt x="1155" y="807"/>
                </a:lnTo>
                <a:lnTo>
                  <a:pt x="1161" y="810"/>
                </a:lnTo>
                <a:lnTo>
                  <a:pt x="1149" y="830"/>
                </a:lnTo>
                <a:lnTo>
                  <a:pt x="1144" y="836"/>
                </a:lnTo>
                <a:lnTo>
                  <a:pt x="1143" y="837"/>
                </a:lnTo>
                <a:lnTo>
                  <a:pt x="1155" y="843"/>
                </a:lnTo>
                <a:lnTo>
                  <a:pt x="1160" y="845"/>
                </a:lnTo>
                <a:lnTo>
                  <a:pt x="1163" y="846"/>
                </a:lnTo>
                <a:lnTo>
                  <a:pt x="1166" y="848"/>
                </a:lnTo>
                <a:lnTo>
                  <a:pt x="1169" y="848"/>
                </a:lnTo>
                <a:lnTo>
                  <a:pt x="1169" y="854"/>
                </a:lnTo>
                <a:lnTo>
                  <a:pt x="1144" y="854"/>
                </a:lnTo>
                <a:lnTo>
                  <a:pt x="1134" y="854"/>
                </a:lnTo>
                <a:lnTo>
                  <a:pt x="1122" y="854"/>
                </a:lnTo>
                <a:lnTo>
                  <a:pt x="1120" y="854"/>
                </a:lnTo>
                <a:lnTo>
                  <a:pt x="1117" y="854"/>
                </a:lnTo>
                <a:lnTo>
                  <a:pt x="1114" y="854"/>
                </a:lnTo>
                <a:lnTo>
                  <a:pt x="1111" y="854"/>
                </a:lnTo>
                <a:lnTo>
                  <a:pt x="1105" y="854"/>
                </a:lnTo>
                <a:lnTo>
                  <a:pt x="1055" y="852"/>
                </a:lnTo>
                <a:lnTo>
                  <a:pt x="1055" y="842"/>
                </a:lnTo>
                <a:lnTo>
                  <a:pt x="1057" y="816"/>
                </a:lnTo>
                <a:lnTo>
                  <a:pt x="1057" y="814"/>
                </a:lnTo>
                <a:lnTo>
                  <a:pt x="1049" y="814"/>
                </a:lnTo>
                <a:lnTo>
                  <a:pt x="1048" y="816"/>
                </a:lnTo>
                <a:lnTo>
                  <a:pt x="1046" y="822"/>
                </a:lnTo>
                <a:lnTo>
                  <a:pt x="1045" y="825"/>
                </a:lnTo>
                <a:lnTo>
                  <a:pt x="1043" y="828"/>
                </a:lnTo>
                <a:lnTo>
                  <a:pt x="1037" y="842"/>
                </a:lnTo>
                <a:lnTo>
                  <a:pt x="1033" y="852"/>
                </a:lnTo>
                <a:lnTo>
                  <a:pt x="1042" y="852"/>
                </a:lnTo>
                <a:lnTo>
                  <a:pt x="1049" y="852"/>
                </a:lnTo>
                <a:lnTo>
                  <a:pt x="1051" y="852"/>
                </a:lnTo>
                <a:lnTo>
                  <a:pt x="1049" y="864"/>
                </a:lnTo>
                <a:lnTo>
                  <a:pt x="1033" y="864"/>
                </a:lnTo>
                <a:lnTo>
                  <a:pt x="1036" y="866"/>
                </a:lnTo>
                <a:lnTo>
                  <a:pt x="1036" y="867"/>
                </a:lnTo>
                <a:lnTo>
                  <a:pt x="1039" y="870"/>
                </a:lnTo>
                <a:lnTo>
                  <a:pt x="1042" y="870"/>
                </a:lnTo>
                <a:lnTo>
                  <a:pt x="1045" y="870"/>
                </a:lnTo>
                <a:lnTo>
                  <a:pt x="1057" y="873"/>
                </a:lnTo>
                <a:lnTo>
                  <a:pt x="1071" y="873"/>
                </a:lnTo>
                <a:lnTo>
                  <a:pt x="1108" y="873"/>
                </a:lnTo>
                <a:lnTo>
                  <a:pt x="1108" y="872"/>
                </a:lnTo>
                <a:lnTo>
                  <a:pt x="1110" y="867"/>
                </a:lnTo>
                <a:lnTo>
                  <a:pt x="1114" y="867"/>
                </a:lnTo>
                <a:lnTo>
                  <a:pt x="1114" y="854"/>
                </a:lnTo>
                <a:lnTo>
                  <a:pt x="1122" y="854"/>
                </a:lnTo>
                <a:lnTo>
                  <a:pt x="1143" y="854"/>
                </a:lnTo>
                <a:lnTo>
                  <a:pt x="1157" y="854"/>
                </a:lnTo>
                <a:lnTo>
                  <a:pt x="1169" y="854"/>
                </a:lnTo>
                <a:lnTo>
                  <a:pt x="1166" y="920"/>
                </a:lnTo>
                <a:lnTo>
                  <a:pt x="1166" y="928"/>
                </a:lnTo>
                <a:lnTo>
                  <a:pt x="1166" y="936"/>
                </a:lnTo>
                <a:lnTo>
                  <a:pt x="1164" y="970"/>
                </a:lnTo>
                <a:lnTo>
                  <a:pt x="1163" y="970"/>
                </a:lnTo>
                <a:lnTo>
                  <a:pt x="1161" y="970"/>
                </a:lnTo>
                <a:lnTo>
                  <a:pt x="1160" y="970"/>
                </a:lnTo>
                <a:lnTo>
                  <a:pt x="1158" y="970"/>
                </a:lnTo>
                <a:lnTo>
                  <a:pt x="1153" y="970"/>
                </a:lnTo>
                <a:lnTo>
                  <a:pt x="1149" y="970"/>
                </a:lnTo>
                <a:lnTo>
                  <a:pt x="1119" y="970"/>
                </a:lnTo>
                <a:lnTo>
                  <a:pt x="1101" y="970"/>
                </a:lnTo>
                <a:lnTo>
                  <a:pt x="1099" y="970"/>
                </a:lnTo>
                <a:lnTo>
                  <a:pt x="1099" y="969"/>
                </a:lnTo>
                <a:lnTo>
                  <a:pt x="1098" y="969"/>
                </a:lnTo>
                <a:lnTo>
                  <a:pt x="1098" y="967"/>
                </a:lnTo>
                <a:lnTo>
                  <a:pt x="1096" y="966"/>
                </a:lnTo>
                <a:lnTo>
                  <a:pt x="1095" y="960"/>
                </a:lnTo>
                <a:lnTo>
                  <a:pt x="1092" y="957"/>
                </a:lnTo>
                <a:lnTo>
                  <a:pt x="1087" y="948"/>
                </a:lnTo>
                <a:lnTo>
                  <a:pt x="1084" y="943"/>
                </a:lnTo>
                <a:lnTo>
                  <a:pt x="1078" y="933"/>
                </a:lnTo>
                <a:lnTo>
                  <a:pt x="1077" y="931"/>
                </a:lnTo>
                <a:lnTo>
                  <a:pt x="1074" y="925"/>
                </a:lnTo>
                <a:lnTo>
                  <a:pt x="1062" y="908"/>
                </a:lnTo>
                <a:lnTo>
                  <a:pt x="1062" y="907"/>
                </a:lnTo>
                <a:lnTo>
                  <a:pt x="1052" y="893"/>
                </a:lnTo>
                <a:lnTo>
                  <a:pt x="1049" y="889"/>
                </a:lnTo>
                <a:lnTo>
                  <a:pt x="1048" y="887"/>
                </a:lnTo>
                <a:lnTo>
                  <a:pt x="1043" y="881"/>
                </a:lnTo>
                <a:lnTo>
                  <a:pt x="1042" y="881"/>
                </a:lnTo>
                <a:lnTo>
                  <a:pt x="1037" y="884"/>
                </a:lnTo>
                <a:lnTo>
                  <a:pt x="1036" y="892"/>
                </a:lnTo>
                <a:lnTo>
                  <a:pt x="1033" y="892"/>
                </a:lnTo>
                <a:lnTo>
                  <a:pt x="1033" y="899"/>
                </a:lnTo>
                <a:lnTo>
                  <a:pt x="1040" y="899"/>
                </a:lnTo>
                <a:lnTo>
                  <a:pt x="1042" y="898"/>
                </a:lnTo>
                <a:lnTo>
                  <a:pt x="1043" y="898"/>
                </a:lnTo>
                <a:lnTo>
                  <a:pt x="1049" y="895"/>
                </a:lnTo>
                <a:lnTo>
                  <a:pt x="1058" y="908"/>
                </a:lnTo>
                <a:lnTo>
                  <a:pt x="1058" y="910"/>
                </a:lnTo>
                <a:lnTo>
                  <a:pt x="1069" y="925"/>
                </a:lnTo>
                <a:lnTo>
                  <a:pt x="1075" y="934"/>
                </a:lnTo>
                <a:lnTo>
                  <a:pt x="1069" y="939"/>
                </a:lnTo>
                <a:lnTo>
                  <a:pt x="1068" y="976"/>
                </a:lnTo>
                <a:lnTo>
                  <a:pt x="1068" y="984"/>
                </a:lnTo>
                <a:lnTo>
                  <a:pt x="1068" y="986"/>
                </a:lnTo>
                <a:lnTo>
                  <a:pt x="1071" y="986"/>
                </a:lnTo>
                <a:lnTo>
                  <a:pt x="1072" y="986"/>
                </a:lnTo>
                <a:lnTo>
                  <a:pt x="1072" y="984"/>
                </a:lnTo>
                <a:lnTo>
                  <a:pt x="1072" y="967"/>
                </a:lnTo>
                <a:lnTo>
                  <a:pt x="1078" y="972"/>
                </a:lnTo>
                <a:lnTo>
                  <a:pt x="1078" y="973"/>
                </a:lnTo>
                <a:lnTo>
                  <a:pt x="1080" y="973"/>
                </a:lnTo>
                <a:lnTo>
                  <a:pt x="1081" y="973"/>
                </a:lnTo>
                <a:lnTo>
                  <a:pt x="1081" y="975"/>
                </a:lnTo>
                <a:lnTo>
                  <a:pt x="1075" y="975"/>
                </a:lnTo>
                <a:lnTo>
                  <a:pt x="1075" y="983"/>
                </a:lnTo>
                <a:lnTo>
                  <a:pt x="1075" y="984"/>
                </a:lnTo>
                <a:lnTo>
                  <a:pt x="1081" y="983"/>
                </a:lnTo>
                <a:lnTo>
                  <a:pt x="1090" y="983"/>
                </a:lnTo>
                <a:lnTo>
                  <a:pt x="1090" y="981"/>
                </a:lnTo>
                <a:lnTo>
                  <a:pt x="1090" y="972"/>
                </a:lnTo>
                <a:lnTo>
                  <a:pt x="1087" y="967"/>
                </a:lnTo>
                <a:lnTo>
                  <a:pt x="1090" y="964"/>
                </a:lnTo>
                <a:lnTo>
                  <a:pt x="1092" y="961"/>
                </a:lnTo>
                <a:lnTo>
                  <a:pt x="1099" y="973"/>
                </a:lnTo>
                <a:lnTo>
                  <a:pt x="1101" y="976"/>
                </a:lnTo>
                <a:lnTo>
                  <a:pt x="1101" y="979"/>
                </a:lnTo>
                <a:lnTo>
                  <a:pt x="1102" y="979"/>
                </a:lnTo>
                <a:lnTo>
                  <a:pt x="1105" y="983"/>
                </a:lnTo>
                <a:lnTo>
                  <a:pt x="1108" y="987"/>
                </a:lnTo>
                <a:lnTo>
                  <a:pt x="1111" y="990"/>
                </a:lnTo>
                <a:lnTo>
                  <a:pt x="1114" y="993"/>
                </a:lnTo>
                <a:lnTo>
                  <a:pt x="1143" y="1019"/>
                </a:lnTo>
                <a:lnTo>
                  <a:pt x="1141" y="1040"/>
                </a:lnTo>
                <a:lnTo>
                  <a:pt x="1107" y="1040"/>
                </a:lnTo>
                <a:lnTo>
                  <a:pt x="1093" y="1040"/>
                </a:lnTo>
                <a:lnTo>
                  <a:pt x="1051" y="1039"/>
                </a:lnTo>
                <a:lnTo>
                  <a:pt x="1051" y="1037"/>
                </a:lnTo>
                <a:lnTo>
                  <a:pt x="1057" y="1029"/>
                </a:lnTo>
                <a:lnTo>
                  <a:pt x="1055" y="1025"/>
                </a:lnTo>
                <a:lnTo>
                  <a:pt x="1046" y="1028"/>
                </a:lnTo>
                <a:lnTo>
                  <a:pt x="1043" y="1028"/>
                </a:lnTo>
                <a:lnTo>
                  <a:pt x="1049" y="1046"/>
                </a:lnTo>
                <a:lnTo>
                  <a:pt x="1052" y="1051"/>
                </a:lnTo>
                <a:lnTo>
                  <a:pt x="1065" y="1078"/>
                </a:lnTo>
                <a:lnTo>
                  <a:pt x="1066" y="1081"/>
                </a:lnTo>
                <a:lnTo>
                  <a:pt x="1065" y="1095"/>
                </a:lnTo>
                <a:lnTo>
                  <a:pt x="1055" y="1099"/>
                </a:lnTo>
                <a:lnTo>
                  <a:pt x="1055" y="1101"/>
                </a:lnTo>
                <a:lnTo>
                  <a:pt x="1055" y="1104"/>
                </a:lnTo>
                <a:lnTo>
                  <a:pt x="1055" y="1108"/>
                </a:lnTo>
                <a:lnTo>
                  <a:pt x="1054" y="1113"/>
                </a:lnTo>
                <a:lnTo>
                  <a:pt x="1049" y="1117"/>
                </a:lnTo>
                <a:lnTo>
                  <a:pt x="1058" y="1125"/>
                </a:lnTo>
                <a:lnTo>
                  <a:pt x="1065" y="1120"/>
                </a:lnTo>
                <a:lnTo>
                  <a:pt x="1063" y="1169"/>
                </a:lnTo>
                <a:lnTo>
                  <a:pt x="986" y="1169"/>
                </a:lnTo>
                <a:lnTo>
                  <a:pt x="967" y="1169"/>
                </a:lnTo>
                <a:lnTo>
                  <a:pt x="965" y="1169"/>
                </a:lnTo>
                <a:lnTo>
                  <a:pt x="965" y="1167"/>
                </a:lnTo>
                <a:lnTo>
                  <a:pt x="973" y="1167"/>
                </a:lnTo>
                <a:lnTo>
                  <a:pt x="986" y="1167"/>
                </a:lnTo>
                <a:lnTo>
                  <a:pt x="983" y="1161"/>
                </a:lnTo>
                <a:lnTo>
                  <a:pt x="982" y="1158"/>
                </a:lnTo>
                <a:lnTo>
                  <a:pt x="980" y="1155"/>
                </a:lnTo>
                <a:lnTo>
                  <a:pt x="976" y="1146"/>
                </a:lnTo>
                <a:lnTo>
                  <a:pt x="973" y="1146"/>
                </a:lnTo>
                <a:lnTo>
                  <a:pt x="965" y="1146"/>
                </a:lnTo>
                <a:lnTo>
                  <a:pt x="963" y="1146"/>
                </a:lnTo>
                <a:lnTo>
                  <a:pt x="965" y="1131"/>
                </a:lnTo>
                <a:lnTo>
                  <a:pt x="965" y="1128"/>
                </a:lnTo>
                <a:lnTo>
                  <a:pt x="965" y="1119"/>
                </a:lnTo>
                <a:lnTo>
                  <a:pt x="941" y="1119"/>
                </a:lnTo>
                <a:lnTo>
                  <a:pt x="939" y="1119"/>
                </a:lnTo>
                <a:lnTo>
                  <a:pt x="939" y="1120"/>
                </a:lnTo>
                <a:lnTo>
                  <a:pt x="939" y="1122"/>
                </a:lnTo>
                <a:lnTo>
                  <a:pt x="941" y="1122"/>
                </a:lnTo>
                <a:lnTo>
                  <a:pt x="941" y="1123"/>
                </a:lnTo>
                <a:lnTo>
                  <a:pt x="939" y="1128"/>
                </a:lnTo>
                <a:lnTo>
                  <a:pt x="926" y="1128"/>
                </a:lnTo>
                <a:lnTo>
                  <a:pt x="917" y="1128"/>
                </a:lnTo>
                <a:lnTo>
                  <a:pt x="917" y="1119"/>
                </a:lnTo>
                <a:lnTo>
                  <a:pt x="918" y="1072"/>
                </a:lnTo>
                <a:lnTo>
                  <a:pt x="921" y="1069"/>
                </a:lnTo>
                <a:lnTo>
                  <a:pt x="939" y="1069"/>
                </a:lnTo>
                <a:lnTo>
                  <a:pt x="945" y="1069"/>
                </a:lnTo>
                <a:lnTo>
                  <a:pt x="967" y="1069"/>
                </a:lnTo>
                <a:lnTo>
                  <a:pt x="967" y="1067"/>
                </a:lnTo>
                <a:lnTo>
                  <a:pt x="967" y="1063"/>
                </a:lnTo>
                <a:lnTo>
                  <a:pt x="967" y="1051"/>
                </a:lnTo>
                <a:lnTo>
                  <a:pt x="968" y="1037"/>
                </a:lnTo>
                <a:lnTo>
                  <a:pt x="968" y="1026"/>
                </a:lnTo>
                <a:lnTo>
                  <a:pt x="968" y="1013"/>
                </a:lnTo>
                <a:lnTo>
                  <a:pt x="968" y="1011"/>
                </a:lnTo>
                <a:lnTo>
                  <a:pt x="970" y="1010"/>
                </a:lnTo>
                <a:lnTo>
                  <a:pt x="982" y="1008"/>
                </a:lnTo>
                <a:lnTo>
                  <a:pt x="982" y="1007"/>
                </a:lnTo>
                <a:lnTo>
                  <a:pt x="982" y="1002"/>
                </a:lnTo>
                <a:lnTo>
                  <a:pt x="982" y="1001"/>
                </a:lnTo>
                <a:lnTo>
                  <a:pt x="979" y="1001"/>
                </a:lnTo>
                <a:lnTo>
                  <a:pt x="976" y="1001"/>
                </a:lnTo>
                <a:lnTo>
                  <a:pt x="971" y="1002"/>
                </a:lnTo>
                <a:lnTo>
                  <a:pt x="970" y="1002"/>
                </a:lnTo>
                <a:lnTo>
                  <a:pt x="967" y="1004"/>
                </a:lnTo>
                <a:lnTo>
                  <a:pt x="965" y="1005"/>
                </a:lnTo>
                <a:lnTo>
                  <a:pt x="960" y="1016"/>
                </a:lnTo>
                <a:lnTo>
                  <a:pt x="959" y="1020"/>
                </a:lnTo>
                <a:lnTo>
                  <a:pt x="957" y="1022"/>
                </a:lnTo>
                <a:lnTo>
                  <a:pt x="956" y="1023"/>
                </a:lnTo>
                <a:lnTo>
                  <a:pt x="954" y="1026"/>
                </a:lnTo>
                <a:lnTo>
                  <a:pt x="953" y="1028"/>
                </a:lnTo>
                <a:lnTo>
                  <a:pt x="953" y="1031"/>
                </a:lnTo>
                <a:lnTo>
                  <a:pt x="950" y="1034"/>
                </a:lnTo>
                <a:lnTo>
                  <a:pt x="948" y="1037"/>
                </a:lnTo>
                <a:lnTo>
                  <a:pt x="947" y="1040"/>
                </a:lnTo>
                <a:lnTo>
                  <a:pt x="945" y="1042"/>
                </a:lnTo>
                <a:lnTo>
                  <a:pt x="942" y="1045"/>
                </a:lnTo>
                <a:lnTo>
                  <a:pt x="941" y="1046"/>
                </a:lnTo>
                <a:lnTo>
                  <a:pt x="939" y="1048"/>
                </a:lnTo>
                <a:lnTo>
                  <a:pt x="938" y="1049"/>
                </a:lnTo>
                <a:lnTo>
                  <a:pt x="938" y="1051"/>
                </a:lnTo>
                <a:lnTo>
                  <a:pt x="935" y="1052"/>
                </a:lnTo>
                <a:lnTo>
                  <a:pt x="933" y="1055"/>
                </a:lnTo>
                <a:lnTo>
                  <a:pt x="932" y="1057"/>
                </a:lnTo>
                <a:lnTo>
                  <a:pt x="929" y="1060"/>
                </a:lnTo>
                <a:lnTo>
                  <a:pt x="926" y="1061"/>
                </a:lnTo>
                <a:lnTo>
                  <a:pt x="924" y="1063"/>
                </a:lnTo>
                <a:lnTo>
                  <a:pt x="923" y="1064"/>
                </a:lnTo>
                <a:lnTo>
                  <a:pt x="921" y="1066"/>
                </a:lnTo>
                <a:lnTo>
                  <a:pt x="920" y="1067"/>
                </a:lnTo>
                <a:lnTo>
                  <a:pt x="918" y="1067"/>
                </a:lnTo>
                <a:lnTo>
                  <a:pt x="918" y="1064"/>
                </a:lnTo>
                <a:lnTo>
                  <a:pt x="918" y="1048"/>
                </a:lnTo>
                <a:lnTo>
                  <a:pt x="918" y="1046"/>
                </a:lnTo>
                <a:lnTo>
                  <a:pt x="918" y="1045"/>
                </a:lnTo>
                <a:lnTo>
                  <a:pt x="918" y="1043"/>
                </a:lnTo>
                <a:lnTo>
                  <a:pt x="918" y="1037"/>
                </a:lnTo>
                <a:lnTo>
                  <a:pt x="918" y="1029"/>
                </a:lnTo>
                <a:lnTo>
                  <a:pt x="918" y="1028"/>
                </a:lnTo>
                <a:lnTo>
                  <a:pt x="920" y="1028"/>
                </a:lnTo>
                <a:lnTo>
                  <a:pt x="924" y="1028"/>
                </a:lnTo>
                <a:lnTo>
                  <a:pt x="926" y="1028"/>
                </a:lnTo>
                <a:lnTo>
                  <a:pt x="926" y="1022"/>
                </a:lnTo>
                <a:lnTo>
                  <a:pt x="926" y="1010"/>
                </a:lnTo>
                <a:lnTo>
                  <a:pt x="926" y="1008"/>
                </a:lnTo>
                <a:lnTo>
                  <a:pt x="927" y="986"/>
                </a:lnTo>
                <a:lnTo>
                  <a:pt x="921" y="983"/>
                </a:lnTo>
                <a:lnTo>
                  <a:pt x="920" y="981"/>
                </a:lnTo>
                <a:lnTo>
                  <a:pt x="914" y="976"/>
                </a:lnTo>
                <a:lnTo>
                  <a:pt x="908" y="972"/>
                </a:lnTo>
                <a:lnTo>
                  <a:pt x="909" y="970"/>
                </a:lnTo>
                <a:lnTo>
                  <a:pt x="920" y="970"/>
                </a:lnTo>
                <a:lnTo>
                  <a:pt x="921" y="970"/>
                </a:lnTo>
                <a:lnTo>
                  <a:pt x="921" y="969"/>
                </a:lnTo>
                <a:lnTo>
                  <a:pt x="921" y="967"/>
                </a:lnTo>
                <a:lnTo>
                  <a:pt x="921" y="966"/>
                </a:lnTo>
                <a:lnTo>
                  <a:pt x="921" y="964"/>
                </a:lnTo>
                <a:lnTo>
                  <a:pt x="909" y="964"/>
                </a:lnTo>
                <a:lnTo>
                  <a:pt x="891" y="964"/>
                </a:lnTo>
                <a:lnTo>
                  <a:pt x="884" y="963"/>
                </a:lnTo>
                <a:lnTo>
                  <a:pt x="870" y="963"/>
                </a:lnTo>
                <a:lnTo>
                  <a:pt x="870" y="967"/>
                </a:lnTo>
                <a:lnTo>
                  <a:pt x="870" y="970"/>
                </a:lnTo>
                <a:lnTo>
                  <a:pt x="870" y="978"/>
                </a:lnTo>
                <a:lnTo>
                  <a:pt x="870" y="1020"/>
                </a:lnTo>
                <a:lnTo>
                  <a:pt x="891" y="1020"/>
                </a:lnTo>
                <a:lnTo>
                  <a:pt x="894" y="1020"/>
                </a:lnTo>
                <a:lnTo>
                  <a:pt x="893" y="1054"/>
                </a:lnTo>
                <a:lnTo>
                  <a:pt x="893" y="1070"/>
                </a:lnTo>
                <a:lnTo>
                  <a:pt x="870" y="1070"/>
                </a:lnTo>
                <a:lnTo>
                  <a:pt x="868" y="1070"/>
                </a:lnTo>
                <a:lnTo>
                  <a:pt x="868" y="1073"/>
                </a:lnTo>
                <a:lnTo>
                  <a:pt x="867" y="1082"/>
                </a:lnTo>
                <a:lnTo>
                  <a:pt x="837" y="1095"/>
                </a:lnTo>
                <a:lnTo>
                  <a:pt x="807" y="1105"/>
                </a:lnTo>
                <a:lnTo>
                  <a:pt x="807" y="1107"/>
                </a:lnTo>
                <a:lnTo>
                  <a:pt x="807" y="1110"/>
                </a:lnTo>
                <a:lnTo>
                  <a:pt x="808" y="1113"/>
                </a:lnTo>
                <a:lnTo>
                  <a:pt x="808" y="1116"/>
                </a:lnTo>
                <a:lnTo>
                  <a:pt x="802" y="1117"/>
                </a:lnTo>
                <a:lnTo>
                  <a:pt x="795" y="1140"/>
                </a:lnTo>
                <a:lnTo>
                  <a:pt x="793" y="1140"/>
                </a:lnTo>
                <a:lnTo>
                  <a:pt x="792" y="1140"/>
                </a:lnTo>
                <a:lnTo>
                  <a:pt x="780" y="1137"/>
                </a:lnTo>
                <a:lnTo>
                  <a:pt x="770" y="1138"/>
                </a:lnTo>
                <a:lnTo>
                  <a:pt x="770" y="1143"/>
                </a:lnTo>
                <a:lnTo>
                  <a:pt x="770" y="1145"/>
                </a:lnTo>
                <a:lnTo>
                  <a:pt x="770" y="1149"/>
                </a:lnTo>
                <a:lnTo>
                  <a:pt x="770" y="1151"/>
                </a:lnTo>
                <a:lnTo>
                  <a:pt x="769" y="1151"/>
                </a:lnTo>
                <a:lnTo>
                  <a:pt x="769" y="1166"/>
                </a:lnTo>
                <a:lnTo>
                  <a:pt x="769" y="1175"/>
                </a:lnTo>
                <a:lnTo>
                  <a:pt x="767" y="1175"/>
                </a:lnTo>
                <a:lnTo>
                  <a:pt x="766" y="1175"/>
                </a:lnTo>
                <a:lnTo>
                  <a:pt x="764" y="1176"/>
                </a:lnTo>
                <a:lnTo>
                  <a:pt x="716" y="1184"/>
                </a:lnTo>
                <a:lnTo>
                  <a:pt x="716" y="1217"/>
                </a:lnTo>
                <a:lnTo>
                  <a:pt x="707" y="1217"/>
                </a:lnTo>
                <a:lnTo>
                  <a:pt x="707" y="1264"/>
                </a:lnTo>
                <a:lnTo>
                  <a:pt x="707" y="1269"/>
                </a:lnTo>
                <a:lnTo>
                  <a:pt x="701" y="1269"/>
                </a:lnTo>
                <a:lnTo>
                  <a:pt x="697" y="1269"/>
                </a:lnTo>
                <a:lnTo>
                  <a:pt x="689" y="1269"/>
                </a:lnTo>
                <a:lnTo>
                  <a:pt x="683" y="1269"/>
                </a:lnTo>
                <a:lnTo>
                  <a:pt x="680" y="1269"/>
                </a:lnTo>
                <a:lnTo>
                  <a:pt x="672" y="1269"/>
                </a:lnTo>
                <a:lnTo>
                  <a:pt x="666" y="1270"/>
                </a:lnTo>
                <a:lnTo>
                  <a:pt x="659" y="1270"/>
                </a:lnTo>
                <a:lnTo>
                  <a:pt x="657" y="1270"/>
                </a:lnTo>
                <a:lnTo>
                  <a:pt x="644" y="1270"/>
                </a:lnTo>
                <a:lnTo>
                  <a:pt x="641" y="1270"/>
                </a:lnTo>
                <a:lnTo>
                  <a:pt x="639" y="1270"/>
                </a:lnTo>
                <a:lnTo>
                  <a:pt x="639" y="1299"/>
                </a:lnTo>
                <a:lnTo>
                  <a:pt x="638" y="1335"/>
                </a:lnTo>
                <a:lnTo>
                  <a:pt x="638" y="1366"/>
                </a:lnTo>
                <a:lnTo>
                  <a:pt x="638" y="1367"/>
                </a:lnTo>
                <a:lnTo>
                  <a:pt x="629" y="1367"/>
                </a:lnTo>
                <a:lnTo>
                  <a:pt x="583" y="1369"/>
                </a:lnTo>
                <a:lnTo>
                  <a:pt x="582" y="1369"/>
                </a:lnTo>
                <a:lnTo>
                  <a:pt x="582" y="1381"/>
                </a:lnTo>
                <a:lnTo>
                  <a:pt x="582" y="1385"/>
                </a:lnTo>
                <a:lnTo>
                  <a:pt x="583" y="1385"/>
                </a:lnTo>
                <a:lnTo>
                  <a:pt x="615" y="1385"/>
                </a:lnTo>
                <a:lnTo>
                  <a:pt x="615" y="1417"/>
                </a:lnTo>
                <a:lnTo>
                  <a:pt x="614" y="1417"/>
                </a:lnTo>
                <a:lnTo>
                  <a:pt x="614" y="1426"/>
                </a:lnTo>
                <a:lnTo>
                  <a:pt x="614" y="1429"/>
                </a:lnTo>
                <a:lnTo>
                  <a:pt x="611" y="1429"/>
                </a:lnTo>
                <a:lnTo>
                  <a:pt x="579" y="1429"/>
                </a:lnTo>
                <a:lnTo>
                  <a:pt x="565" y="1429"/>
                </a:lnTo>
                <a:lnTo>
                  <a:pt x="565" y="1419"/>
                </a:lnTo>
                <a:lnTo>
                  <a:pt x="565" y="1416"/>
                </a:lnTo>
                <a:lnTo>
                  <a:pt x="564" y="1416"/>
                </a:lnTo>
                <a:lnTo>
                  <a:pt x="559" y="1416"/>
                </a:lnTo>
                <a:lnTo>
                  <a:pt x="559" y="1411"/>
                </a:lnTo>
                <a:lnTo>
                  <a:pt x="559" y="1407"/>
                </a:lnTo>
                <a:lnTo>
                  <a:pt x="561" y="1384"/>
                </a:lnTo>
                <a:lnTo>
                  <a:pt x="573" y="1384"/>
                </a:lnTo>
                <a:lnTo>
                  <a:pt x="573" y="1369"/>
                </a:lnTo>
                <a:lnTo>
                  <a:pt x="565" y="1369"/>
                </a:lnTo>
                <a:lnTo>
                  <a:pt x="565" y="1361"/>
                </a:lnTo>
                <a:lnTo>
                  <a:pt x="567" y="1344"/>
                </a:lnTo>
                <a:lnTo>
                  <a:pt x="567" y="1334"/>
                </a:lnTo>
                <a:lnTo>
                  <a:pt x="567" y="1332"/>
                </a:lnTo>
                <a:lnTo>
                  <a:pt x="567" y="1331"/>
                </a:lnTo>
                <a:lnTo>
                  <a:pt x="579" y="1331"/>
                </a:lnTo>
                <a:lnTo>
                  <a:pt x="579" y="1326"/>
                </a:lnTo>
                <a:lnTo>
                  <a:pt x="576" y="1326"/>
                </a:lnTo>
                <a:lnTo>
                  <a:pt x="574" y="1325"/>
                </a:lnTo>
                <a:lnTo>
                  <a:pt x="567" y="1325"/>
                </a:lnTo>
                <a:lnTo>
                  <a:pt x="567" y="1317"/>
                </a:lnTo>
                <a:lnTo>
                  <a:pt x="567" y="1307"/>
                </a:lnTo>
                <a:lnTo>
                  <a:pt x="567" y="1305"/>
                </a:lnTo>
                <a:lnTo>
                  <a:pt x="567" y="1304"/>
                </a:lnTo>
                <a:lnTo>
                  <a:pt x="577" y="1304"/>
                </a:lnTo>
                <a:lnTo>
                  <a:pt x="577" y="1299"/>
                </a:lnTo>
                <a:lnTo>
                  <a:pt x="570" y="1299"/>
                </a:lnTo>
                <a:lnTo>
                  <a:pt x="567" y="1299"/>
                </a:lnTo>
                <a:lnTo>
                  <a:pt x="567" y="1296"/>
                </a:lnTo>
                <a:lnTo>
                  <a:pt x="567" y="1285"/>
                </a:lnTo>
                <a:lnTo>
                  <a:pt x="567" y="1284"/>
                </a:lnTo>
                <a:lnTo>
                  <a:pt x="568" y="1275"/>
                </a:lnTo>
                <a:lnTo>
                  <a:pt x="568" y="1272"/>
                </a:lnTo>
                <a:lnTo>
                  <a:pt x="576" y="1272"/>
                </a:lnTo>
                <a:lnTo>
                  <a:pt x="576" y="1252"/>
                </a:lnTo>
                <a:lnTo>
                  <a:pt x="571" y="1252"/>
                </a:lnTo>
                <a:lnTo>
                  <a:pt x="568" y="1252"/>
                </a:lnTo>
                <a:lnTo>
                  <a:pt x="567" y="1252"/>
                </a:lnTo>
                <a:lnTo>
                  <a:pt x="567" y="1246"/>
                </a:lnTo>
                <a:lnTo>
                  <a:pt x="567" y="1237"/>
                </a:lnTo>
                <a:lnTo>
                  <a:pt x="567" y="1235"/>
                </a:lnTo>
                <a:lnTo>
                  <a:pt x="567" y="1234"/>
                </a:lnTo>
                <a:lnTo>
                  <a:pt x="567" y="1231"/>
                </a:lnTo>
                <a:lnTo>
                  <a:pt x="568" y="1204"/>
                </a:lnTo>
                <a:lnTo>
                  <a:pt x="568" y="1202"/>
                </a:lnTo>
                <a:lnTo>
                  <a:pt x="568" y="1172"/>
                </a:lnTo>
                <a:lnTo>
                  <a:pt x="568" y="1148"/>
                </a:lnTo>
                <a:lnTo>
                  <a:pt x="570" y="1148"/>
                </a:lnTo>
                <a:lnTo>
                  <a:pt x="576" y="1146"/>
                </a:lnTo>
                <a:lnTo>
                  <a:pt x="577" y="1146"/>
                </a:lnTo>
                <a:lnTo>
                  <a:pt x="577" y="1140"/>
                </a:lnTo>
                <a:lnTo>
                  <a:pt x="570" y="1142"/>
                </a:lnTo>
                <a:lnTo>
                  <a:pt x="568" y="1142"/>
                </a:lnTo>
                <a:lnTo>
                  <a:pt x="568" y="1140"/>
                </a:lnTo>
                <a:lnTo>
                  <a:pt x="568" y="1128"/>
                </a:lnTo>
                <a:lnTo>
                  <a:pt x="568" y="1125"/>
                </a:lnTo>
                <a:lnTo>
                  <a:pt x="568" y="1123"/>
                </a:lnTo>
                <a:lnTo>
                  <a:pt x="570" y="1123"/>
                </a:lnTo>
                <a:lnTo>
                  <a:pt x="571" y="1123"/>
                </a:lnTo>
                <a:lnTo>
                  <a:pt x="577" y="1123"/>
                </a:lnTo>
                <a:lnTo>
                  <a:pt x="577" y="1111"/>
                </a:lnTo>
                <a:lnTo>
                  <a:pt x="570" y="1111"/>
                </a:lnTo>
                <a:lnTo>
                  <a:pt x="570" y="1110"/>
                </a:lnTo>
                <a:lnTo>
                  <a:pt x="570" y="1105"/>
                </a:lnTo>
                <a:lnTo>
                  <a:pt x="577" y="1105"/>
                </a:lnTo>
                <a:lnTo>
                  <a:pt x="579" y="1082"/>
                </a:lnTo>
                <a:lnTo>
                  <a:pt x="570" y="1082"/>
                </a:lnTo>
                <a:lnTo>
                  <a:pt x="570" y="1081"/>
                </a:lnTo>
                <a:lnTo>
                  <a:pt x="570" y="1076"/>
                </a:lnTo>
                <a:lnTo>
                  <a:pt x="570" y="1073"/>
                </a:lnTo>
                <a:lnTo>
                  <a:pt x="570" y="1072"/>
                </a:lnTo>
                <a:lnTo>
                  <a:pt x="568" y="1072"/>
                </a:lnTo>
                <a:lnTo>
                  <a:pt x="561" y="1072"/>
                </a:lnTo>
                <a:lnTo>
                  <a:pt x="555" y="1072"/>
                </a:lnTo>
                <a:lnTo>
                  <a:pt x="552" y="1072"/>
                </a:lnTo>
                <a:lnTo>
                  <a:pt x="550" y="1072"/>
                </a:lnTo>
                <a:lnTo>
                  <a:pt x="549" y="1072"/>
                </a:lnTo>
                <a:lnTo>
                  <a:pt x="547" y="1072"/>
                </a:lnTo>
                <a:lnTo>
                  <a:pt x="546" y="1072"/>
                </a:lnTo>
                <a:lnTo>
                  <a:pt x="546" y="1073"/>
                </a:lnTo>
                <a:lnTo>
                  <a:pt x="546" y="1096"/>
                </a:lnTo>
                <a:lnTo>
                  <a:pt x="553" y="1096"/>
                </a:lnTo>
                <a:lnTo>
                  <a:pt x="568" y="1098"/>
                </a:lnTo>
                <a:lnTo>
                  <a:pt x="568" y="1101"/>
                </a:lnTo>
                <a:lnTo>
                  <a:pt x="562" y="1101"/>
                </a:lnTo>
                <a:lnTo>
                  <a:pt x="562" y="1105"/>
                </a:lnTo>
                <a:lnTo>
                  <a:pt x="568" y="1105"/>
                </a:lnTo>
                <a:lnTo>
                  <a:pt x="568" y="1110"/>
                </a:lnTo>
                <a:lnTo>
                  <a:pt x="570" y="1110"/>
                </a:lnTo>
                <a:lnTo>
                  <a:pt x="570" y="1113"/>
                </a:lnTo>
                <a:lnTo>
                  <a:pt x="570" y="1117"/>
                </a:lnTo>
                <a:lnTo>
                  <a:pt x="567" y="1122"/>
                </a:lnTo>
                <a:lnTo>
                  <a:pt x="559" y="1122"/>
                </a:lnTo>
                <a:lnTo>
                  <a:pt x="559" y="1123"/>
                </a:lnTo>
                <a:lnTo>
                  <a:pt x="559" y="1125"/>
                </a:lnTo>
                <a:lnTo>
                  <a:pt x="559" y="1126"/>
                </a:lnTo>
                <a:lnTo>
                  <a:pt x="559" y="1128"/>
                </a:lnTo>
                <a:lnTo>
                  <a:pt x="559" y="1129"/>
                </a:lnTo>
                <a:lnTo>
                  <a:pt x="567" y="1131"/>
                </a:lnTo>
                <a:lnTo>
                  <a:pt x="568" y="1132"/>
                </a:lnTo>
                <a:lnTo>
                  <a:pt x="568" y="1135"/>
                </a:lnTo>
                <a:lnTo>
                  <a:pt x="559" y="1135"/>
                </a:lnTo>
                <a:lnTo>
                  <a:pt x="559" y="1142"/>
                </a:lnTo>
                <a:lnTo>
                  <a:pt x="559" y="1143"/>
                </a:lnTo>
                <a:lnTo>
                  <a:pt x="558" y="1143"/>
                </a:lnTo>
                <a:lnTo>
                  <a:pt x="556" y="1143"/>
                </a:lnTo>
                <a:lnTo>
                  <a:pt x="555" y="1143"/>
                </a:lnTo>
                <a:lnTo>
                  <a:pt x="555" y="1142"/>
                </a:lnTo>
                <a:lnTo>
                  <a:pt x="553" y="1142"/>
                </a:lnTo>
                <a:lnTo>
                  <a:pt x="552" y="1142"/>
                </a:lnTo>
                <a:lnTo>
                  <a:pt x="547" y="1140"/>
                </a:lnTo>
                <a:lnTo>
                  <a:pt x="546" y="1140"/>
                </a:lnTo>
                <a:lnTo>
                  <a:pt x="546" y="1138"/>
                </a:lnTo>
                <a:lnTo>
                  <a:pt x="544" y="1138"/>
                </a:lnTo>
                <a:lnTo>
                  <a:pt x="543" y="1146"/>
                </a:lnTo>
                <a:lnTo>
                  <a:pt x="537" y="1161"/>
                </a:lnTo>
                <a:lnTo>
                  <a:pt x="531" y="1163"/>
                </a:lnTo>
                <a:lnTo>
                  <a:pt x="529" y="1161"/>
                </a:lnTo>
                <a:lnTo>
                  <a:pt x="526" y="1167"/>
                </a:lnTo>
                <a:lnTo>
                  <a:pt x="526" y="1169"/>
                </a:lnTo>
                <a:lnTo>
                  <a:pt x="520" y="1175"/>
                </a:lnTo>
                <a:lnTo>
                  <a:pt x="520" y="1184"/>
                </a:lnTo>
                <a:lnTo>
                  <a:pt x="522" y="1184"/>
                </a:lnTo>
                <a:lnTo>
                  <a:pt x="529" y="1184"/>
                </a:lnTo>
                <a:lnTo>
                  <a:pt x="529" y="1182"/>
                </a:lnTo>
                <a:lnTo>
                  <a:pt x="529" y="1181"/>
                </a:lnTo>
                <a:lnTo>
                  <a:pt x="529" y="1179"/>
                </a:lnTo>
                <a:lnTo>
                  <a:pt x="529" y="1178"/>
                </a:lnTo>
                <a:lnTo>
                  <a:pt x="531" y="1178"/>
                </a:lnTo>
                <a:lnTo>
                  <a:pt x="531" y="1176"/>
                </a:lnTo>
                <a:lnTo>
                  <a:pt x="532" y="1176"/>
                </a:lnTo>
                <a:lnTo>
                  <a:pt x="532" y="1175"/>
                </a:lnTo>
                <a:lnTo>
                  <a:pt x="534" y="1175"/>
                </a:lnTo>
                <a:lnTo>
                  <a:pt x="535" y="1176"/>
                </a:lnTo>
                <a:lnTo>
                  <a:pt x="534" y="1176"/>
                </a:lnTo>
                <a:lnTo>
                  <a:pt x="534" y="1178"/>
                </a:lnTo>
                <a:lnTo>
                  <a:pt x="532" y="1178"/>
                </a:lnTo>
                <a:lnTo>
                  <a:pt x="532" y="1179"/>
                </a:lnTo>
                <a:lnTo>
                  <a:pt x="531" y="1181"/>
                </a:lnTo>
                <a:lnTo>
                  <a:pt x="531" y="1182"/>
                </a:lnTo>
                <a:lnTo>
                  <a:pt x="531" y="1184"/>
                </a:lnTo>
                <a:lnTo>
                  <a:pt x="558" y="1184"/>
                </a:lnTo>
                <a:lnTo>
                  <a:pt x="567" y="1184"/>
                </a:lnTo>
                <a:lnTo>
                  <a:pt x="565" y="1202"/>
                </a:lnTo>
                <a:lnTo>
                  <a:pt x="565" y="1204"/>
                </a:lnTo>
                <a:lnTo>
                  <a:pt x="565" y="1244"/>
                </a:lnTo>
                <a:lnTo>
                  <a:pt x="565" y="1246"/>
                </a:lnTo>
                <a:lnTo>
                  <a:pt x="565" y="1252"/>
                </a:lnTo>
                <a:lnTo>
                  <a:pt x="564" y="1252"/>
                </a:lnTo>
                <a:lnTo>
                  <a:pt x="562" y="1252"/>
                </a:lnTo>
                <a:lnTo>
                  <a:pt x="561" y="1252"/>
                </a:lnTo>
                <a:lnTo>
                  <a:pt x="561" y="1254"/>
                </a:lnTo>
                <a:lnTo>
                  <a:pt x="559" y="1254"/>
                </a:lnTo>
                <a:lnTo>
                  <a:pt x="558" y="1254"/>
                </a:lnTo>
                <a:lnTo>
                  <a:pt x="556" y="1254"/>
                </a:lnTo>
                <a:lnTo>
                  <a:pt x="555" y="1255"/>
                </a:lnTo>
                <a:lnTo>
                  <a:pt x="552" y="1248"/>
                </a:lnTo>
                <a:lnTo>
                  <a:pt x="552" y="1246"/>
                </a:lnTo>
                <a:lnTo>
                  <a:pt x="498" y="1244"/>
                </a:lnTo>
                <a:lnTo>
                  <a:pt x="498" y="1257"/>
                </a:lnTo>
                <a:lnTo>
                  <a:pt x="496" y="1257"/>
                </a:lnTo>
                <a:lnTo>
                  <a:pt x="496" y="1255"/>
                </a:lnTo>
                <a:lnTo>
                  <a:pt x="496" y="1251"/>
                </a:lnTo>
                <a:lnTo>
                  <a:pt x="496" y="1248"/>
                </a:lnTo>
                <a:lnTo>
                  <a:pt x="496" y="1246"/>
                </a:lnTo>
                <a:lnTo>
                  <a:pt x="496" y="1244"/>
                </a:lnTo>
                <a:lnTo>
                  <a:pt x="494" y="1244"/>
                </a:lnTo>
                <a:lnTo>
                  <a:pt x="482" y="1244"/>
                </a:lnTo>
                <a:lnTo>
                  <a:pt x="482" y="1220"/>
                </a:lnTo>
                <a:lnTo>
                  <a:pt x="470" y="1220"/>
                </a:lnTo>
                <a:lnTo>
                  <a:pt x="470" y="1222"/>
                </a:lnTo>
                <a:lnTo>
                  <a:pt x="470" y="1228"/>
                </a:lnTo>
                <a:lnTo>
                  <a:pt x="469" y="1232"/>
                </a:lnTo>
                <a:lnTo>
                  <a:pt x="469" y="1237"/>
                </a:lnTo>
                <a:lnTo>
                  <a:pt x="469" y="1246"/>
                </a:lnTo>
                <a:lnTo>
                  <a:pt x="469" y="1257"/>
                </a:lnTo>
                <a:lnTo>
                  <a:pt x="469" y="1258"/>
                </a:lnTo>
                <a:lnTo>
                  <a:pt x="458" y="1258"/>
                </a:lnTo>
                <a:lnTo>
                  <a:pt x="457" y="1258"/>
                </a:lnTo>
                <a:lnTo>
                  <a:pt x="457" y="1267"/>
                </a:lnTo>
                <a:lnTo>
                  <a:pt x="457" y="1269"/>
                </a:lnTo>
                <a:lnTo>
                  <a:pt x="424" y="1269"/>
                </a:lnTo>
                <a:lnTo>
                  <a:pt x="369" y="1269"/>
                </a:lnTo>
                <a:lnTo>
                  <a:pt x="323" y="1269"/>
                </a:lnTo>
                <a:lnTo>
                  <a:pt x="321" y="1269"/>
                </a:lnTo>
                <a:lnTo>
                  <a:pt x="320" y="1269"/>
                </a:lnTo>
                <a:lnTo>
                  <a:pt x="308" y="1269"/>
                </a:lnTo>
                <a:lnTo>
                  <a:pt x="292" y="1269"/>
                </a:lnTo>
                <a:lnTo>
                  <a:pt x="288" y="1269"/>
                </a:lnTo>
                <a:lnTo>
                  <a:pt x="286" y="1270"/>
                </a:lnTo>
                <a:lnTo>
                  <a:pt x="285" y="1272"/>
                </a:lnTo>
                <a:lnTo>
                  <a:pt x="285" y="1273"/>
                </a:lnTo>
                <a:lnTo>
                  <a:pt x="283" y="1273"/>
                </a:lnTo>
                <a:lnTo>
                  <a:pt x="282" y="1275"/>
                </a:lnTo>
                <a:lnTo>
                  <a:pt x="280" y="1276"/>
                </a:lnTo>
                <a:lnTo>
                  <a:pt x="279" y="1276"/>
                </a:lnTo>
                <a:lnTo>
                  <a:pt x="279" y="1278"/>
                </a:lnTo>
                <a:lnTo>
                  <a:pt x="277" y="1278"/>
                </a:lnTo>
                <a:lnTo>
                  <a:pt x="276" y="1278"/>
                </a:lnTo>
                <a:lnTo>
                  <a:pt x="274" y="1278"/>
                </a:lnTo>
                <a:lnTo>
                  <a:pt x="274" y="1279"/>
                </a:lnTo>
                <a:lnTo>
                  <a:pt x="273" y="1279"/>
                </a:lnTo>
                <a:lnTo>
                  <a:pt x="271" y="1279"/>
                </a:lnTo>
                <a:lnTo>
                  <a:pt x="270" y="1279"/>
                </a:lnTo>
                <a:lnTo>
                  <a:pt x="268" y="1279"/>
                </a:lnTo>
                <a:lnTo>
                  <a:pt x="262" y="1279"/>
                </a:lnTo>
                <a:lnTo>
                  <a:pt x="261" y="1279"/>
                </a:lnTo>
                <a:lnTo>
                  <a:pt x="259" y="1279"/>
                </a:lnTo>
                <a:lnTo>
                  <a:pt x="259" y="1281"/>
                </a:lnTo>
                <a:lnTo>
                  <a:pt x="258" y="1281"/>
                </a:lnTo>
                <a:lnTo>
                  <a:pt x="256" y="1281"/>
                </a:lnTo>
                <a:lnTo>
                  <a:pt x="256" y="1282"/>
                </a:lnTo>
                <a:lnTo>
                  <a:pt x="250" y="1290"/>
                </a:lnTo>
                <a:lnTo>
                  <a:pt x="268" y="1304"/>
                </a:lnTo>
                <a:lnTo>
                  <a:pt x="270" y="1305"/>
                </a:lnTo>
                <a:lnTo>
                  <a:pt x="273" y="1307"/>
                </a:lnTo>
                <a:lnTo>
                  <a:pt x="274" y="1310"/>
                </a:lnTo>
                <a:lnTo>
                  <a:pt x="279" y="1313"/>
                </a:lnTo>
                <a:lnTo>
                  <a:pt x="280" y="1314"/>
                </a:lnTo>
                <a:lnTo>
                  <a:pt x="282" y="1316"/>
                </a:lnTo>
                <a:lnTo>
                  <a:pt x="285" y="1319"/>
                </a:lnTo>
                <a:lnTo>
                  <a:pt x="286" y="1322"/>
                </a:lnTo>
                <a:lnTo>
                  <a:pt x="288" y="1323"/>
                </a:lnTo>
                <a:lnTo>
                  <a:pt x="288" y="1326"/>
                </a:lnTo>
                <a:lnTo>
                  <a:pt x="289" y="1329"/>
                </a:lnTo>
                <a:lnTo>
                  <a:pt x="289" y="1332"/>
                </a:lnTo>
                <a:lnTo>
                  <a:pt x="291" y="1335"/>
                </a:lnTo>
                <a:lnTo>
                  <a:pt x="291" y="1338"/>
                </a:lnTo>
                <a:lnTo>
                  <a:pt x="291" y="1341"/>
                </a:lnTo>
                <a:lnTo>
                  <a:pt x="289" y="1346"/>
                </a:lnTo>
                <a:lnTo>
                  <a:pt x="286" y="1366"/>
                </a:lnTo>
                <a:lnTo>
                  <a:pt x="329" y="1367"/>
                </a:lnTo>
                <a:lnTo>
                  <a:pt x="338" y="1367"/>
                </a:lnTo>
                <a:lnTo>
                  <a:pt x="344" y="1367"/>
                </a:lnTo>
                <a:lnTo>
                  <a:pt x="348" y="1367"/>
                </a:lnTo>
                <a:lnTo>
                  <a:pt x="356" y="1367"/>
                </a:lnTo>
                <a:lnTo>
                  <a:pt x="383" y="1367"/>
                </a:lnTo>
                <a:lnTo>
                  <a:pt x="393" y="1367"/>
                </a:lnTo>
                <a:lnTo>
                  <a:pt x="393" y="1369"/>
                </a:lnTo>
                <a:lnTo>
                  <a:pt x="393" y="1379"/>
                </a:lnTo>
                <a:lnTo>
                  <a:pt x="389" y="1382"/>
                </a:lnTo>
                <a:lnTo>
                  <a:pt x="389" y="1417"/>
                </a:lnTo>
                <a:lnTo>
                  <a:pt x="395" y="1425"/>
                </a:lnTo>
                <a:lnTo>
                  <a:pt x="389" y="1437"/>
                </a:lnTo>
                <a:lnTo>
                  <a:pt x="390" y="1441"/>
                </a:lnTo>
                <a:lnTo>
                  <a:pt x="389" y="1447"/>
                </a:lnTo>
                <a:lnTo>
                  <a:pt x="393" y="1449"/>
                </a:lnTo>
                <a:lnTo>
                  <a:pt x="395" y="1456"/>
                </a:lnTo>
                <a:lnTo>
                  <a:pt x="392" y="1467"/>
                </a:lnTo>
                <a:lnTo>
                  <a:pt x="383" y="1467"/>
                </a:lnTo>
                <a:lnTo>
                  <a:pt x="368" y="1467"/>
                </a:lnTo>
                <a:lnTo>
                  <a:pt x="270" y="1467"/>
                </a:lnTo>
                <a:lnTo>
                  <a:pt x="255" y="1467"/>
                </a:lnTo>
                <a:lnTo>
                  <a:pt x="253" y="1467"/>
                </a:lnTo>
                <a:lnTo>
                  <a:pt x="267" y="1452"/>
                </a:lnTo>
                <a:lnTo>
                  <a:pt x="268" y="1450"/>
                </a:lnTo>
                <a:lnTo>
                  <a:pt x="268" y="1449"/>
                </a:lnTo>
                <a:lnTo>
                  <a:pt x="270" y="1449"/>
                </a:lnTo>
                <a:lnTo>
                  <a:pt x="270" y="1446"/>
                </a:lnTo>
                <a:lnTo>
                  <a:pt x="271" y="1446"/>
                </a:lnTo>
                <a:lnTo>
                  <a:pt x="271" y="1443"/>
                </a:lnTo>
                <a:lnTo>
                  <a:pt x="273" y="1440"/>
                </a:lnTo>
                <a:lnTo>
                  <a:pt x="274" y="1431"/>
                </a:lnTo>
                <a:lnTo>
                  <a:pt x="277" y="1414"/>
                </a:lnTo>
                <a:lnTo>
                  <a:pt x="276" y="1414"/>
                </a:lnTo>
                <a:lnTo>
                  <a:pt x="274" y="1419"/>
                </a:lnTo>
                <a:lnTo>
                  <a:pt x="273" y="1422"/>
                </a:lnTo>
                <a:lnTo>
                  <a:pt x="268" y="1431"/>
                </a:lnTo>
                <a:lnTo>
                  <a:pt x="267" y="1432"/>
                </a:lnTo>
                <a:lnTo>
                  <a:pt x="265" y="1434"/>
                </a:lnTo>
                <a:lnTo>
                  <a:pt x="264" y="1434"/>
                </a:lnTo>
                <a:lnTo>
                  <a:pt x="264" y="1435"/>
                </a:lnTo>
                <a:lnTo>
                  <a:pt x="262" y="1435"/>
                </a:lnTo>
                <a:lnTo>
                  <a:pt x="261" y="1435"/>
                </a:lnTo>
                <a:lnTo>
                  <a:pt x="252" y="1440"/>
                </a:lnTo>
                <a:lnTo>
                  <a:pt x="250" y="1440"/>
                </a:lnTo>
                <a:lnTo>
                  <a:pt x="250" y="1441"/>
                </a:lnTo>
                <a:lnTo>
                  <a:pt x="249" y="1443"/>
                </a:lnTo>
                <a:lnTo>
                  <a:pt x="247" y="1443"/>
                </a:lnTo>
                <a:lnTo>
                  <a:pt x="181" y="1443"/>
                </a:lnTo>
                <a:lnTo>
                  <a:pt x="178" y="1443"/>
                </a:lnTo>
                <a:lnTo>
                  <a:pt x="172" y="1443"/>
                </a:lnTo>
                <a:lnTo>
                  <a:pt x="172" y="1396"/>
                </a:lnTo>
                <a:lnTo>
                  <a:pt x="131" y="1382"/>
                </a:lnTo>
                <a:lnTo>
                  <a:pt x="131" y="1381"/>
                </a:lnTo>
                <a:lnTo>
                  <a:pt x="131" y="1379"/>
                </a:lnTo>
                <a:lnTo>
                  <a:pt x="133" y="1379"/>
                </a:lnTo>
                <a:lnTo>
                  <a:pt x="145" y="1372"/>
                </a:lnTo>
                <a:lnTo>
                  <a:pt x="148" y="1370"/>
                </a:lnTo>
                <a:lnTo>
                  <a:pt x="154" y="1366"/>
                </a:lnTo>
                <a:lnTo>
                  <a:pt x="155" y="1366"/>
                </a:lnTo>
                <a:lnTo>
                  <a:pt x="157" y="1364"/>
                </a:lnTo>
                <a:lnTo>
                  <a:pt x="158" y="1364"/>
                </a:lnTo>
                <a:lnTo>
                  <a:pt x="158" y="1363"/>
                </a:lnTo>
                <a:lnTo>
                  <a:pt x="140" y="1355"/>
                </a:lnTo>
                <a:lnTo>
                  <a:pt x="139" y="1355"/>
                </a:lnTo>
                <a:lnTo>
                  <a:pt x="130" y="1352"/>
                </a:lnTo>
                <a:lnTo>
                  <a:pt x="116" y="1346"/>
                </a:lnTo>
                <a:lnTo>
                  <a:pt x="96" y="1338"/>
                </a:lnTo>
                <a:lnTo>
                  <a:pt x="95" y="1338"/>
                </a:lnTo>
                <a:lnTo>
                  <a:pt x="96" y="1337"/>
                </a:lnTo>
                <a:lnTo>
                  <a:pt x="108" y="1323"/>
                </a:lnTo>
                <a:lnTo>
                  <a:pt x="127" y="1302"/>
                </a:lnTo>
                <a:lnTo>
                  <a:pt x="130" y="1299"/>
                </a:lnTo>
                <a:lnTo>
                  <a:pt x="130" y="1301"/>
                </a:lnTo>
                <a:lnTo>
                  <a:pt x="149" y="1314"/>
                </a:lnTo>
                <a:lnTo>
                  <a:pt x="157" y="1320"/>
                </a:lnTo>
                <a:lnTo>
                  <a:pt x="158" y="1322"/>
                </a:lnTo>
                <a:lnTo>
                  <a:pt x="161" y="1323"/>
                </a:lnTo>
                <a:lnTo>
                  <a:pt x="164" y="1326"/>
                </a:lnTo>
                <a:lnTo>
                  <a:pt x="170" y="1331"/>
                </a:lnTo>
                <a:lnTo>
                  <a:pt x="172" y="1317"/>
                </a:lnTo>
                <a:lnTo>
                  <a:pt x="172" y="1305"/>
                </a:lnTo>
                <a:lnTo>
                  <a:pt x="172" y="1297"/>
                </a:lnTo>
                <a:lnTo>
                  <a:pt x="172" y="1281"/>
                </a:lnTo>
                <a:lnTo>
                  <a:pt x="172" y="1275"/>
                </a:lnTo>
                <a:lnTo>
                  <a:pt x="172" y="1273"/>
                </a:lnTo>
                <a:lnTo>
                  <a:pt x="172" y="1272"/>
                </a:lnTo>
                <a:lnTo>
                  <a:pt x="172" y="1269"/>
                </a:lnTo>
                <a:lnTo>
                  <a:pt x="173" y="1267"/>
                </a:lnTo>
                <a:lnTo>
                  <a:pt x="173" y="1269"/>
                </a:lnTo>
                <a:lnTo>
                  <a:pt x="173" y="1270"/>
                </a:lnTo>
                <a:lnTo>
                  <a:pt x="199" y="1257"/>
                </a:lnTo>
                <a:lnTo>
                  <a:pt x="199" y="1255"/>
                </a:lnTo>
                <a:lnTo>
                  <a:pt x="199" y="1254"/>
                </a:lnTo>
                <a:lnTo>
                  <a:pt x="208" y="1240"/>
                </a:lnTo>
                <a:lnTo>
                  <a:pt x="211" y="1232"/>
                </a:lnTo>
                <a:lnTo>
                  <a:pt x="212" y="1231"/>
                </a:lnTo>
                <a:lnTo>
                  <a:pt x="217" y="1223"/>
                </a:lnTo>
                <a:lnTo>
                  <a:pt x="219" y="1220"/>
                </a:lnTo>
                <a:lnTo>
                  <a:pt x="217" y="1220"/>
                </a:lnTo>
                <a:lnTo>
                  <a:pt x="216" y="1216"/>
                </a:lnTo>
                <a:lnTo>
                  <a:pt x="214" y="1214"/>
                </a:lnTo>
                <a:lnTo>
                  <a:pt x="209" y="1208"/>
                </a:lnTo>
                <a:lnTo>
                  <a:pt x="206" y="1208"/>
                </a:lnTo>
                <a:lnTo>
                  <a:pt x="187" y="1208"/>
                </a:lnTo>
                <a:lnTo>
                  <a:pt x="173" y="1208"/>
                </a:lnTo>
                <a:lnTo>
                  <a:pt x="173" y="1207"/>
                </a:lnTo>
                <a:lnTo>
                  <a:pt x="173" y="1188"/>
                </a:lnTo>
                <a:lnTo>
                  <a:pt x="172" y="1188"/>
                </a:lnTo>
                <a:lnTo>
                  <a:pt x="167" y="1190"/>
                </a:lnTo>
                <a:lnTo>
                  <a:pt x="166" y="1191"/>
                </a:lnTo>
                <a:lnTo>
                  <a:pt x="164" y="1191"/>
                </a:lnTo>
                <a:lnTo>
                  <a:pt x="164" y="1190"/>
                </a:lnTo>
                <a:lnTo>
                  <a:pt x="164" y="1188"/>
                </a:lnTo>
                <a:lnTo>
                  <a:pt x="167" y="1188"/>
                </a:lnTo>
                <a:lnTo>
                  <a:pt x="172" y="1187"/>
                </a:lnTo>
                <a:lnTo>
                  <a:pt x="173" y="1185"/>
                </a:lnTo>
                <a:lnTo>
                  <a:pt x="173" y="1169"/>
                </a:lnTo>
                <a:lnTo>
                  <a:pt x="219" y="1169"/>
                </a:lnTo>
                <a:lnTo>
                  <a:pt x="226" y="1173"/>
                </a:lnTo>
                <a:lnTo>
                  <a:pt x="229" y="1169"/>
                </a:lnTo>
                <a:lnTo>
                  <a:pt x="231" y="1167"/>
                </a:lnTo>
                <a:lnTo>
                  <a:pt x="234" y="1163"/>
                </a:lnTo>
                <a:lnTo>
                  <a:pt x="234" y="1164"/>
                </a:lnTo>
                <a:lnTo>
                  <a:pt x="235" y="1164"/>
                </a:lnTo>
                <a:lnTo>
                  <a:pt x="232" y="1169"/>
                </a:lnTo>
                <a:lnTo>
                  <a:pt x="234" y="1170"/>
                </a:lnTo>
                <a:lnTo>
                  <a:pt x="244" y="1175"/>
                </a:lnTo>
                <a:lnTo>
                  <a:pt x="246" y="1175"/>
                </a:lnTo>
                <a:lnTo>
                  <a:pt x="249" y="1170"/>
                </a:lnTo>
                <a:lnTo>
                  <a:pt x="250" y="1167"/>
                </a:lnTo>
                <a:lnTo>
                  <a:pt x="259" y="1152"/>
                </a:lnTo>
                <a:lnTo>
                  <a:pt x="273" y="1152"/>
                </a:lnTo>
                <a:lnTo>
                  <a:pt x="273" y="1167"/>
                </a:lnTo>
                <a:lnTo>
                  <a:pt x="273" y="1169"/>
                </a:lnTo>
                <a:lnTo>
                  <a:pt x="270" y="1169"/>
                </a:lnTo>
                <a:lnTo>
                  <a:pt x="268" y="1169"/>
                </a:lnTo>
                <a:lnTo>
                  <a:pt x="268" y="1178"/>
                </a:lnTo>
                <a:lnTo>
                  <a:pt x="268" y="1179"/>
                </a:lnTo>
                <a:lnTo>
                  <a:pt x="273" y="1179"/>
                </a:lnTo>
                <a:lnTo>
                  <a:pt x="273" y="1173"/>
                </a:lnTo>
                <a:lnTo>
                  <a:pt x="273" y="1169"/>
                </a:lnTo>
                <a:lnTo>
                  <a:pt x="274" y="1169"/>
                </a:lnTo>
                <a:lnTo>
                  <a:pt x="274" y="1167"/>
                </a:lnTo>
                <a:lnTo>
                  <a:pt x="276" y="1167"/>
                </a:lnTo>
                <a:lnTo>
                  <a:pt x="276" y="1169"/>
                </a:lnTo>
                <a:lnTo>
                  <a:pt x="277" y="1169"/>
                </a:lnTo>
                <a:lnTo>
                  <a:pt x="301" y="1169"/>
                </a:lnTo>
                <a:lnTo>
                  <a:pt x="314" y="1169"/>
                </a:lnTo>
                <a:lnTo>
                  <a:pt x="314" y="1148"/>
                </a:lnTo>
                <a:lnTo>
                  <a:pt x="314" y="1142"/>
                </a:lnTo>
                <a:lnTo>
                  <a:pt x="295" y="1142"/>
                </a:lnTo>
                <a:lnTo>
                  <a:pt x="285" y="1140"/>
                </a:lnTo>
                <a:lnTo>
                  <a:pt x="282" y="1134"/>
                </a:lnTo>
                <a:lnTo>
                  <a:pt x="286" y="1131"/>
                </a:lnTo>
                <a:lnTo>
                  <a:pt x="289" y="1126"/>
                </a:lnTo>
                <a:lnTo>
                  <a:pt x="286" y="1123"/>
                </a:lnTo>
                <a:lnTo>
                  <a:pt x="280" y="1119"/>
                </a:lnTo>
                <a:lnTo>
                  <a:pt x="279" y="1117"/>
                </a:lnTo>
                <a:lnTo>
                  <a:pt x="279" y="1116"/>
                </a:lnTo>
                <a:lnTo>
                  <a:pt x="283" y="1111"/>
                </a:lnTo>
                <a:lnTo>
                  <a:pt x="285" y="1111"/>
                </a:lnTo>
                <a:lnTo>
                  <a:pt x="286" y="1110"/>
                </a:lnTo>
                <a:lnTo>
                  <a:pt x="286" y="1108"/>
                </a:lnTo>
                <a:lnTo>
                  <a:pt x="288" y="1107"/>
                </a:lnTo>
                <a:lnTo>
                  <a:pt x="286" y="1107"/>
                </a:lnTo>
                <a:lnTo>
                  <a:pt x="286" y="1105"/>
                </a:lnTo>
                <a:lnTo>
                  <a:pt x="286" y="1104"/>
                </a:lnTo>
                <a:lnTo>
                  <a:pt x="288" y="1104"/>
                </a:lnTo>
                <a:lnTo>
                  <a:pt x="288" y="1102"/>
                </a:lnTo>
                <a:lnTo>
                  <a:pt x="288" y="1101"/>
                </a:lnTo>
                <a:lnTo>
                  <a:pt x="288" y="1099"/>
                </a:lnTo>
                <a:lnTo>
                  <a:pt x="273" y="1102"/>
                </a:lnTo>
                <a:lnTo>
                  <a:pt x="268" y="1104"/>
                </a:lnTo>
                <a:lnTo>
                  <a:pt x="267" y="1104"/>
                </a:lnTo>
                <a:lnTo>
                  <a:pt x="267" y="1101"/>
                </a:lnTo>
                <a:lnTo>
                  <a:pt x="265" y="1098"/>
                </a:lnTo>
                <a:lnTo>
                  <a:pt x="267" y="1070"/>
                </a:lnTo>
                <a:lnTo>
                  <a:pt x="261" y="1070"/>
                </a:lnTo>
                <a:lnTo>
                  <a:pt x="258" y="1070"/>
                </a:lnTo>
                <a:lnTo>
                  <a:pt x="253" y="1066"/>
                </a:lnTo>
                <a:lnTo>
                  <a:pt x="250" y="1069"/>
                </a:lnTo>
                <a:lnTo>
                  <a:pt x="247" y="1070"/>
                </a:lnTo>
                <a:lnTo>
                  <a:pt x="244" y="1070"/>
                </a:lnTo>
                <a:lnTo>
                  <a:pt x="243" y="1070"/>
                </a:lnTo>
                <a:lnTo>
                  <a:pt x="238" y="1070"/>
                </a:lnTo>
                <a:lnTo>
                  <a:pt x="225" y="1069"/>
                </a:lnTo>
                <a:lnTo>
                  <a:pt x="234" y="1063"/>
                </a:lnTo>
                <a:lnTo>
                  <a:pt x="241" y="1060"/>
                </a:lnTo>
                <a:lnTo>
                  <a:pt x="249" y="1055"/>
                </a:lnTo>
                <a:lnTo>
                  <a:pt x="253" y="1051"/>
                </a:lnTo>
                <a:lnTo>
                  <a:pt x="252" y="1048"/>
                </a:lnTo>
                <a:lnTo>
                  <a:pt x="256" y="1043"/>
                </a:lnTo>
                <a:lnTo>
                  <a:pt x="255" y="1042"/>
                </a:lnTo>
                <a:lnTo>
                  <a:pt x="270" y="1020"/>
                </a:lnTo>
                <a:lnTo>
                  <a:pt x="271" y="1020"/>
                </a:lnTo>
                <a:lnTo>
                  <a:pt x="273" y="1020"/>
                </a:lnTo>
                <a:lnTo>
                  <a:pt x="276" y="1020"/>
                </a:lnTo>
                <a:lnTo>
                  <a:pt x="280" y="1020"/>
                </a:lnTo>
                <a:lnTo>
                  <a:pt x="283" y="1020"/>
                </a:lnTo>
                <a:lnTo>
                  <a:pt x="286" y="1020"/>
                </a:lnTo>
                <a:lnTo>
                  <a:pt x="286" y="1022"/>
                </a:lnTo>
                <a:lnTo>
                  <a:pt x="289" y="1026"/>
                </a:lnTo>
                <a:lnTo>
                  <a:pt x="291" y="1028"/>
                </a:lnTo>
                <a:lnTo>
                  <a:pt x="294" y="1034"/>
                </a:lnTo>
                <a:lnTo>
                  <a:pt x="304" y="1049"/>
                </a:lnTo>
                <a:lnTo>
                  <a:pt x="308" y="1051"/>
                </a:lnTo>
                <a:lnTo>
                  <a:pt x="309" y="1052"/>
                </a:lnTo>
                <a:lnTo>
                  <a:pt x="311" y="1054"/>
                </a:lnTo>
                <a:lnTo>
                  <a:pt x="297" y="1066"/>
                </a:lnTo>
                <a:lnTo>
                  <a:pt x="289" y="1066"/>
                </a:lnTo>
                <a:lnTo>
                  <a:pt x="289" y="1070"/>
                </a:lnTo>
                <a:lnTo>
                  <a:pt x="289" y="1072"/>
                </a:lnTo>
                <a:lnTo>
                  <a:pt x="288" y="1079"/>
                </a:lnTo>
                <a:lnTo>
                  <a:pt x="294" y="1081"/>
                </a:lnTo>
                <a:lnTo>
                  <a:pt x="295" y="1079"/>
                </a:lnTo>
                <a:lnTo>
                  <a:pt x="297" y="1079"/>
                </a:lnTo>
                <a:lnTo>
                  <a:pt x="297" y="1078"/>
                </a:lnTo>
                <a:lnTo>
                  <a:pt x="298" y="1078"/>
                </a:lnTo>
                <a:lnTo>
                  <a:pt x="298" y="1076"/>
                </a:lnTo>
                <a:lnTo>
                  <a:pt x="300" y="1076"/>
                </a:lnTo>
                <a:lnTo>
                  <a:pt x="300" y="1075"/>
                </a:lnTo>
                <a:lnTo>
                  <a:pt x="301" y="1075"/>
                </a:lnTo>
                <a:lnTo>
                  <a:pt x="301" y="1073"/>
                </a:lnTo>
                <a:lnTo>
                  <a:pt x="303" y="1073"/>
                </a:lnTo>
                <a:lnTo>
                  <a:pt x="303" y="1072"/>
                </a:lnTo>
                <a:lnTo>
                  <a:pt x="304" y="1070"/>
                </a:lnTo>
                <a:lnTo>
                  <a:pt x="306" y="1070"/>
                </a:lnTo>
                <a:lnTo>
                  <a:pt x="306" y="1069"/>
                </a:lnTo>
                <a:lnTo>
                  <a:pt x="308" y="1069"/>
                </a:lnTo>
                <a:lnTo>
                  <a:pt x="308" y="1067"/>
                </a:lnTo>
                <a:lnTo>
                  <a:pt x="309" y="1067"/>
                </a:lnTo>
                <a:lnTo>
                  <a:pt x="309" y="1066"/>
                </a:lnTo>
                <a:lnTo>
                  <a:pt x="311" y="1064"/>
                </a:lnTo>
                <a:lnTo>
                  <a:pt x="311" y="1063"/>
                </a:lnTo>
                <a:lnTo>
                  <a:pt x="312" y="1063"/>
                </a:lnTo>
                <a:lnTo>
                  <a:pt x="312" y="1061"/>
                </a:lnTo>
                <a:lnTo>
                  <a:pt x="314" y="1061"/>
                </a:lnTo>
                <a:lnTo>
                  <a:pt x="314" y="1060"/>
                </a:lnTo>
                <a:lnTo>
                  <a:pt x="315" y="1058"/>
                </a:lnTo>
                <a:lnTo>
                  <a:pt x="317" y="1058"/>
                </a:lnTo>
                <a:lnTo>
                  <a:pt x="318" y="1060"/>
                </a:lnTo>
                <a:lnTo>
                  <a:pt x="320" y="1060"/>
                </a:lnTo>
                <a:lnTo>
                  <a:pt x="320" y="1061"/>
                </a:lnTo>
                <a:lnTo>
                  <a:pt x="321" y="1061"/>
                </a:lnTo>
                <a:lnTo>
                  <a:pt x="323" y="1061"/>
                </a:lnTo>
                <a:lnTo>
                  <a:pt x="323" y="1063"/>
                </a:lnTo>
                <a:lnTo>
                  <a:pt x="324" y="1063"/>
                </a:lnTo>
                <a:lnTo>
                  <a:pt x="326" y="1063"/>
                </a:lnTo>
                <a:lnTo>
                  <a:pt x="326" y="1064"/>
                </a:lnTo>
                <a:lnTo>
                  <a:pt x="327" y="1064"/>
                </a:lnTo>
                <a:lnTo>
                  <a:pt x="327" y="1066"/>
                </a:lnTo>
                <a:lnTo>
                  <a:pt x="329" y="1066"/>
                </a:lnTo>
                <a:lnTo>
                  <a:pt x="330" y="1064"/>
                </a:lnTo>
                <a:lnTo>
                  <a:pt x="332" y="1064"/>
                </a:lnTo>
                <a:lnTo>
                  <a:pt x="332" y="1066"/>
                </a:lnTo>
                <a:lnTo>
                  <a:pt x="333" y="1066"/>
                </a:lnTo>
                <a:lnTo>
                  <a:pt x="333" y="1064"/>
                </a:lnTo>
                <a:lnTo>
                  <a:pt x="335" y="1064"/>
                </a:lnTo>
                <a:lnTo>
                  <a:pt x="335" y="1063"/>
                </a:lnTo>
                <a:lnTo>
                  <a:pt x="336" y="1063"/>
                </a:lnTo>
                <a:lnTo>
                  <a:pt x="335" y="1063"/>
                </a:lnTo>
                <a:lnTo>
                  <a:pt x="335" y="1061"/>
                </a:lnTo>
                <a:lnTo>
                  <a:pt x="335" y="1060"/>
                </a:lnTo>
                <a:lnTo>
                  <a:pt x="336" y="1060"/>
                </a:lnTo>
                <a:lnTo>
                  <a:pt x="338" y="1061"/>
                </a:lnTo>
                <a:lnTo>
                  <a:pt x="339" y="1061"/>
                </a:lnTo>
                <a:lnTo>
                  <a:pt x="341" y="1061"/>
                </a:lnTo>
                <a:lnTo>
                  <a:pt x="342" y="1061"/>
                </a:lnTo>
                <a:lnTo>
                  <a:pt x="342" y="1060"/>
                </a:lnTo>
                <a:lnTo>
                  <a:pt x="344" y="1058"/>
                </a:lnTo>
                <a:lnTo>
                  <a:pt x="345" y="1058"/>
                </a:lnTo>
                <a:lnTo>
                  <a:pt x="345" y="1060"/>
                </a:lnTo>
                <a:lnTo>
                  <a:pt x="347" y="1060"/>
                </a:lnTo>
                <a:lnTo>
                  <a:pt x="347" y="1061"/>
                </a:lnTo>
                <a:lnTo>
                  <a:pt x="347" y="1063"/>
                </a:lnTo>
                <a:lnTo>
                  <a:pt x="347" y="1064"/>
                </a:lnTo>
                <a:lnTo>
                  <a:pt x="348" y="1064"/>
                </a:lnTo>
                <a:lnTo>
                  <a:pt x="348" y="1066"/>
                </a:lnTo>
                <a:lnTo>
                  <a:pt x="350" y="1066"/>
                </a:lnTo>
                <a:lnTo>
                  <a:pt x="351" y="1066"/>
                </a:lnTo>
                <a:lnTo>
                  <a:pt x="353" y="1064"/>
                </a:lnTo>
                <a:lnTo>
                  <a:pt x="354" y="1064"/>
                </a:lnTo>
                <a:lnTo>
                  <a:pt x="354" y="1063"/>
                </a:lnTo>
                <a:lnTo>
                  <a:pt x="356" y="1063"/>
                </a:lnTo>
                <a:lnTo>
                  <a:pt x="357" y="1063"/>
                </a:lnTo>
                <a:lnTo>
                  <a:pt x="357" y="1064"/>
                </a:lnTo>
                <a:lnTo>
                  <a:pt x="359" y="1064"/>
                </a:lnTo>
                <a:lnTo>
                  <a:pt x="359" y="1066"/>
                </a:lnTo>
                <a:lnTo>
                  <a:pt x="357" y="1066"/>
                </a:lnTo>
                <a:lnTo>
                  <a:pt x="357" y="1067"/>
                </a:lnTo>
                <a:lnTo>
                  <a:pt x="357" y="1069"/>
                </a:lnTo>
                <a:lnTo>
                  <a:pt x="357" y="1070"/>
                </a:lnTo>
                <a:lnTo>
                  <a:pt x="359" y="1070"/>
                </a:lnTo>
                <a:lnTo>
                  <a:pt x="360" y="1070"/>
                </a:lnTo>
                <a:lnTo>
                  <a:pt x="360" y="1072"/>
                </a:lnTo>
                <a:lnTo>
                  <a:pt x="362" y="1072"/>
                </a:lnTo>
                <a:lnTo>
                  <a:pt x="362" y="1070"/>
                </a:lnTo>
                <a:lnTo>
                  <a:pt x="363" y="1070"/>
                </a:lnTo>
                <a:lnTo>
                  <a:pt x="363" y="1069"/>
                </a:lnTo>
                <a:lnTo>
                  <a:pt x="365" y="1069"/>
                </a:lnTo>
                <a:lnTo>
                  <a:pt x="365" y="1070"/>
                </a:lnTo>
                <a:lnTo>
                  <a:pt x="365" y="1072"/>
                </a:lnTo>
                <a:lnTo>
                  <a:pt x="365" y="1073"/>
                </a:lnTo>
                <a:lnTo>
                  <a:pt x="366" y="1075"/>
                </a:lnTo>
                <a:lnTo>
                  <a:pt x="368" y="1073"/>
                </a:lnTo>
                <a:lnTo>
                  <a:pt x="369" y="1073"/>
                </a:lnTo>
                <a:lnTo>
                  <a:pt x="371" y="1072"/>
                </a:lnTo>
                <a:lnTo>
                  <a:pt x="371" y="1073"/>
                </a:lnTo>
                <a:lnTo>
                  <a:pt x="372" y="1073"/>
                </a:lnTo>
                <a:lnTo>
                  <a:pt x="372" y="1075"/>
                </a:lnTo>
                <a:lnTo>
                  <a:pt x="372" y="1076"/>
                </a:lnTo>
                <a:lnTo>
                  <a:pt x="372" y="1078"/>
                </a:lnTo>
                <a:lnTo>
                  <a:pt x="372" y="1073"/>
                </a:lnTo>
                <a:lnTo>
                  <a:pt x="372" y="1072"/>
                </a:lnTo>
                <a:lnTo>
                  <a:pt x="372" y="1070"/>
                </a:lnTo>
                <a:lnTo>
                  <a:pt x="378" y="1070"/>
                </a:lnTo>
                <a:lnTo>
                  <a:pt x="380" y="1070"/>
                </a:lnTo>
                <a:lnTo>
                  <a:pt x="383" y="1070"/>
                </a:lnTo>
                <a:lnTo>
                  <a:pt x="383" y="1067"/>
                </a:lnTo>
                <a:lnTo>
                  <a:pt x="383" y="1066"/>
                </a:lnTo>
                <a:lnTo>
                  <a:pt x="384" y="1064"/>
                </a:lnTo>
                <a:lnTo>
                  <a:pt x="387" y="1061"/>
                </a:lnTo>
                <a:lnTo>
                  <a:pt x="387" y="1057"/>
                </a:lnTo>
                <a:lnTo>
                  <a:pt x="389" y="1054"/>
                </a:lnTo>
                <a:lnTo>
                  <a:pt x="389" y="1049"/>
                </a:lnTo>
                <a:lnTo>
                  <a:pt x="389" y="1046"/>
                </a:lnTo>
                <a:lnTo>
                  <a:pt x="389" y="1042"/>
                </a:lnTo>
                <a:lnTo>
                  <a:pt x="389" y="1040"/>
                </a:lnTo>
                <a:lnTo>
                  <a:pt x="389" y="1039"/>
                </a:lnTo>
                <a:lnTo>
                  <a:pt x="389" y="1037"/>
                </a:lnTo>
                <a:lnTo>
                  <a:pt x="389" y="1036"/>
                </a:lnTo>
                <a:lnTo>
                  <a:pt x="387" y="1032"/>
                </a:lnTo>
                <a:lnTo>
                  <a:pt x="384" y="1029"/>
                </a:lnTo>
                <a:lnTo>
                  <a:pt x="383" y="1029"/>
                </a:lnTo>
                <a:lnTo>
                  <a:pt x="383" y="1028"/>
                </a:lnTo>
                <a:lnTo>
                  <a:pt x="380" y="1026"/>
                </a:lnTo>
                <a:lnTo>
                  <a:pt x="377" y="1025"/>
                </a:lnTo>
                <a:lnTo>
                  <a:pt x="375" y="1023"/>
                </a:lnTo>
                <a:lnTo>
                  <a:pt x="374" y="1022"/>
                </a:lnTo>
                <a:lnTo>
                  <a:pt x="372" y="1022"/>
                </a:lnTo>
                <a:lnTo>
                  <a:pt x="371" y="1022"/>
                </a:lnTo>
                <a:lnTo>
                  <a:pt x="369" y="1022"/>
                </a:lnTo>
                <a:lnTo>
                  <a:pt x="369" y="1020"/>
                </a:lnTo>
                <a:lnTo>
                  <a:pt x="368" y="1020"/>
                </a:lnTo>
                <a:lnTo>
                  <a:pt x="368" y="1019"/>
                </a:lnTo>
                <a:lnTo>
                  <a:pt x="368" y="1017"/>
                </a:lnTo>
                <a:lnTo>
                  <a:pt x="368" y="1016"/>
                </a:lnTo>
                <a:lnTo>
                  <a:pt x="368" y="1014"/>
                </a:lnTo>
                <a:lnTo>
                  <a:pt x="368" y="1013"/>
                </a:lnTo>
                <a:lnTo>
                  <a:pt x="368" y="1011"/>
                </a:lnTo>
                <a:lnTo>
                  <a:pt x="369" y="1011"/>
                </a:lnTo>
                <a:lnTo>
                  <a:pt x="369" y="1010"/>
                </a:lnTo>
                <a:lnTo>
                  <a:pt x="369" y="1008"/>
                </a:lnTo>
                <a:lnTo>
                  <a:pt x="371" y="1007"/>
                </a:lnTo>
                <a:lnTo>
                  <a:pt x="371" y="1005"/>
                </a:lnTo>
                <a:lnTo>
                  <a:pt x="371" y="1004"/>
                </a:lnTo>
                <a:lnTo>
                  <a:pt x="372" y="1004"/>
                </a:lnTo>
                <a:lnTo>
                  <a:pt x="372" y="1002"/>
                </a:lnTo>
                <a:lnTo>
                  <a:pt x="374" y="1002"/>
                </a:lnTo>
                <a:lnTo>
                  <a:pt x="377" y="1001"/>
                </a:lnTo>
                <a:lnTo>
                  <a:pt x="380" y="1001"/>
                </a:lnTo>
                <a:lnTo>
                  <a:pt x="383" y="999"/>
                </a:lnTo>
                <a:lnTo>
                  <a:pt x="384" y="999"/>
                </a:lnTo>
                <a:lnTo>
                  <a:pt x="387" y="996"/>
                </a:lnTo>
                <a:lnTo>
                  <a:pt x="390" y="993"/>
                </a:lnTo>
                <a:lnTo>
                  <a:pt x="392" y="990"/>
                </a:lnTo>
                <a:lnTo>
                  <a:pt x="395" y="987"/>
                </a:lnTo>
                <a:lnTo>
                  <a:pt x="396" y="984"/>
                </a:lnTo>
                <a:lnTo>
                  <a:pt x="398" y="981"/>
                </a:lnTo>
                <a:lnTo>
                  <a:pt x="398" y="979"/>
                </a:lnTo>
                <a:lnTo>
                  <a:pt x="398" y="976"/>
                </a:lnTo>
                <a:lnTo>
                  <a:pt x="396" y="973"/>
                </a:lnTo>
                <a:lnTo>
                  <a:pt x="396" y="972"/>
                </a:lnTo>
                <a:lnTo>
                  <a:pt x="396" y="970"/>
                </a:lnTo>
                <a:lnTo>
                  <a:pt x="395" y="970"/>
                </a:lnTo>
                <a:lnTo>
                  <a:pt x="384" y="970"/>
                </a:lnTo>
                <a:lnTo>
                  <a:pt x="383" y="970"/>
                </a:lnTo>
                <a:lnTo>
                  <a:pt x="374" y="970"/>
                </a:lnTo>
                <a:lnTo>
                  <a:pt x="372" y="975"/>
                </a:lnTo>
                <a:lnTo>
                  <a:pt x="371" y="975"/>
                </a:lnTo>
                <a:lnTo>
                  <a:pt x="368" y="983"/>
                </a:lnTo>
                <a:lnTo>
                  <a:pt x="363" y="989"/>
                </a:lnTo>
                <a:lnTo>
                  <a:pt x="362" y="990"/>
                </a:lnTo>
                <a:lnTo>
                  <a:pt x="360" y="989"/>
                </a:lnTo>
                <a:lnTo>
                  <a:pt x="357" y="993"/>
                </a:lnTo>
                <a:lnTo>
                  <a:pt x="356" y="995"/>
                </a:lnTo>
                <a:lnTo>
                  <a:pt x="345" y="989"/>
                </a:lnTo>
                <a:lnTo>
                  <a:pt x="348" y="984"/>
                </a:lnTo>
                <a:lnTo>
                  <a:pt x="347" y="984"/>
                </a:lnTo>
                <a:lnTo>
                  <a:pt x="353" y="972"/>
                </a:lnTo>
                <a:lnTo>
                  <a:pt x="353" y="970"/>
                </a:lnTo>
                <a:lnTo>
                  <a:pt x="341" y="970"/>
                </a:lnTo>
                <a:lnTo>
                  <a:pt x="327" y="970"/>
                </a:lnTo>
                <a:lnTo>
                  <a:pt x="321" y="970"/>
                </a:lnTo>
                <a:lnTo>
                  <a:pt x="321" y="975"/>
                </a:lnTo>
                <a:lnTo>
                  <a:pt x="314" y="975"/>
                </a:lnTo>
                <a:lnTo>
                  <a:pt x="314" y="970"/>
                </a:lnTo>
                <a:lnTo>
                  <a:pt x="303" y="970"/>
                </a:lnTo>
                <a:lnTo>
                  <a:pt x="264" y="970"/>
                </a:lnTo>
                <a:lnTo>
                  <a:pt x="262" y="970"/>
                </a:lnTo>
                <a:lnTo>
                  <a:pt x="261" y="970"/>
                </a:lnTo>
                <a:lnTo>
                  <a:pt x="243" y="970"/>
                </a:lnTo>
                <a:lnTo>
                  <a:pt x="240" y="970"/>
                </a:lnTo>
                <a:lnTo>
                  <a:pt x="240" y="1011"/>
                </a:lnTo>
                <a:lnTo>
                  <a:pt x="247" y="1011"/>
                </a:lnTo>
                <a:lnTo>
                  <a:pt x="247" y="1020"/>
                </a:lnTo>
                <a:lnTo>
                  <a:pt x="241" y="1020"/>
                </a:lnTo>
                <a:lnTo>
                  <a:pt x="225" y="1020"/>
                </a:lnTo>
                <a:lnTo>
                  <a:pt x="178" y="1020"/>
                </a:lnTo>
                <a:lnTo>
                  <a:pt x="176" y="1020"/>
                </a:lnTo>
                <a:lnTo>
                  <a:pt x="176" y="1014"/>
                </a:lnTo>
                <a:lnTo>
                  <a:pt x="176" y="1013"/>
                </a:lnTo>
                <a:lnTo>
                  <a:pt x="176" y="1011"/>
                </a:lnTo>
                <a:lnTo>
                  <a:pt x="178" y="1011"/>
                </a:lnTo>
                <a:lnTo>
                  <a:pt x="179" y="1011"/>
                </a:lnTo>
                <a:lnTo>
                  <a:pt x="181" y="1011"/>
                </a:lnTo>
                <a:lnTo>
                  <a:pt x="196" y="1008"/>
                </a:lnTo>
                <a:lnTo>
                  <a:pt x="200" y="1005"/>
                </a:lnTo>
                <a:lnTo>
                  <a:pt x="202" y="1004"/>
                </a:lnTo>
                <a:lnTo>
                  <a:pt x="202" y="999"/>
                </a:lnTo>
                <a:lnTo>
                  <a:pt x="199" y="999"/>
                </a:lnTo>
                <a:lnTo>
                  <a:pt x="199" y="996"/>
                </a:lnTo>
                <a:lnTo>
                  <a:pt x="194" y="990"/>
                </a:lnTo>
                <a:lnTo>
                  <a:pt x="181" y="992"/>
                </a:lnTo>
                <a:lnTo>
                  <a:pt x="178" y="990"/>
                </a:lnTo>
                <a:lnTo>
                  <a:pt x="178" y="989"/>
                </a:lnTo>
                <a:lnTo>
                  <a:pt x="179" y="989"/>
                </a:lnTo>
                <a:lnTo>
                  <a:pt x="190" y="983"/>
                </a:lnTo>
                <a:lnTo>
                  <a:pt x="212" y="984"/>
                </a:lnTo>
                <a:lnTo>
                  <a:pt x="212" y="970"/>
                </a:lnTo>
                <a:lnTo>
                  <a:pt x="214" y="970"/>
                </a:lnTo>
                <a:lnTo>
                  <a:pt x="229" y="970"/>
                </a:lnTo>
                <a:lnTo>
                  <a:pt x="234" y="970"/>
                </a:lnTo>
                <a:lnTo>
                  <a:pt x="234" y="969"/>
                </a:lnTo>
                <a:lnTo>
                  <a:pt x="234" y="967"/>
                </a:lnTo>
                <a:lnTo>
                  <a:pt x="240" y="967"/>
                </a:lnTo>
                <a:lnTo>
                  <a:pt x="241" y="936"/>
                </a:lnTo>
                <a:lnTo>
                  <a:pt x="243" y="936"/>
                </a:lnTo>
                <a:lnTo>
                  <a:pt x="244" y="936"/>
                </a:lnTo>
                <a:lnTo>
                  <a:pt x="246" y="936"/>
                </a:lnTo>
                <a:lnTo>
                  <a:pt x="247" y="936"/>
                </a:lnTo>
                <a:lnTo>
                  <a:pt x="249" y="937"/>
                </a:lnTo>
                <a:lnTo>
                  <a:pt x="250" y="937"/>
                </a:lnTo>
                <a:lnTo>
                  <a:pt x="250" y="923"/>
                </a:lnTo>
                <a:lnTo>
                  <a:pt x="238" y="905"/>
                </a:lnTo>
                <a:lnTo>
                  <a:pt x="235" y="902"/>
                </a:lnTo>
                <a:lnTo>
                  <a:pt x="234" y="899"/>
                </a:lnTo>
                <a:lnTo>
                  <a:pt x="262" y="896"/>
                </a:lnTo>
                <a:lnTo>
                  <a:pt x="265" y="896"/>
                </a:lnTo>
                <a:lnTo>
                  <a:pt x="267" y="896"/>
                </a:lnTo>
                <a:lnTo>
                  <a:pt x="276" y="895"/>
                </a:lnTo>
                <a:lnTo>
                  <a:pt x="285" y="892"/>
                </a:lnTo>
                <a:lnTo>
                  <a:pt x="289" y="892"/>
                </a:lnTo>
                <a:lnTo>
                  <a:pt x="292" y="890"/>
                </a:lnTo>
                <a:lnTo>
                  <a:pt x="295" y="889"/>
                </a:lnTo>
                <a:lnTo>
                  <a:pt x="298" y="887"/>
                </a:lnTo>
                <a:lnTo>
                  <a:pt x="300" y="887"/>
                </a:lnTo>
                <a:lnTo>
                  <a:pt x="303" y="886"/>
                </a:lnTo>
                <a:lnTo>
                  <a:pt x="329" y="877"/>
                </a:lnTo>
                <a:lnTo>
                  <a:pt x="351" y="867"/>
                </a:lnTo>
                <a:lnTo>
                  <a:pt x="378" y="857"/>
                </a:lnTo>
                <a:lnTo>
                  <a:pt x="378" y="855"/>
                </a:lnTo>
                <a:lnTo>
                  <a:pt x="378" y="852"/>
                </a:lnTo>
                <a:lnTo>
                  <a:pt x="378" y="839"/>
                </a:lnTo>
                <a:lnTo>
                  <a:pt x="378" y="837"/>
                </a:lnTo>
                <a:lnTo>
                  <a:pt x="377" y="837"/>
                </a:lnTo>
                <a:lnTo>
                  <a:pt x="374" y="837"/>
                </a:lnTo>
                <a:lnTo>
                  <a:pt x="374" y="839"/>
                </a:lnTo>
                <a:lnTo>
                  <a:pt x="374" y="852"/>
                </a:lnTo>
                <a:lnTo>
                  <a:pt x="357" y="858"/>
                </a:lnTo>
                <a:lnTo>
                  <a:pt x="357" y="840"/>
                </a:lnTo>
                <a:lnTo>
                  <a:pt x="323" y="845"/>
                </a:lnTo>
                <a:lnTo>
                  <a:pt x="323" y="843"/>
                </a:lnTo>
                <a:lnTo>
                  <a:pt x="321" y="843"/>
                </a:lnTo>
                <a:lnTo>
                  <a:pt x="321" y="842"/>
                </a:lnTo>
                <a:lnTo>
                  <a:pt x="321" y="839"/>
                </a:lnTo>
                <a:lnTo>
                  <a:pt x="321" y="837"/>
                </a:lnTo>
                <a:lnTo>
                  <a:pt x="321" y="836"/>
                </a:lnTo>
                <a:lnTo>
                  <a:pt x="321" y="834"/>
                </a:lnTo>
                <a:lnTo>
                  <a:pt x="323" y="833"/>
                </a:lnTo>
                <a:lnTo>
                  <a:pt x="324" y="831"/>
                </a:lnTo>
                <a:lnTo>
                  <a:pt x="329" y="825"/>
                </a:lnTo>
                <a:lnTo>
                  <a:pt x="332" y="824"/>
                </a:lnTo>
                <a:lnTo>
                  <a:pt x="338" y="817"/>
                </a:lnTo>
                <a:lnTo>
                  <a:pt x="338" y="816"/>
                </a:lnTo>
                <a:lnTo>
                  <a:pt x="339" y="816"/>
                </a:lnTo>
                <a:lnTo>
                  <a:pt x="339" y="814"/>
                </a:lnTo>
                <a:lnTo>
                  <a:pt x="339" y="813"/>
                </a:lnTo>
                <a:lnTo>
                  <a:pt x="335" y="808"/>
                </a:lnTo>
                <a:lnTo>
                  <a:pt x="333" y="808"/>
                </a:lnTo>
                <a:lnTo>
                  <a:pt x="333" y="807"/>
                </a:lnTo>
                <a:lnTo>
                  <a:pt x="342" y="799"/>
                </a:lnTo>
                <a:lnTo>
                  <a:pt x="342" y="796"/>
                </a:lnTo>
                <a:lnTo>
                  <a:pt x="348" y="798"/>
                </a:lnTo>
                <a:lnTo>
                  <a:pt x="350" y="798"/>
                </a:lnTo>
                <a:lnTo>
                  <a:pt x="348" y="810"/>
                </a:lnTo>
                <a:lnTo>
                  <a:pt x="350" y="810"/>
                </a:lnTo>
                <a:lnTo>
                  <a:pt x="351" y="810"/>
                </a:lnTo>
                <a:lnTo>
                  <a:pt x="353" y="810"/>
                </a:lnTo>
                <a:lnTo>
                  <a:pt x="354" y="810"/>
                </a:lnTo>
                <a:lnTo>
                  <a:pt x="354" y="808"/>
                </a:lnTo>
                <a:lnTo>
                  <a:pt x="356" y="784"/>
                </a:lnTo>
                <a:lnTo>
                  <a:pt x="356" y="772"/>
                </a:lnTo>
                <a:lnTo>
                  <a:pt x="332" y="772"/>
                </a:lnTo>
                <a:lnTo>
                  <a:pt x="332" y="775"/>
                </a:lnTo>
                <a:lnTo>
                  <a:pt x="330" y="784"/>
                </a:lnTo>
                <a:lnTo>
                  <a:pt x="320" y="783"/>
                </a:lnTo>
                <a:lnTo>
                  <a:pt x="320" y="780"/>
                </a:lnTo>
                <a:lnTo>
                  <a:pt x="320" y="778"/>
                </a:lnTo>
                <a:lnTo>
                  <a:pt x="320" y="775"/>
                </a:lnTo>
                <a:lnTo>
                  <a:pt x="320" y="772"/>
                </a:lnTo>
                <a:lnTo>
                  <a:pt x="318" y="772"/>
                </a:lnTo>
                <a:lnTo>
                  <a:pt x="306" y="772"/>
                </a:lnTo>
                <a:lnTo>
                  <a:pt x="306" y="778"/>
                </a:lnTo>
                <a:lnTo>
                  <a:pt x="314" y="778"/>
                </a:lnTo>
                <a:lnTo>
                  <a:pt x="318" y="778"/>
                </a:lnTo>
                <a:lnTo>
                  <a:pt x="318" y="784"/>
                </a:lnTo>
                <a:lnTo>
                  <a:pt x="318" y="786"/>
                </a:lnTo>
                <a:lnTo>
                  <a:pt x="318" y="787"/>
                </a:lnTo>
                <a:lnTo>
                  <a:pt x="318" y="789"/>
                </a:lnTo>
                <a:lnTo>
                  <a:pt x="317" y="789"/>
                </a:lnTo>
                <a:lnTo>
                  <a:pt x="306" y="790"/>
                </a:lnTo>
                <a:lnTo>
                  <a:pt x="306" y="792"/>
                </a:lnTo>
                <a:lnTo>
                  <a:pt x="306" y="811"/>
                </a:lnTo>
                <a:lnTo>
                  <a:pt x="306" y="833"/>
                </a:lnTo>
                <a:lnTo>
                  <a:pt x="306" y="837"/>
                </a:lnTo>
                <a:lnTo>
                  <a:pt x="304" y="837"/>
                </a:lnTo>
                <a:lnTo>
                  <a:pt x="298" y="836"/>
                </a:lnTo>
                <a:lnTo>
                  <a:pt x="298" y="846"/>
                </a:lnTo>
                <a:lnTo>
                  <a:pt x="303" y="846"/>
                </a:lnTo>
                <a:lnTo>
                  <a:pt x="304" y="846"/>
                </a:lnTo>
                <a:lnTo>
                  <a:pt x="304" y="852"/>
                </a:lnTo>
                <a:lnTo>
                  <a:pt x="304" y="854"/>
                </a:lnTo>
                <a:lnTo>
                  <a:pt x="304" y="857"/>
                </a:lnTo>
                <a:lnTo>
                  <a:pt x="304" y="880"/>
                </a:lnTo>
                <a:lnTo>
                  <a:pt x="298" y="881"/>
                </a:lnTo>
                <a:lnTo>
                  <a:pt x="297" y="881"/>
                </a:lnTo>
                <a:lnTo>
                  <a:pt x="295" y="883"/>
                </a:lnTo>
                <a:lnTo>
                  <a:pt x="294" y="883"/>
                </a:lnTo>
                <a:lnTo>
                  <a:pt x="292" y="883"/>
                </a:lnTo>
                <a:lnTo>
                  <a:pt x="291" y="884"/>
                </a:lnTo>
                <a:lnTo>
                  <a:pt x="288" y="884"/>
                </a:lnTo>
                <a:lnTo>
                  <a:pt x="288" y="886"/>
                </a:lnTo>
                <a:lnTo>
                  <a:pt x="286" y="886"/>
                </a:lnTo>
                <a:lnTo>
                  <a:pt x="285" y="886"/>
                </a:lnTo>
                <a:lnTo>
                  <a:pt x="274" y="889"/>
                </a:lnTo>
                <a:lnTo>
                  <a:pt x="265" y="890"/>
                </a:lnTo>
                <a:lnTo>
                  <a:pt x="240" y="893"/>
                </a:lnTo>
                <a:lnTo>
                  <a:pt x="238" y="893"/>
                </a:lnTo>
                <a:lnTo>
                  <a:pt x="238" y="860"/>
                </a:lnTo>
                <a:lnTo>
                  <a:pt x="255" y="858"/>
                </a:lnTo>
                <a:lnTo>
                  <a:pt x="255" y="855"/>
                </a:lnTo>
                <a:lnTo>
                  <a:pt x="255" y="852"/>
                </a:lnTo>
                <a:lnTo>
                  <a:pt x="255" y="843"/>
                </a:lnTo>
                <a:lnTo>
                  <a:pt x="255" y="842"/>
                </a:lnTo>
                <a:lnTo>
                  <a:pt x="247" y="843"/>
                </a:lnTo>
                <a:lnTo>
                  <a:pt x="247" y="854"/>
                </a:lnTo>
                <a:lnTo>
                  <a:pt x="247" y="855"/>
                </a:lnTo>
                <a:lnTo>
                  <a:pt x="238" y="857"/>
                </a:lnTo>
                <a:lnTo>
                  <a:pt x="235" y="857"/>
                </a:lnTo>
                <a:lnTo>
                  <a:pt x="234" y="857"/>
                </a:lnTo>
                <a:lnTo>
                  <a:pt x="231" y="857"/>
                </a:lnTo>
                <a:lnTo>
                  <a:pt x="231" y="860"/>
                </a:lnTo>
                <a:lnTo>
                  <a:pt x="231" y="861"/>
                </a:lnTo>
                <a:lnTo>
                  <a:pt x="231" y="863"/>
                </a:lnTo>
                <a:lnTo>
                  <a:pt x="231" y="864"/>
                </a:lnTo>
                <a:lnTo>
                  <a:pt x="231" y="866"/>
                </a:lnTo>
                <a:lnTo>
                  <a:pt x="231" y="867"/>
                </a:lnTo>
                <a:lnTo>
                  <a:pt x="231" y="869"/>
                </a:lnTo>
                <a:lnTo>
                  <a:pt x="231" y="870"/>
                </a:lnTo>
                <a:lnTo>
                  <a:pt x="231" y="872"/>
                </a:lnTo>
                <a:lnTo>
                  <a:pt x="231" y="873"/>
                </a:lnTo>
                <a:lnTo>
                  <a:pt x="231" y="875"/>
                </a:lnTo>
                <a:lnTo>
                  <a:pt x="231" y="877"/>
                </a:lnTo>
                <a:lnTo>
                  <a:pt x="231" y="878"/>
                </a:lnTo>
                <a:lnTo>
                  <a:pt x="231" y="880"/>
                </a:lnTo>
                <a:lnTo>
                  <a:pt x="231" y="881"/>
                </a:lnTo>
                <a:lnTo>
                  <a:pt x="231" y="883"/>
                </a:lnTo>
                <a:lnTo>
                  <a:pt x="231" y="884"/>
                </a:lnTo>
                <a:lnTo>
                  <a:pt x="231" y="886"/>
                </a:lnTo>
                <a:lnTo>
                  <a:pt x="231" y="887"/>
                </a:lnTo>
                <a:lnTo>
                  <a:pt x="231" y="889"/>
                </a:lnTo>
                <a:lnTo>
                  <a:pt x="231" y="890"/>
                </a:lnTo>
                <a:lnTo>
                  <a:pt x="231" y="892"/>
                </a:lnTo>
                <a:lnTo>
                  <a:pt x="231" y="893"/>
                </a:lnTo>
                <a:lnTo>
                  <a:pt x="225" y="895"/>
                </a:lnTo>
                <a:lnTo>
                  <a:pt x="222" y="895"/>
                </a:lnTo>
                <a:lnTo>
                  <a:pt x="220" y="895"/>
                </a:lnTo>
                <a:lnTo>
                  <a:pt x="219" y="895"/>
                </a:lnTo>
                <a:lnTo>
                  <a:pt x="217" y="896"/>
                </a:lnTo>
                <a:lnTo>
                  <a:pt x="216" y="896"/>
                </a:lnTo>
                <a:lnTo>
                  <a:pt x="212" y="896"/>
                </a:lnTo>
                <a:lnTo>
                  <a:pt x="211" y="896"/>
                </a:lnTo>
                <a:lnTo>
                  <a:pt x="209" y="896"/>
                </a:lnTo>
                <a:lnTo>
                  <a:pt x="205" y="898"/>
                </a:lnTo>
                <a:lnTo>
                  <a:pt x="202" y="898"/>
                </a:lnTo>
                <a:lnTo>
                  <a:pt x="197" y="898"/>
                </a:lnTo>
                <a:lnTo>
                  <a:pt x="190" y="899"/>
                </a:lnTo>
                <a:lnTo>
                  <a:pt x="188" y="899"/>
                </a:lnTo>
                <a:lnTo>
                  <a:pt x="187" y="899"/>
                </a:lnTo>
                <a:lnTo>
                  <a:pt x="185" y="899"/>
                </a:lnTo>
                <a:lnTo>
                  <a:pt x="184" y="899"/>
                </a:lnTo>
                <a:lnTo>
                  <a:pt x="182" y="899"/>
                </a:lnTo>
                <a:lnTo>
                  <a:pt x="181" y="899"/>
                </a:lnTo>
                <a:lnTo>
                  <a:pt x="181" y="901"/>
                </a:lnTo>
                <a:lnTo>
                  <a:pt x="170" y="902"/>
                </a:lnTo>
                <a:lnTo>
                  <a:pt x="160" y="902"/>
                </a:lnTo>
                <a:lnTo>
                  <a:pt x="158" y="892"/>
                </a:lnTo>
                <a:lnTo>
                  <a:pt x="157" y="873"/>
                </a:lnTo>
                <a:lnTo>
                  <a:pt x="155" y="873"/>
                </a:lnTo>
                <a:lnTo>
                  <a:pt x="151" y="875"/>
                </a:lnTo>
                <a:lnTo>
                  <a:pt x="149" y="875"/>
                </a:lnTo>
                <a:lnTo>
                  <a:pt x="149" y="873"/>
                </a:lnTo>
                <a:lnTo>
                  <a:pt x="149" y="870"/>
                </a:lnTo>
                <a:lnTo>
                  <a:pt x="148" y="870"/>
                </a:lnTo>
                <a:lnTo>
                  <a:pt x="139" y="870"/>
                </a:lnTo>
                <a:lnTo>
                  <a:pt x="96" y="872"/>
                </a:lnTo>
                <a:lnTo>
                  <a:pt x="96" y="907"/>
                </a:lnTo>
                <a:lnTo>
                  <a:pt x="83" y="908"/>
                </a:lnTo>
                <a:lnTo>
                  <a:pt x="63" y="910"/>
                </a:lnTo>
                <a:lnTo>
                  <a:pt x="33" y="911"/>
                </a:lnTo>
                <a:lnTo>
                  <a:pt x="33" y="910"/>
                </a:lnTo>
                <a:lnTo>
                  <a:pt x="35" y="873"/>
                </a:lnTo>
                <a:lnTo>
                  <a:pt x="36" y="824"/>
                </a:lnTo>
                <a:lnTo>
                  <a:pt x="86" y="822"/>
                </a:lnTo>
                <a:lnTo>
                  <a:pt x="130" y="820"/>
                </a:lnTo>
                <a:lnTo>
                  <a:pt x="130" y="825"/>
                </a:lnTo>
                <a:lnTo>
                  <a:pt x="130" y="831"/>
                </a:lnTo>
                <a:lnTo>
                  <a:pt x="140" y="830"/>
                </a:lnTo>
                <a:lnTo>
                  <a:pt x="143" y="830"/>
                </a:lnTo>
                <a:lnTo>
                  <a:pt x="145" y="830"/>
                </a:lnTo>
                <a:lnTo>
                  <a:pt x="146" y="842"/>
                </a:lnTo>
                <a:lnTo>
                  <a:pt x="146" y="846"/>
                </a:lnTo>
                <a:lnTo>
                  <a:pt x="148" y="866"/>
                </a:lnTo>
                <a:lnTo>
                  <a:pt x="151" y="866"/>
                </a:lnTo>
                <a:lnTo>
                  <a:pt x="154" y="866"/>
                </a:lnTo>
                <a:lnTo>
                  <a:pt x="160" y="864"/>
                </a:lnTo>
                <a:lnTo>
                  <a:pt x="166" y="864"/>
                </a:lnTo>
                <a:lnTo>
                  <a:pt x="188" y="861"/>
                </a:lnTo>
                <a:lnTo>
                  <a:pt x="197" y="860"/>
                </a:lnTo>
                <a:lnTo>
                  <a:pt x="223" y="857"/>
                </a:lnTo>
                <a:lnTo>
                  <a:pt x="222" y="845"/>
                </a:lnTo>
                <a:lnTo>
                  <a:pt x="223" y="839"/>
                </a:lnTo>
                <a:lnTo>
                  <a:pt x="231" y="840"/>
                </a:lnTo>
                <a:lnTo>
                  <a:pt x="231" y="839"/>
                </a:lnTo>
                <a:lnTo>
                  <a:pt x="232" y="834"/>
                </a:lnTo>
                <a:lnTo>
                  <a:pt x="234" y="833"/>
                </a:lnTo>
                <a:lnTo>
                  <a:pt x="235" y="827"/>
                </a:lnTo>
                <a:lnTo>
                  <a:pt x="237" y="824"/>
                </a:lnTo>
                <a:lnTo>
                  <a:pt x="237" y="822"/>
                </a:lnTo>
                <a:lnTo>
                  <a:pt x="238" y="820"/>
                </a:lnTo>
                <a:lnTo>
                  <a:pt x="238" y="819"/>
                </a:lnTo>
                <a:lnTo>
                  <a:pt x="238" y="816"/>
                </a:lnTo>
                <a:lnTo>
                  <a:pt x="238" y="814"/>
                </a:lnTo>
                <a:lnTo>
                  <a:pt x="238" y="813"/>
                </a:lnTo>
                <a:lnTo>
                  <a:pt x="237" y="810"/>
                </a:lnTo>
                <a:lnTo>
                  <a:pt x="237" y="808"/>
                </a:lnTo>
                <a:lnTo>
                  <a:pt x="225" y="811"/>
                </a:lnTo>
                <a:lnTo>
                  <a:pt x="228" y="805"/>
                </a:lnTo>
                <a:lnTo>
                  <a:pt x="234" y="801"/>
                </a:lnTo>
                <a:lnTo>
                  <a:pt x="228" y="793"/>
                </a:lnTo>
                <a:lnTo>
                  <a:pt x="228" y="792"/>
                </a:lnTo>
                <a:lnTo>
                  <a:pt x="223" y="795"/>
                </a:lnTo>
                <a:lnTo>
                  <a:pt x="222" y="795"/>
                </a:lnTo>
                <a:lnTo>
                  <a:pt x="222" y="796"/>
                </a:lnTo>
                <a:lnTo>
                  <a:pt x="220" y="796"/>
                </a:lnTo>
                <a:lnTo>
                  <a:pt x="209" y="771"/>
                </a:lnTo>
                <a:lnTo>
                  <a:pt x="185" y="771"/>
                </a:lnTo>
                <a:lnTo>
                  <a:pt x="187" y="711"/>
                </a:lnTo>
                <a:lnTo>
                  <a:pt x="187" y="671"/>
                </a:lnTo>
                <a:lnTo>
                  <a:pt x="179" y="671"/>
                </a:lnTo>
                <a:lnTo>
                  <a:pt x="178" y="671"/>
                </a:lnTo>
                <a:lnTo>
                  <a:pt x="175" y="672"/>
                </a:lnTo>
                <a:lnTo>
                  <a:pt x="172" y="672"/>
                </a:lnTo>
                <a:lnTo>
                  <a:pt x="160" y="672"/>
                </a:lnTo>
                <a:lnTo>
                  <a:pt x="158" y="672"/>
                </a:lnTo>
                <a:lnTo>
                  <a:pt x="157" y="672"/>
                </a:lnTo>
                <a:lnTo>
                  <a:pt x="155" y="672"/>
                </a:lnTo>
                <a:lnTo>
                  <a:pt x="154" y="672"/>
                </a:lnTo>
                <a:lnTo>
                  <a:pt x="133" y="672"/>
                </a:lnTo>
                <a:lnTo>
                  <a:pt x="131" y="672"/>
                </a:lnTo>
                <a:lnTo>
                  <a:pt x="124" y="672"/>
                </a:lnTo>
                <a:lnTo>
                  <a:pt x="122" y="672"/>
                </a:lnTo>
                <a:lnTo>
                  <a:pt x="113" y="674"/>
                </a:lnTo>
                <a:lnTo>
                  <a:pt x="99" y="674"/>
                </a:lnTo>
                <a:lnTo>
                  <a:pt x="71" y="674"/>
                </a:lnTo>
                <a:lnTo>
                  <a:pt x="0" y="675"/>
                </a:lnTo>
                <a:lnTo>
                  <a:pt x="0" y="674"/>
                </a:lnTo>
                <a:close/>
                <a:moveTo>
                  <a:pt x="392" y="905"/>
                </a:moveTo>
                <a:lnTo>
                  <a:pt x="410" y="914"/>
                </a:lnTo>
                <a:lnTo>
                  <a:pt x="412" y="913"/>
                </a:lnTo>
                <a:lnTo>
                  <a:pt x="415" y="908"/>
                </a:lnTo>
                <a:lnTo>
                  <a:pt x="416" y="905"/>
                </a:lnTo>
                <a:lnTo>
                  <a:pt x="419" y="901"/>
                </a:lnTo>
                <a:lnTo>
                  <a:pt x="421" y="899"/>
                </a:lnTo>
                <a:lnTo>
                  <a:pt x="422" y="898"/>
                </a:lnTo>
                <a:lnTo>
                  <a:pt x="424" y="893"/>
                </a:lnTo>
                <a:lnTo>
                  <a:pt x="434" y="902"/>
                </a:lnTo>
                <a:lnTo>
                  <a:pt x="436" y="901"/>
                </a:lnTo>
                <a:lnTo>
                  <a:pt x="437" y="899"/>
                </a:lnTo>
                <a:lnTo>
                  <a:pt x="440" y="898"/>
                </a:lnTo>
                <a:lnTo>
                  <a:pt x="446" y="898"/>
                </a:lnTo>
                <a:lnTo>
                  <a:pt x="451" y="896"/>
                </a:lnTo>
                <a:lnTo>
                  <a:pt x="455" y="899"/>
                </a:lnTo>
                <a:lnTo>
                  <a:pt x="457" y="899"/>
                </a:lnTo>
                <a:lnTo>
                  <a:pt x="457" y="901"/>
                </a:lnTo>
                <a:lnTo>
                  <a:pt x="460" y="901"/>
                </a:lnTo>
                <a:lnTo>
                  <a:pt x="473" y="895"/>
                </a:lnTo>
                <a:lnTo>
                  <a:pt x="481" y="892"/>
                </a:lnTo>
                <a:lnTo>
                  <a:pt x="487" y="890"/>
                </a:lnTo>
                <a:lnTo>
                  <a:pt x="488" y="890"/>
                </a:lnTo>
                <a:lnTo>
                  <a:pt x="490" y="890"/>
                </a:lnTo>
                <a:lnTo>
                  <a:pt x="491" y="890"/>
                </a:lnTo>
                <a:lnTo>
                  <a:pt x="494" y="890"/>
                </a:lnTo>
                <a:lnTo>
                  <a:pt x="496" y="890"/>
                </a:lnTo>
                <a:lnTo>
                  <a:pt x="498" y="890"/>
                </a:lnTo>
                <a:lnTo>
                  <a:pt x="499" y="890"/>
                </a:lnTo>
                <a:lnTo>
                  <a:pt x="501" y="889"/>
                </a:lnTo>
                <a:lnTo>
                  <a:pt x="502" y="887"/>
                </a:lnTo>
                <a:lnTo>
                  <a:pt x="504" y="886"/>
                </a:lnTo>
                <a:lnTo>
                  <a:pt x="505" y="881"/>
                </a:lnTo>
                <a:lnTo>
                  <a:pt x="507" y="880"/>
                </a:lnTo>
                <a:lnTo>
                  <a:pt x="507" y="878"/>
                </a:lnTo>
                <a:lnTo>
                  <a:pt x="508" y="878"/>
                </a:lnTo>
                <a:lnTo>
                  <a:pt x="508" y="877"/>
                </a:lnTo>
                <a:lnTo>
                  <a:pt x="508" y="875"/>
                </a:lnTo>
                <a:lnTo>
                  <a:pt x="508" y="873"/>
                </a:lnTo>
                <a:lnTo>
                  <a:pt x="507" y="873"/>
                </a:lnTo>
                <a:lnTo>
                  <a:pt x="504" y="873"/>
                </a:lnTo>
                <a:lnTo>
                  <a:pt x="505" y="864"/>
                </a:lnTo>
                <a:lnTo>
                  <a:pt x="475" y="863"/>
                </a:lnTo>
                <a:lnTo>
                  <a:pt x="473" y="886"/>
                </a:lnTo>
                <a:lnTo>
                  <a:pt x="451" y="873"/>
                </a:lnTo>
                <a:lnTo>
                  <a:pt x="454" y="870"/>
                </a:lnTo>
                <a:lnTo>
                  <a:pt x="452" y="869"/>
                </a:lnTo>
                <a:lnTo>
                  <a:pt x="446" y="866"/>
                </a:lnTo>
                <a:lnTo>
                  <a:pt x="445" y="864"/>
                </a:lnTo>
                <a:lnTo>
                  <a:pt x="446" y="861"/>
                </a:lnTo>
                <a:lnTo>
                  <a:pt x="445" y="861"/>
                </a:lnTo>
                <a:lnTo>
                  <a:pt x="449" y="855"/>
                </a:lnTo>
                <a:lnTo>
                  <a:pt x="437" y="849"/>
                </a:lnTo>
                <a:lnTo>
                  <a:pt x="436" y="848"/>
                </a:lnTo>
                <a:lnTo>
                  <a:pt x="430" y="863"/>
                </a:lnTo>
                <a:lnTo>
                  <a:pt x="412" y="863"/>
                </a:lnTo>
                <a:lnTo>
                  <a:pt x="410" y="863"/>
                </a:lnTo>
                <a:lnTo>
                  <a:pt x="410" y="866"/>
                </a:lnTo>
                <a:lnTo>
                  <a:pt x="409" y="869"/>
                </a:lnTo>
                <a:lnTo>
                  <a:pt x="410" y="869"/>
                </a:lnTo>
                <a:lnTo>
                  <a:pt x="413" y="870"/>
                </a:lnTo>
                <a:lnTo>
                  <a:pt x="413" y="872"/>
                </a:lnTo>
                <a:lnTo>
                  <a:pt x="418" y="873"/>
                </a:lnTo>
                <a:lnTo>
                  <a:pt x="430" y="880"/>
                </a:lnTo>
                <a:lnTo>
                  <a:pt x="431" y="881"/>
                </a:lnTo>
                <a:lnTo>
                  <a:pt x="430" y="883"/>
                </a:lnTo>
                <a:lnTo>
                  <a:pt x="430" y="884"/>
                </a:lnTo>
                <a:lnTo>
                  <a:pt x="428" y="887"/>
                </a:lnTo>
                <a:lnTo>
                  <a:pt x="425" y="890"/>
                </a:lnTo>
                <a:lnTo>
                  <a:pt x="425" y="892"/>
                </a:lnTo>
                <a:lnTo>
                  <a:pt x="424" y="892"/>
                </a:lnTo>
                <a:lnTo>
                  <a:pt x="421" y="896"/>
                </a:lnTo>
                <a:lnTo>
                  <a:pt x="419" y="899"/>
                </a:lnTo>
                <a:lnTo>
                  <a:pt x="418" y="901"/>
                </a:lnTo>
                <a:lnTo>
                  <a:pt x="415" y="905"/>
                </a:lnTo>
                <a:lnTo>
                  <a:pt x="398" y="896"/>
                </a:lnTo>
                <a:lnTo>
                  <a:pt x="392" y="905"/>
                </a:lnTo>
                <a:close/>
                <a:moveTo>
                  <a:pt x="457" y="752"/>
                </a:moveTo>
                <a:lnTo>
                  <a:pt x="463" y="752"/>
                </a:lnTo>
                <a:lnTo>
                  <a:pt x="463" y="754"/>
                </a:lnTo>
                <a:lnTo>
                  <a:pt x="469" y="752"/>
                </a:lnTo>
                <a:lnTo>
                  <a:pt x="473" y="752"/>
                </a:lnTo>
                <a:lnTo>
                  <a:pt x="475" y="752"/>
                </a:lnTo>
                <a:lnTo>
                  <a:pt x="476" y="752"/>
                </a:lnTo>
                <a:lnTo>
                  <a:pt x="479" y="752"/>
                </a:lnTo>
                <a:lnTo>
                  <a:pt x="479" y="758"/>
                </a:lnTo>
                <a:lnTo>
                  <a:pt x="484" y="758"/>
                </a:lnTo>
                <a:lnTo>
                  <a:pt x="484" y="760"/>
                </a:lnTo>
                <a:lnTo>
                  <a:pt x="484" y="761"/>
                </a:lnTo>
                <a:lnTo>
                  <a:pt x="485" y="761"/>
                </a:lnTo>
                <a:lnTo>
                  <a:pt x="490" y="761"/>
                </a:lnTo>
                <a:lnTo>
                  <a:pt x="490" y="755"/>
                </a:lnTo>
                <a:lnTo>
                  <a:pt x="494" y="755"/>
                </a:lnTo>
                <a:lnTo>
                  <a:pt x="494" y="752"/>
                </a:lnTo>
                <a:lnTo>
                  <a:pt x="494" y="758"/>
                </a:lnTo>
                <a:lnTo>
                  <a:pt x="508" y="760"/>
                </a:lnTo>
                <a:lnTo>
                  <a:pt x="510" y="761"/>
                </a:lnTo>
                <a:lnTo>
                  <a:pt x="507" y="764"/>
                </a:lnTo>
                <a:lnTo>
                  <a:pt x="507" y="766"/>
                </a:lnTo>
                <a:lnTo>
                  <a:pt x="505" y="766"/>
                </a:lnTo>
                <a:lnTo>
                  <a:pt x="505" y="772"/>
                </a:lnTo>
                <a:lnTo>
                  <a:pt x="505" y="774"/>
                </a:lnTo>
                <a:lnTo>
                  <a:pt x="508" y="774"/>
                </a:lnTo>
                <a:lnTo>
                  <a:pt x="510" y="771"/>
                </a:lnTo>
                <a:lnTo>
                  <a:pt x="511" y="767"/>
                </a:lnTo>
                <a:lnTo>
                  <a:pt x="511" y="766"/>
                </a:lnTo>
                <a:lnTo>
                  <a:pt x="513" y="764"/>
                </a:lnTo>
                <a:lnTo>
                  <a:pt x="514" y="764"/>
                </a:lnTo>
                <a:lnTo>
                  <a:pt x="514" y="763"/>
                </a:lnTo>
                <a:lnTo>
                  <a:pt x="511" y="760"/>
                </a:lnTo>
                <a:lnTo>
                  <a:pt x="507" y="755"/>
                </a:lnTo>
                <a:lnTo>
                  <a:pt x="504" y="752"/>
                </a:lnTo>
                <a:lnTo>
                  <a:pt x="502" y="752"/>
                </a:lnTo>
                <a:lnTo>
                  <a:pt x="501" y="751"/>
                </a:lnTo>
                <a:lnTo>
                  <a:pt x="499" y="751"/>
                </a:lnTo>
                <a:lnTo>
                  <a:pt x="498" y="751"/>
                </a:lnTo>
                <a:lnTo>
                  <a:pt x="498" y="743"/>
                </a:lnTo>
                <a:lnTo>
                  <a:pt x="488" y="743"/>
                </a:lnTo>
                <a:lnTo>
                  <a:pt x="479" y="743"/>
                </a:lnTo>
                <a:lnTo>
                  <a:pt x="476" y="743"/>
                </a:lnTo>
                <a:lnTo>
                  <a:pt x="475" y="749"/>
                </a:lnTo>
                <a:lnTo>
                  <a:pt x="473" y="749"/>
                </a:lnTo>
                <a:lnTo>
                  <a:pt x="473" y="743"/>
                </a:lnTo>
                <a:lnTo>
                  <a:pt x="457" y="745"/>
                </a:lnTo>
                <a:lnTo>
                  <a:pt x="457" y="752"/>
                </a:lnTo>
                <a:close/>
                <a:moveTo>
                  <a:pt x="547" y="1037"/>
                </a:moveTo>
                <a:lnTo>
                  <a:pt x="553" y="1037"/>
                </a:lnTo>
                <a:lnTo>
                  <a:pt x="555" y="1037"/>
                </a:lnTo>
                <a:lnTo>
                  <a:pt x="555" y="1034"/>
                </a:lnTo>
                <a:lnTo>
                  <a:pt x="564" y="1036"/>
                </a:lnTo>
                <a:lnTo>
                  <a:pt x="564" y="1034"/>
                </a:lnTo>
                <a:lnTo>
                  <a:pt x="570" y="1034"/>
                </a:lnTo>
                <a:lnTo>
                  <a:pt x="571" y="1034"/>
                </a:lnTo>
                <a:lnTo>
                  <a:pt x="571" y="1022"/>
                </a:lnTo>
                <a:lnTo>
                  <a:pt x="571" y="1007"/>
                </a:lnTo>
                <a:lnTo>
                  <a:pt x="573" y="1007"/>
                </a:lnTo>
                <a:lnTo>
                  <a:pt x="580" y="1007"/>
                </a:lnTo>
                <a:lnTo>
                  <a:pt x="580" y="1005"/>
                </a:lnTo>
                <a:lnTo>
                  <a:pt x="585" y="1005"/>
                </a:lnTo>
                <a:lnTo>
                  <a:pt x="586" y="1005"/>
                </a:lnTo>
                <a:lnTo>
                  <a:pt x="588" y="1005"/>
                </a:lnTo>
                <a:lnTo>
                  <a:pt x="588" y="1004"/>
                </a:lnTo>
                <a:lnTo>
                  <a:pt x="594" y="1004"/>
                </a:lnTo>
                <a:lnTo>
                  <a:pt x="608" y="998"/>
                </a:lnTo>
                <a:lnTo>
                  <a:pt x="608" y="995"/>
                </a:lnTo>
                <a:lnTo>
                  <a:pt x="612" y="993"/>
                </a:lnTo>
                <a:lnTo>
                  <a:pt x="614" y="993"/>
                </a:lnTo>
                <a:lnTo>
                  <a:pt x="615" y="993"/>
                </a:lnTo>
                <a:lnTo>
                  <a:pt x="615" y="992"/>
                </a:lnTo>
                <a:lnTo>
                  <a:pt x="617" y="992"/>
                </a:lnTo>
                <a:lnTo>
                  <a:pt x="621" y="992"/>
                </a:lnTo>
                <a:lnTo>
                  <a:pt x="621" y="1016"/>
                </a:lnTo>
                <a:lnTo>
                  <a:pt x="629" y="1016"/>
                </a:lnTo>
                <a:lnTo>
                  <a:pt x="630" y="1016"/>
                </a:lnTo>
                <a:lnTo>
                  <a:pt x="632" y="1016"/>
                </a:lnTo>
                <a:lnTo>
                  <a:pt x="647" y="1016"/>
                </a:lnTo>
                <a:lnTo>
                  <a:pt x="648" y="1016"/>
                </a:lnTo>
                <a:lnTo>
                  <a:pt x="648" y="1010"/>
                </a:lnTo>
                <a:lnTo>
                  <a:pt x="648" y="1008"/>
                </a:lnTo>
                <a:lnTo>
                  <a:pt x="648" y="1007"/>
                </a:lnTo>
                <a:lnTo>
                  <a:pt x="648" y="1005"/>
                </a:lnTo>
                <a:lnTo>
                  <a:pt x="648" y="1004"/>
                </a:lnTo>
                <a:lnTo>
                  <a:pt x="648" y="1002"/>
                </a:lnTo>
                <a:lnTo>
                  <a:pt x="650" y="1002"/>
                </a:lnTo>
                <a:lnTo>
                  <a:pt x="650" y="1001"/>
                </a:lnTo>
                <a:lnTo>
                  <a:pt x="650" y="999"/>
                </a:lnTo>
                <a:lnTo>
                  <a:pt x="650" y="998"/>
                </a:lnTo>
                <a:lnTo>
                  <a:pt x="650" y="996"/>
                </a:lnTo>
                <a:lnTo>
                  <a:pt x="650" y="995"/>
                </a:lnTo>
                <a:lnTo>
                  <a:pt x="650" y="993"/>
                </a:lnTo>
                <a:lnTo>
                  <a:pt x="650" y="992"/>
                </a:lnTo>
                <a:lnTo>
                  <a:pt x="651" y="990"/>
                </a:lnTo>
                <a:lnTo>
                  <a:pt x="651" y="989"/>
                </a:lnTo>
                <a:lnTo>
                  <a:pt x="651" y="987"/>
                </a:lnTo>
                <a:lnTo>
                  <a:pt x="651" y="986"/>
                </a:lnTo>
                <a:lnTo>
                  <a:pt x="653" y="984"/>
                </a:lnTo>
                <a:lnTo>
                  <a:pt x="656" y="972"/>
                </a:lnTo>
                <a:lnTo>
                  <a:pt x="657" y="963"/>
                </a:lnTo>
                <a:lnTo>
                  <a:pt x="660" y="955"/>
                </a:lnTo>
                <a:lnTo>
                  <a:pt x="665" y="937"/>
                </a:lnTo>
                <a:lnTo>
                  <a:pt x="662" y="937"/>
                </a:lnTo>
                <a:lnTo>
                  <a:pt x="660" y="937"/>
                </a:lnTo>
                <a:lnTo>
                  <a:pt x="660" y="940"/>
                </a:lnTo>
                <a:lnTo>
                  <a:pt x="659" y="942"/>
                </a:lnTo>
                <a:lnTo>
                  <a:pt x="657" y="948"/>
                </a:lnTo>
                <a:lnTo>
                  <a:pt x="611" y="948"/>
                </a:lnTo>
                <a:lnTo>
                  <a:pt x="609" y="948"/>
                </a:lnTo>
                <a:lnTo>
                  <a:pt x="609" y="949"/>
                </a:lnTo>
                <a:lnTo>
                  <a:pt x="609" y="951"/>
                </a:lnTo>
                <a:lnTo>
                  <a:pt x="609" y="954"/>
                </a:lnTo>
                <a:lnTo>
                  <a:pt x="609" y="961"/>
                </a:lnTo>
                <a:lnTo>
                  <a:pt x="609" y="963"/>
                </a:lnTo>
                <a:lnTo>
                  <a:pt x="609" y="964"/>
                </a:lnTo>
                <a:lnTo>
                  <a:pt x="609" y="970"/>
                </a:lnTo>
                <a:lnTo>
                  <a:pt x="609" y="972"/>
                </a:lnTo>
                <a:lnTo>
                  <a:pt x="608" y="972"/>
                </a:lnTo>
                <a:lnTo>
                  <a:pt x="600" y="972"/>
                </a:lnTo>
                <a:lnTo>
                  <a:pt x="599" y="972"/>
                </a:lnTo>
                <a:lnTo>
                  <a:pt x="597" y="972"/>
                </a:lnTo>
                <a:lnTo>
                  <a:pt x="591" y="972"/>
                </a:lnTo>
                <a:lnTo>
                  <a:pt x="591" y="961"/>
                </a:lnTo>
                <a:lnTo>
                  <a:pt x="591" y="957"/>
                </a:lnTo>
                <a:lnTo>
                  <a:pt x="593" y="957"/>
                </a:lnTo>
                <a:lnTo>
                  <a:pt x="593" y="949"/>
                </a:lnTo>
                <a:lnTo>
                  <a:pt x="593" y="948"/>
                </a:lnTo>
                <a:lnTo>
                  <a:pt x="579" y="949"/>
                </a:lnTo>
                <a:lnTo>
                  <a:pt x="579" y="973"/>
                </a:lnTo>
                <a:lnTo>
                  <a:pt x="576" y="973"/>
                </a:lnTo>
                <a:lnTo>
                  <a:pt x="573" y="973"/>
                </a:lnTo>
                <a:lnTo>
                  <a:pt x="573" y="975"/>
                </a:lnTo>
                <a:lnTo>
                  <a:pt x="570" y="975"/>
                </a:lnTo>
                <a:lnTo>
                  <a:pt x="552" y="975"/>
                </a:lnTo>
                <a:lnTo>
                  <a:pt x="547" y="975"/>
                </a:lnTo>
                <a:lnTo>
                  <a:pt x="547" y="987"/>
                </a:lnTo>
                <a:lnTo>
                  <a:pt x="547" y="989"/>
                </a:lnTo>
                <a:lnTo>
                  <a:pt x="546" y="1037"/>
                </a:lnTo>
                <a:lnTo>
                  <a:pt x="547" y="1037"/>
                </a:lnTo>
                <a:close/>
                <a:moveTo>
                  <a:pt x="802" y="1023"/>
                </a:moveTo>
                <a:lnTo>
                  <a:pt x="802" y="1025"/>
                </a:lnTo>
                <a:lnTo>
                  <a:pt x="802" y="1029"/>
                </a:lnTo>
                <a:lnTo>
                  <a:pt x="802" y="1039"/>
                </a:lnTo>
                <a:lnTo>
                  <a:pt x="804" y="1039"/>
                </a:lnTo>
                <a:lnTo>
                  <a:pt x="813" y="1039"/>
                </a:lnTo>
                <a:lnTo>
                  <a:pt x="813" y="1037"/>
                </a:lnTo>
                <a:lnTo>
                  <a:pt x="813" y="1023"/>
                </a:lnTo>
                <a:lnTo>
                  <a:pt x="802" y="1023"/>
                </a:lnTo>
                <a:close/>
                <a:moveTo>
                  <a:pt x="802" y="1049"/>
                </a:moveTo>
                <a:lnTo>
                  <a:pt x="804" y="1049"/>
                </a:lnTo>
                <a:lnTo>
                  <a:pt x="813" y="1049"/>
                </a:lnTo>
                <a:lnTo>
                  <a:pt x="813" y="1042"/>
                </a:lnTo>
                <a:lnTo>
                  <a:pt x="802" y="1042"/>
                </a:lnTo>
                <a:lnTo>
                  <a:pt x="802" y="1049"/>
                </a:lnTo>
                <a:close/>
                <a:moveTo>
                  <a:pt x="921" y="819"/>
                </a:moveTo>
                <a:lnTo>
                  <a:pt x="923" y="819"/>
                </a:lnTo>
                <a:lnTo>
                  <a:pt x="923" y="830"/>
                </a:lnTo>
                <a:lnTo>
                  <a:pt x="923" y="831"/>
                </a:lnTo>
                <a:lnTo>
                  <a:pt x="926" y="834"/>
                </a:lnTo>
                <a:lnTo>
                  <a:pt x="926" y="842"/>
                </a:lnTo>
                <a:lnTo>
                  <a:pt x="926" y="845"/>
                </a:lnTo>
                <a:lnTo>
                  <a:pt x="932" y="839"/>
                </a:lnTo>
                <a:lnTo>
                  <a:pt x="939" y="845"/>
                </a:lnTo>
                <a:lnTo>
                  <a:pt x="939" y="843"/>
                </a:lnTo>
                <a:lnTo>
                  <a:pt x="945" y="839"/>
                </a:lnTo>
                <a:lnTo>
                  <a:pt x="944" y="837"/>
                </a:lnTo>
                <a:lnTo>
                  <a:pt x="941" y="836"/>
                </a:lnTo>
                <a:lnTo>
                  <a:pt x="942" y="836"/>
                </a:lnTo>
                <a:lnTo>
                  <a:pt x="944" y="833"/>
                </a:lnTo>
                <a:lnTo>
                  <a:pt x="947" y="828"/>
                </a:lnTo>
                <a:lnTo>
                  <a:pt x="957" y="828"/>
                </a:lnTo>
                <a:lnTo>
                  <a:pt x="957" y="822"/>
                </a:lnTo>
                <a:lnTo>
                  <a:pt x="957" y="814"/>
                </a:lnTo>
                <a:lnTo>
                  <a:pt x="962" y="814"/>
                </a:lnTo>
                <a:lnTo>
                  <a:pt x="962" y="819"/>
                </a:lnTo>
                <a:lnTo>
                  <a:pt x="965" y="819"/>
                </a:lnTo>
                <a:lnTo>
                  <a:pt x="965" y="814"/>
                </a:lnTo>
                <a:lnTo>
                  <a:pt x="967" y="814"/>
                </a:lnTo>
                <a:lnTo>
                  <a:pt x="998" y="814"/>
                </a:lnTo>
                <a:lnTo>
                  <a:pt x="1042" y="814"/>
                </a:lnTo>
                <a:lnTo>
                  <a:pt x="1042" y="811"/>
                </a:lnTo>
                <a:lnTo>
                  <a:pt x="1042" y="780"/>
                </a:lnTo>
                <a:lnTo>
                  <a:pt x="1043" y="772"/>
                </a:lnTo>
                <a:lnTo>
                  <a:pt x="1039" y="739"/>
                </a:lnTo>
                <a:lnTo>
                  <a:pt x="1040" y="739"/>
                </a:lnTo>
                <a:lnTo>
                  <a:pt x="1043" y="739"/>
                </a:lnTo>
                <a:lnTo>
                  <a:pt x="1046" y="739"/>
                </a:lnTo>
                <a:lnTo>
                  <a:pt x="1072" y="739"/>
                </a:lnTo>
                <a:lnTo>
                  <a:pt x="1072" y="728"/>
                </a:lnTo>
                <a:lnTo>
                  <a:pt x="1045" y="727"/>
                </a:lnTo>
                <a:lnTo>
                  <a:pt x="1043" y="727"/>
                </a:lnTo>
                <a:lnTo>
                  <a:pt x="1040" y="727"/>
                </a:lnTo>
                <a:lnTo>
                  <a:pt x="1040" y="739"/>
                </a:lnTo>
                <a:lnTo>
                  <a:pt x="1039" y="739"/>
                </a:lnTo>
                <a:lnTo>
                  <a:pt x="1025" y="737"/>
                </a:lnTo>
                <a:lnTo>
                  <a:pt x="1000" y="737"/>
                </a:lnTo>
                <a:lnTo>
                  <a:pt x="1000" y="740"/>
                </a:lnTo>
                <a:lnTo>
                  <a:pt x="998" y="740"/>
                </a:lnTo>
                <a:lnTo>
                  <a:pt x="997" y="740"/>
                </a:lnTo>
                <a:lnTo>
                  <a:pt x="994" y="740"/>
                </a:lnTo>
                <a:lnTo>
                  <a:pt x="992" y="742"/>
                </a:lnTo>
                <a:lnTo>
                  <a:pt x="992" y="740"/>
                </a:lnTo>
                <a:lnTo>
                  <a:pt x="991" y="739"/>
                </a:lnTo>
                <a:lnTo>
                  <a:pt x="989" y="739"/>
                </a:lnTo>
                <a:lnTo>
                  <a:pt x="986" y="739"/>
                </a:lnTo>
                <a:lnTo>
                  <a:pt x="986" y="736"/>
                </a:lnTo>
                <a:lnTo>
                  <a:pt x="986" y="733"/>
                </a:lnTo>
                <a:lnTo>
                  <a:pt x="960" y="731"/>
                </a:lnTo>
                <a:lnTo>
                  <a:pt x="960" y="739"/>
                </a:lnTo>
                <a:lnTo>
                  <a:pt x="959" y="739"/>
                </a:lnTo>
                <a:lnTo>
                  <a:pt x="957" y="739"/>
                </a:lnTo>
                <a:lnTo>
                  <a:pt x="957" y="746"/>
                </a:lnTo>
                <a:lnTo>
                  <a:pt x="986" y="746"/>
                </a:lnTo>
                <a:lnTo>
                  <a:pt x="992" y="745"/>
                </a:lnTo>
                <a:lnTo>
                  <a:pt x="994" y="745"/>
                </a:lnTo>
                <a:lnTo>
                  <a:pt x="994" y="751"/>
                </a:lnTo>
                <a:lnTo>
                  <a:pt x="1000" y="751"/>
                </a:lnTo>
                <a:lnTo>
                  <a:pt x="1000" y="771"/>
                </a:lnTo>
                <a:lnTo>
                  <a:pt x="995" y="771"/>
                </a:lnTo>
                <a:lnTo>
                  <a:pt x="994" y="771"/>
                </a:lnTo>
                <a:lnTo>
                  <a:pt x="992" y="771"/>
                </a:lnTo>
                <a:lnTo>
                  <a:pt x="992" y="766"/>
                </a:lnTo>
                <a:lnTo>
                  <a:pt x="992" y="761"/>
                </a:lnTo>
                <a:lnTo>
                  <a:pt x="974" y="761"/>
                </a:lnTo>
                <a:lnTo>
                  <a:pt x="974" y="760"/>
                </a:lnTo>
                <a:lnTo>
                  <a:pt x="970" y="761"/>
                </a:lnTo>
                <a:lnTo>
                  <a:pt x="970" y="763"/>
                </a:lnTo>
                <a:lnTo>
                  <a:pt x="965" y="763"/>
                </a:lnTo>
                <a:lnTo>
                  <a:pt x="965" y="761"/>
                </a:lnTo>
                <a:lnTo>
                  <a:pt x="962" y="761"/>
                </a:lnTo>
                <a:lnTo>
                  <a:pt x="959" y="761"/>
                </a:lnTo>
                <a:lnTo>
                  <a:pt x="959" y="763"/>
                </a:lnTo>
                <a:lnTo>
                  <a:pt x="956" y="763"/>
                </a:lnTo>
                <a:lnTo>
                  <a:pt x="954" y="763"/>
                </a:lnTo>
                <a:lnTo>
                  <a:pt x="954" y="755"/>
                </a:lnTo>
                <a:lnTo>
                  <a:pt x="954" y="754"/>
                </a:lnTo>
                <a:lnTo>
                  <a:pt x="953" y="754"/>
                </a:lnTo>
                <a:lnTo>
                  <a:pt x="951" y="777"/>
                </a:lnTo>
                <a:lnTo>
                  <a:pt x="950" y="777"/>
                </a:lnTo>
                <a:lnTo>
                  <a:pt x="945" y="775"/>
                </a:lnTo>
                <a:lnTo>
                  <a:pt x="942" y="775"/>
                </a:lnTo>
                <a:lnTo>
                  <a:pt x="941" y="774"/>
                </a:lnTo>
                <a:lnTo>
                  <a:pt x="938" y="772"/>
                </a:lnTo>
                <a:lnTo>
                  <a:pt x="935" y="771"/>
                </a:lnTo>
                <a:lnTo>
                  <a:pt x="935" y="769"/>
                </a:lnTo>
                <a:lnTo>
                  <a:pt x="933" y="769"/>
                </a:lnTo>
                <a:lnTo>
                  <a:pt x="932" y="774"/>
                </a:lnTo>
                <a:lnTo>
                  <a:pt x="930" y="777"/>
                </a:lnTo>
                <a:lnTo>
                  <a:pt x="930" y="780"/>
                </a:lnTo>
                <a:lnTo>
                  <a:pt x="932" y="780"/>
                </a:lnTo>
                <a:lnTo>
                  <a:pt x="932" y="784"/>
                </a:lnTo>
                <a:lnTo>
                  <a:pt x="935" y="784"/>
                </a:lnTo>
                <a:lnTo>
                  <a:pt x="935" y="787"/>
                </a:lnTo>
                <a:lnTo>
                  <a:pt x="932" y="787"/>
                </a:lnTo>
                <a:lnTo>
                  <a:pt x="932" y="793"/>
                </a:lnTo>
                <a:lnTo>
                  <a:pt x="933" y="793"/>
                </a:lnTo>
                <a:lnTo>
                  <a:pt x="941" y="795"/>
                </a:lnTo>
                <a:lnTo>
                  <a:pt x="941" y="796"/>
                </a:lnTo>
                <a:lnTo>
                  <a:pt x="939" y="802"/>
                </a:lnTo>
                <a:lnTo>
                  <a:pt x="923" y="802"/>
                </a:lnTo>
                <a:lnTo>
                  <a:pt x="923" y="808"/>
                </a:lnTo>
                <a:lnTo>
                  <a:pt x="924" y="807"/>
                </a:lnTo>
                <a:lnTo>
                  <a:pt x="935" y="807"/>
                </a:lnTo>
                <a:lnTo>
                  <a:pt x="926" y="814"/>
                </a:lnTo>
                <a:lnTo>
                  <a:pt x="923" y="817"/>
                </a:lnTo>
                <a:lnTo>
                  <a:pt x="921" y="819"/>
                </a:lnTo>
                <a:close/>
                <a:moveTo>
                  <a:pt x="1003" y="622"/>
                </a:moveTo>
                <a:lnTo>
                  <a:pt x="1009" y="622"/>
                </a:lnTo>
                <a:lnTo>
                  <a:pt x="1021" y="622"/>
                </a:lnTo>
                <a:lnTo>
                  <a:pt x="1021" y="619"/>
                </a:lnTo>
                <a:lnTo>
                  <a:pt x="1021" y="615"/>
                </a:lnTo>
                <a:lnTo>
                  <a:pt x="1021" y="612"/>
                </a:lnTo>
                <a:lnTo>
                  <a:pt x="1021" y="610"/>
                </a:lnTo>
                <a:lnTo>
                  <a:pt x="1027" y="610"/>
                </a:lnTo>
                <a:lnTo>
                  <a:pt x="1027" y="599"/>
                </a:lnTo>
                <a:lnTo>
                  <a:pt x="1027" y="598"/>
                </a:lnTo>
                <a:lnTo>
                  <a:pt x="1021" y="598"/>
                </a:lnTo>
                <a:lnTo>
                  <a:pt x="1010" y="598"/>
                </a:lnTo>
                <a:lnTo>
                  <a:pt x="1003" y="598"/>
                </a:lnTo>
                <a:lnTo>
                  <a:pt x="1003" y="622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2624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EF6C9-C442-CBCD-E870-B2B3E4E0E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D73B7-BEEB-2E64-656C-3B4932197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US </a:t>
            </a:r>
            <a:r>
              <a:rPr lang="zh-CN" altLang="zh-CN" dirty="0"/>
              <a:t>Wisconsin</a:t>
            </a:r>
            <a:r>
              <a:rPr lang="en-US" altLang="zh-CN" dirty="0"/>
              <a:t> Top 10 Cities - Eau Claire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E5B5869-B85F-14F2-2C98-04DC5EDF1784}"/>
              </a:ext>
            </a:extLst>
          </p:cNvPr>
          <p:cNvSpPr>
            <a:spLocks noEditPoints="1"/>
          </p:cNvSpPr>
          <p:nvPr/>
        </p:nvSpPr>
        <p:spPr bwMode="auto">
          <a:xfrm>
            <a:off x="827584" y="1347614"/>
            <a:ext cx="3554923" cy="3133696"/>
          </a:xfrm>
          <a:custGeom>
            <a:avLst/>
            <a:gdLst>
              <a:gd name="T0" fmla="*/ 2876 w 2996"/>
              <a:gd name="T1" fmla="*/ 907 h 2641"/>
              <a:gd name="T2" fmla="*/ 2928 w 2996"/>
              <a:gd name="T3" fmla="*/ 857 h 2641"/>
              <a:gd name="T4" fmla="*/ 1663 w 2996"/>
              <a:gd name="T5" fmla="*/ 2509 h 2641"/>
              <a:gd name="T6" fmla="*/ 80 w 2996"/>
              <a:gd name="T7" fmla="*/ 666 h 2641"/>
              <a:gd name="T8" fmla="*/ 516 w 2996"/>
              <a:gd name="T9" fmla="*/ 690 h 2641"/>
              <a:gd name="T10" fmla="*/ 599 w 2996"/>
              <a:gd name="T11" fmla="*/ 687 h 2641"/>
              <a:gd name="T12" fmla="*/ 808 w 2996"/>
              <a:gd name="T13" fmla="*/ 675 h 2641"/>
              <a:gd name="T14" fmla="*/ 1134 w 2996"/>
              <a:gd name="T15" fmla="*/ 265 h 2641"/>
              <a:gd name="T16" fmla="*/ 1416 w 2996"/>
              <a:gd name="T17" fmla="*/ 127 h 2641"/>
              <a:gd name="T18" fmla="*/ 1870 w 2996"/>
              <a:gd name="T19" fmla="*/ 132 h 2641"/>
              <a:gd name="T20" fmla="*/ 1933 w 2996"/>
              <a:gd name="T21" fmla="*/ 162 h 2641"/>
              <a:gd name="T22" fmla="*/ 2075 w 2996"/>
              <a:gd name="T23" fmla="*/ 338 h 2641"/>
              <a:gd name="T24" fmla="*/ 2076 w 2996"/>
              <a:gd name="T25" fmla="*/ 777 h 2641"/>
              <a:gd name="T26" fmla="*/ 1941 w 2996"/>
              <a:gd name="T27" fmla="*/ 805 h 2641"/>
              <a:gd name="T28" fmla="*/ 1805 w 2996"/>
              <a:gd name="T29" fmla="*/ 834 h 2641"/>
              <a:gd name="T30" fmla="*/ 1751 w 2996"/>
              <a:gd name="T31" fmla="*/ 746 h 2641"/>
              <a:gd name="T32" fmla="*/ 1778 w 2996"/>
              <a:gd name="T33" fmla="*/ 746 h 2641"/>
              <a:gd name="T34" fmla="*/ 1803 w 2996"/>
              <a:gd name="T35" fmla="*/ 836 h 2641"/>
              <a:gd name="T36" fmla="*/ 1796 w 2996"/>
              <a:gd name="T37" fmla="*/ 1010 h 2641"/>
              <a:gd name="T38" fmla="*/ 1668 w 2996"/>
              <a:gd name="T39" fmla="*/ 1446 h 2641"/>
              <a:gd name="T40" fmla="*/ 1782 w 2996"/>
              <a:gd name="T41" fmla="*/ 1514 h 2641"/>
              <a:gd name="T42" fmla="*/ 1897 w 2996"/>
              <a:gd name="T43" fmla="*/ 1631 h 2641"/>
              <a:gd name="T44" fmla="*/ 1989 w 2996"/>
              <a:gd name="T45" fmla="*/ 1647 h 2641"/>
              <a:gd name="T46" fmla="*/ 2055 w 2996"/>
              <a:gd name="T47" fmla="*/ 1647 h 2641"/>
              <a:gd name="T48" fmla="*/ 2176 w 2996"/>
              <a:gd name="T49" fmla="*/ 1702 h 2641"/>
              <a:gd name="T50" fmla="*/ 2220 w 2996"/>
              <a:gd name="T51" fmla="*/ 1782 h 2641"/>
              <a:gd name="T52" fmla="*/ 2284 w 2996"/>
              <a:gd name="T53" fmla="*/ 1911 h 2641"/>
              <a:gd name="T54" fmla="*/ 2331 w 2996"/>
              <a:gd name="T55" fmla="*/ 1984 h 2641"/>
              <a:gd name="T56" fmla="*/ 2327 w 2996"/>
              <a:gd name="T57" fmla="*/ 2035 h 2641"/>
              <a:gd name="T58" fmla="*/ 2378 w 2996"/>
              <a:gd name="T59" fmla="*/ 2064 h 2641"/>
              <a:gd name="T60" fmla="*/ 2465 w 2996"/>
              <a:gd name="T61" fmla="*/ 2187 h 2641"/>
              <a:gd name="T62" fmla="*/ 2405 w 2996"/>
              <a:gd name="T63" fmla="*/ 2246 h 2641"/>
              <a:gd name="T64" fmla="*/ 2137 w 2996"/>
              <a:gd name="T65" fmla="*/ 2127 h 2641"/>
              <a:gd name="T66" fmla="*/ 1665 w 2996"/>
              <a:gd name="T67" fmla="*/ 2371 h 2641"/>
              <a:gd name="T68" fmla="*/ 1536 w 2996"/>
              <a:gd name="T69" fmla="*/ 2438 h 2641"/>
              <a:gd name="T70" fmla="*/ 1550 w 2996"/>
              <a:gd name="T71" fmla="*/ 2374 h 2641"/>
              <a:gd name="T72" fmla="*/ 1556 w 2996"/>
              <a:gd name="T73" fmla="*/ 2114 h 2641"/>
              <a:gd name="T74" fmla="*/ 1463 w 2996"/>
              <a:gd name="T75" fmla="*/ 2034 h 2641"/>
              <a:gd name="T76" fmla="*/ 1470 w 2996"/>
              <a:gd name="T77" fmla="*/ 1911 h 2641"/>
              <a:gd name="T78" fmla="*/ 1353 w 2996"/>
              <a:gd name="T79" fmla="*/ 1814 h 2641"/>
              <a:gd name="T80" fmla="*/ 1259 w 2996"/>
              <a:gd name="T81" fmla="*/ 1806 h 2641"/>
              <a:gd name="T82" fmla="*/ 1179 w 2996"/>
              <a:gd name="T83" fmla="*/ 1876 h 2641"/>
              <a:gd name="T84" fmla="*/ 1226 w 2996"/>
              <a:gd name="T85" fmla="*/ 1949 h 2641"/>
              <a:gd name="T86" fmla="*/ 1024 w 2996"/>
              <a:gd name="T87" fmla="*/ 1891 h 2641"/>
              <a:gd name="T88" fmla="*/ 775 w 2996"/>
              <a:gd name="T89" fmla="*/ 1819 h 2641"/>
              <a:gd name="T90" fmla="*/ 739 w 2996"/>
              <a:gd name="T91" fmla="*/ 1484 h 2641"/>
              <a:gd name="T92" fmla="*/ 672 w 2996"/>
              <a:gd name="T93" fmla="*/ 1287 h 2641"/>
              <a:gd name="T94" fmla="*/ 556 w 2996"/>
              <a:gd name="T95" fmla="*/ 1205 h 2641"/>
              <a:gd name="T96" fmla="*/ 431 w 2996"/>
              <a:gd name="T97" fmla="*/ 1084 h 2641"/>
              <a:gd name="T98" fmla="*/ 558 w 2996"/>
              <a:gd name="T99" fmla="*/ 1084 h 2641"/>
              <a:gd name="T100" fmla="*/ 586 w 2996"/>
              <a:gd name="T101" fmla="*/ 1089 h 2641"/>
              <a:gd name="T102" fmla="*/ 609 w 2996"/>
              <a:gd name="T103" fmla="*/ 981 h 2641"/>
              <a:gd name="T104" fmla="*/ 475 w 2996"/>
              <a:gd name="T105" fmla="*/ 948 h 2641"/>
              <a:gd name="T106" fmla="*/ 333 w 2996"/>
              <a:gd name="T107" fmla="*/ 857 h 2641"/>
              <a:gd name="T108" fmla="*/ 1874 w 2996"/>
              <a:gd name="T109" fmla="*/ 1862 h 2641"/>
              <a:gd name="T110" fmla="*/ 2099 w 2996"/>
              <a:gd name="T111" fmla="*/ 1764 h 2641"/>
              <a:gd name="T112" fmla="*/ 2007 w 2996"/>
              <a:gd name="T113" fmla="*/ 1658 h 2641"/>
              <a:gd name="T114" fmla="*/ 2001 w 2996"/>
              <a:gd name="T115" fmla="*/ 1738 h 2641"/>
              <a:gd name="T116" fmla="*/ 2022 w 2996"/>
              <a:gd name="T117" fmla="*/ 1819 h 2641"/>
              <a:gd name="T118" fmla="*/ 1873 w 2996"/>
              <a:gd name="T119" fmla="*/ 1861 h 2641"/>
              <a:gd name="T120" fmla="*/ 1737 w 2996"/>
              <a:gd name="T121" fmla="*/ 1643 h 2641"/>
              <a:gd name="T122" fmla="*/ 1701 w 2996"/>
              <a:gd name="T123" fmla="*/ 1740 h 2641"/>
              <a:gd name="T124" fmla="*/ 1938 w 2996"/>
              <a:gd name="T125" fmla="*/ 2137 h 26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996" h="2641">
                <a:moveTo>
                  <a:pt x="2862" y="961"/>
                </a:moveTo>
                <a:lnTo>
                  <a:pt x="2862" y="960"/>
                </a:lnTo>
                <a:lnTo>
                  <a:pt x="2862" y="958"/>
                </a:lnTo>
                <a:lnTo>
                  <a:pt x="2862" y="957"/>
                </a:lnTo>
                <a:lnTo>
                  <a:pt x="2862" y="955"/>
                </a:lnTo>
                <a:lnTo>
                  <a:pt x="2864" y="955"/>
                </a:lnTo>
                <a:lnTo>
                  <a:pt x="2864" y="957"/>
                </a:lnTo>
                <a:lnTo>
                  <a:pt x="2865" y="957"/>
                </a:lnTo>
                <a:lnTo>
                  <a:pt x="2867" y="957"/>
                </a:lnTo>
                <a:lnTo>
                  <a:pt x="2867" y="955"/>
                </a:lnTo>
                <a:lnTo>
                  <a:pt x="2868" y="955"/>
                </a:lnTo>
                <a:lnTo>
                  <a:pt x="2870" y="955"/>
                </a:lnTo>
                <a:lnTo>
                  <a:pt x="2870" y="954"/>
                </a:lnTo>
                <a:lnTo>
                  <a:pt x="2871" y="954"/>
                </a:lnTo>
                <a:lnTo>
                  <a:pt x="2871" y="952"/>
                </a:lnTo>
                <a:lnTo>
                  <a:pt x="2871" y="951"/>
                </a:lnTo>
                <a:lnTo>
                  <a:pt x="2871" y="949"/>
                </a:lnTo>
                <a:lnTo>
                  <a:pt x="2871" y="948"/>
                </a:lnTo>
                <a:lnTo>
                  <a:pt x="2871" y="946"/>
                </a:lnTo>
                <a:lnTo>
                  <a:pt x="2871" y="945"/>
                </a:lnTo>
                <a:lnTo>
                  <a:pt x="2871" y="943"/>
                </a:lnTo>
                <a:lnTo>
                  <a:pt x="2871" y="942"/>
                </a:lnTo>
                <a:lnTo>
                  <a:pt x="2871" y="940"/>
                </a:lnTo>
                <a:lnTo>
                  <a:pt x="2870" y="940"/>
                </a:lnTo>
                <a:lnTo>
                  <a:pt x="2870" y="939"/>
                </a:lnTo>
                <a:lnTo>
                  <a:pt x="2868" y="939"/>
                </a:lnTo>
                <a:lnTo>
                  <a:pt x="2868" y="937"/>
                </a:lnTo>
                <a:lnTo>
                  <a:pt x="2868" y="936"/>
                </a:lnTo>
                <a:lnTo>
                  <a:pt x="2868" y="934"/>
                </a:lnTo>
                <a:lnTo>
                  <a:pt x="2870" y="934"/>
                </a:lnTo>
                <a:lnTo>
                  <a:pt x="2870" y="933"/>
                </a:lnTo>
                <a:lnTo>
                  <a:pt x="2871" y="933"/>
                </a:lnTo>
                <a:lnTo>
                  <a:pt x="2871" y="931"/>
                </a:lnTo>
                <a:lnTo>
                  <a:pt x="2873" y="931"/>
                </a:lnTo>
                <a:lnTo>
                  <a:pt x="2874" y="931"/>
                </a:lnTo>
                <a:lnTo>
                  <a:pt x="2874" y="930"/>
                </a:lnTo>
                <a:lnTo>
                  <a:pt x="2876" y="930"/>
                </a:lnTo>
                <a:lnTo>
                  <a:pt x="2876" y="928"/>
                </a:lnTo>
                <a:lnTo>
                  <a:pt x="2876" y="927"/>
                </a:lnTo>
                <a:lnTo>
                  <a:pt x="2877" y="927"/>
                </a:lnTo>
                <a:lnTo>
                  <a:pt x="2877" y="925"/>
                </a:lnTo>
                <a:lnTo>
                  <a:pt x="2879" y="925"/>
                </a:lnTo>
                <a:lnTo>
                  <a:pt x="2879" y="924"/>
                </a:lnTo>
                <a:lnTo>
                  <a:pt x="2879" y="922"/>
                </a:lnTo>
                <a:lnTo>
                  <a:pt x="2877" y="922"/>
                </a:lnTo>
                <a:lnTo>
                  <a:pt x="2877" y="921"/>
                </a:lnTo>
                <a:lnTo>
                  <a:pt x="2877" y="919"/>
                </a:lnTo>
                <a:lnTo>
                  <a:pt x="2879" y="919"/>
                </a:lnTo>
                <a:lnTo>
                  <a:pt x="2879" y="918"/>
                </a:lnTo>
                <a:lnTo>
                  <a:pt x="2877" y="916"/>
                </a:lnTo>
                <a:lnTo>
                  <a:pt x="2877" y="915"/>
                </a:lnTo>
                <a:lnTo>
                  <a:pt x="2877" y="913"/>
                </a:lnTo>
                <a:lnTo>
                  <a:pt x="2879" y="913"/>
                </a:lnTo>
                <a:lnTo>
                  <a:pt x="2879" y="911"/>
                </a:lnTo>
                <a:lnTo>
                  <a:pt x="2879" y="910"/>
                </a:lnTo>
                <a:lnTo>
                  <a:pt x="2877" y="910"/>
                </a:lnTo>
                <a:lnTo>
                  <a:pt x="2877" y="908"/>
                </a:lnTo>
                <a:lnTo>
                  <a:pt x="2877" y="907"/>
                </a:lnTo>
                <a:lnTo>
                  <a:pt x="2876" y="907"/>
                </a:lnTo>
                <a:lnTo>
                  <a:pt x="2876" y="905"/>
                </a:lnTo>
                <a:lnTo>
                  <a:pt x="2874" y="904"/>
                </a:lnTo>
                <a:lnTo>
                  <a:pt x="2874" y="902"/>
                </a:lnTo>
                <a:lnTo>
                  <a:pt x="2876" y="902"/>
                </a:lnTo>
                <a:lnTo>
                  <a:pt x="2876" y="901"/>
                </a:lnTo>
                <a:lnTo>
                  <a:pt x="2874" y="901"/>
                </a:lnTo>
                <a:lnTo>
                  <a:pt x="2873" y="901"/>
                </a:lnTo>
                <a:lnTo>
                  <a:pt x="2873" y="899"/>
                </a:lnTo>
                <a:lnTo>
                  <a:pt x="2873" y="898"/>
                </a:lnTo>
                <a:lnTo>
                  <a:pt x="2873" y="896"/>
                </a:lnTo>
                <a:lnTo>
                  <a:pt x="2871" y="896"/>
                </a:lnTo>
                <a:lnTo>
                  <a:pt x="2871" y="895"/>
                </a:lnTo>
                <a:lnTo>
                  <a:pt x="2871" y="893"/>
                </a:lnTo>
                <a:lnTo>
                  <a:pt x="2871" y="892"/>
                </a:lnTo>
                <a:lnTo>
                  <a:pt x="2873" y="892"/>
                </a:lnTo>
                <a:lnTo>
                  <a:pt x="2873" y="890"/>
                </a:lnTo>
                <a:lnTo>
                  <a:pt x="2871" y="890"/>
                </a:lnTo>
                <a:lnTo>
                  <a:pt x="2870" y="890"/>
                </a:lnTo>
                <a:lnTo>
                  <a:pt x="2870" y="889"/>
                </a:lnTo>
                <a:lnTo>
                  <a:pt x="2871" y="887"/>
                </a:lnTo>
                <a:lnTo>
                  <a:pt x="2873" y="886"/>
                </a:lnTo>
                <a:lnTo>
                  <a:pt x="2874" y="886"/>
                </a:lnTo>
                <a:lnTo>
                  <a:pt x="2876" y="886"/>
                </a:lnTo>
                <a:lnTo>
                  <a:pt x="2877" y="886"/>
                </a:lnTo>
                <a:lnTo>
                  <a:pt x="2877" y="884"/>
                </a:lnTo>
                <a:lnTo>
                  <a:pt x="2879" y="884"/>
                </a:lnTo>
                <a:lnTo>
                  <a:pt x="2879" y="883"/>
                </a:lnTo>
                <a:lnTo>
                  <a:pt x="2879" y="881"/>
                </a:lnTo>
                <a:lnTo>
                  <a:pt x="2880" y="881"/>
                </a:lnTo>
                <a:lnTo>
                  <a:pt x="2882" y="881"/>
                </a:lnTo>
                <a:lnTo>
                  <a:pt x="2882" y="880"/>
                </a:lnTo>
                <a:lnTo>
                  <a:pt x="2882" y="878"/>
                </a:lnTo>
                <a:lnTo>
                  <a:pt x="2883" y="878"/>
                </a:lnTo>
                <a:lnTo>
                  <a:pt x="2885" y="878"/>
                </a:lnTo>
                <a:lnTo>
                  <a:pt x="2886" y="878"/>
                </a:lnTo>
                <a:lnTo>
                  <a:pt x="2888" y="878"/>
                </a:lnTo>
                <a:lnTo>
                  <a:pt x="2889" y="877"/>
                </a:lnTo>
                <a:lnTo>
                  <a:pt x="2891" y="877"/>
                </a:lnTo>
                <a:lnTo>
                  <a:pt x="2892" y="877"/>
                </a:lnTo>
                <a:lnTo>
                  <a:pt x="2892" y="875"/>
                </a:lnTo>
                <a:lnTo>
                  <a:pt x="2892" y="874"/>
                </a:lnTo>
                <a:lnTo>
                  <a:pt x="2892" y="872"/>
                </a:lnTo>
                <a:lnTo>
                  <a:pt x="2894" y="872"/>
                </a:lnTo>
                <a:lnTo>
                  <a:pt x="2895" y="872"/>
                </a:lnTo>
                <a:lnTo>
                  <a:pt x="2897" y="872"/>
                </a:lnTo>
                <a:lnTo>
                  <a:pt x="2897" y="871"/>
                </a:lnTo>
                <a:lnTo>
                  <a:pt x="2897" y="869"/>
                </a:lnTo>
                <a:lnTo>
                  <a:pt x="2895" y="869"/>
                </a:lnTo>
                <a:lnTo>
                  <a:pt x="2895" y="868"/>
                </a:lnTo>
                <a:lnTo>
                  <a:pt x="2895" y="866"/>
                </a:lnTo>
                <a:lnTo>
                  <a:pt x="2894" y="865"/>
                </a:lnTo>
                <a:lnTo>
                  <a:pt x="2892" y="863"/>
                </a:lnTo>
                <a:lnTo>
                  <a:pt x="2891" y="863"/>
                </a:lnTo>
                <a:lnTo>
                  <a:pt x="2891" y="862"/>
                </a:lnTo>
                <a:lnTo>
                  <a:pt x="2889" y="862"/>
                </a:lnTo>
                <a:lnTo>
                  <a:pt x="2888" y="862"/>
                </a:lnTo>
                <a:lnTo>
                  <a:pt x="2888" y="860"/>
                </a:lnTo>
                <a:lnTo>
                  <a:pt x="2903" y="858"/>
                </a:lnTo>
                <a:lnTo>
                  <a:pt x="2928" y="857"/>
                </a:lnTo>
                <a:lnTo>
                  <a:pt x="2928" y="825"/>
                </a:lnTo>
                <a:lnTo>
                  <a:pt x="2928" y="819"/>
                </a:lnTo>
                <a:lnTo>
                  <a:pt x="2928" y="810"/>
                </a:lnTo>
                <a:lnTo>
                  <a:pt x="2928" y="807"/>
                </a:lnTo>
                <a:lnTo>
                  <a:pt x="2928" y="804"/>
                </a:lnTo>
                <a:lnTo>
                  <a:pt x="2928" y="795"/>
                </a:lnTo>
                <a:lnTo>
                  <a:pt x="2928" y="787"/>
                </a:lnTo>
                <a:lnTo>
                  <a:pt x="2928" y="786"/>
                </a:lnTo>
                <a:lnTo>
                  <a:pt x="2931" y="786"/>
                </a:lnTo>
                <a:lnTo>
                  <a:pt x="2933" y="786"/>
                </a:lnTo>
                <a:lnTo>
                  <a:pt x="2940" y="786"/>
                </a:lnTo>
                <a:lnTo>
                  <a:pt x="2943" y="786"/>
                </a:lnTo>
                <a:lnTo>
                  <a:pt x="2946" y="786"/>
                </a:lnTo>
                <a:lnTo>
                  <a:pt x="2948" y="786"/>
                </a:lnTo>
                <a:lnTo>
                  <a:pt x="2957" y="786"/>
                </a:lnTo>
                <a:lnTo>
                  <a:pt x="2972" y="784"/>
                </a:lnTo>
                <a:lnTo>
                  <a:pt x="2983" y="784"/>
                </a:lnTo>
                <a:lnTo>
                  <a:pt x="2987" y="784"/>
                </a:lnTo>
                <a:lnTo>
                  <a:pt x="2989" y="784"/>
                </a:lnTo>
                <a:lnTo>
                  <a:pt x="2990" y="784"/>
                </a:lnTo>
                <a:lnTo>
                  <a:pt x="2996" y="784"/>
                </a:lnTo>
                <a:lnTo>
                  <a:pt x="2996" y="786"/>
                </a:lnTo>
                <a:lnTo>
                  <a:pt x="2996" y="809"/>
                </a:lnTo>
                <a:lnTo>
                  <a:pt x="2996" y="919"/>
                </a:lnTo>
                <a:lnTo>
                  <a:pt x="2996" y="921"/>
                </a:lnTo>
                <a:lnTo>
                  <a:pt x="2945" y="925"/>
                </a:lnTo>
                <a:lnTo>
                  <a:pt x="2930" y="927"/>
                </a:lnTo>
                <a:lnTo>
                  <a:pt x="2930" y="945"/>
                </a:lnTo>
                <a:lnTo>
                  <a:pt x="2928" y="995"/>
                </a:lnTo>
                <a:lnTo>
                  <a:pt x="2861" y="998"/>
                </a:lnTo>
                <a:lnTo>
                  <a:pt x="2862" y="961"/>
                </a:lnTo>
                <a:close/>
                <a:moveTo>
                  <a:pt x="1663" y="2502"/>
                </a:moveTo>
                <a:lnTo>
                  <a:pt x="1686" y="2502"/>
                </a:lnTo>
                <a:lnTo>
                  <a:pt x="1720" y="2503"/>
                </a:lnTo>
                <a:lnTo>
                  <a:pt x="1722" y="2503"/>
                </a:lnTo>
                <a:lnTo>
                  <a:pt x="1723" y="2505"/>
                </a:lnTo>
                <a:lnTo>
                  <a:pt x="1723" y="2506"/>
                </a:lnTo>
                <a:lnTo>
                  <a:pt x="1725" y="2509"/>
                </a:lnTo>
                <a:lnTo>
                  <a:pt x="1725" y="2512"/>
                </a:lnTo>
                <a:lnTo>
                  <a:pt x="1727" y="2514"/>
                </a:lnTo>
                <a:lnTo>
                  <a:pt x="1727" y="2517"/>
                </a:lnTo>
                <a:lnTo>
                  <a:pt x="1727" y="2551"/>
                </a:lnTo>
                <a:lnTo>
                  <a:pt x="1727" y="2570"/>
                </a:lnTo>
                <a:lnTo>
                  <a:pt x="1727" y="2592"/>
                </a:lnTo>
                <a:lnTo>
                  <a:pt x="1764" y="2594"/>
                </a:lnTo>
                <a:lnTo>
                  <a:pt x="1770" y="2595"/>
                </a:lnTo>
                <a:lnTo>
                  <a:pt x="1778" y="2606"/>
                </a:lnTo>
                <a:lnTo>
                  <a:pt x="1782" y="2611"/>
                </a:lnTo>
                <a:lnTo>
                  <a:pt x="1787" y="2624"/>
                </a:lnTo>
                <a:lnTo>
                  <a:pt x="1787" y="2633"/>
                </a:lnTo>
                <a:lnTo>
                  <a:pt x="1776" y="2639"/>
                </a:lnTo>
                <a:lnTo>
                  <a:pt x="1776" y="2641"/>
                </a:lnTo>
                <a:lnTo>
                  <a:pt x="1734" y="2639"/>
                </a:lnTo>
                <a:lnTo>
                  <a:pt x="1733" y="2638"/>
                </a:lnTo>
                <a:lnTo>
                  <a:pt x="1665" y="2635"/>
                </a:lnTo>
                <a:lnTo>
                  <a:pt x="1666" y="2571"/>
                </a:lnTo>
                <a:lnTo>
                  <a:pt x="1666" y="2570"/>
                </a:lnTo>
                <a:lnTo>
                  <a:pt x="1666" y="2568"/>
                </a:lnTo>
                <a:lnTo>
                  <a:pt x="1663" y="2509"/>
                </a:lnTo>
                <a:lnTo>
                  <a:pt x="1663" y="2502"/>
                </a:lnTo>
                <a:close/>
                <a:moveTo>
                  <a:pt x="493" y="2124"/>
                </a:moveTo>
                <a:lnTo>
                  <a:pt x="510" y="2124"/>
                </a:lnTo>
                <a:lnTo>
                  <a:pt x="510" y="2091"/>
                </a:lnTo>
                <a:lnTo>
                  <a:pt x="564" y="2099"/>
                </a:lnTo>
                <a:lnTo>
                  <a:pt x="564" y="2149"/>
                </a:lnTo>
                <a:lnTo>
                  <a:pt x="561" y="2150"/>
                </a:lnTo>
                <a:lnTo>
                  <a:pt x="556" y="2152"/>
                </a:lnTo>
                <a:lnTo>
                  <a:pt x="555" y="2153"/>
                </a:lnTo>
                <a:lnTo>
                  <a:pt x="552" y="2155"/>
                </a:lnTo>
                <a:lnTo>
                  <a:pt x="547" y="2156"/>
                </a:lnTo>
                <a:lnTo>
                  <a:pt x="543" y="2158"/>
                </a:lnTo>
                <a:lnTo>
                  <a:pt x="538" y="2159"/>
                </a:lnTo>
                <a:lnTo>
                  <a:pt x="532" y="2159"/>
                </a:lnTo>
                <a:lnTo>
                  <a:pt x="528" y="2161"/>
                </a:lnTo>
                <a:lnTo>
                  <a:pt x="523" y="2161"/>
                </a:lnTo>
                <a:lnTo>
                  <a:pt x="517" y="2162"/>
                </a:lnTo>
                <a:lnTo>
                  <a:pt x="513" y="2162"/>
                </a:lnTo>
                <a:lnTo>
                  <a:pt x="493" y="2161"/>
                </a:lnTo>
                <a:lnTo>
                  <a:pt x="493" y="2124"/>
                </a:lnTo>
                <a:close/>
                <a:moveTo>
                  <a:pt x="0" y="875"/>
                </a:moveTo>
                <a:lnTo>
                  <a:pt x="66" y="875"/>
                </a:lnTo>
                <a:lnTo>
                  <a:pt x="66" y="865"/>
                </a:lnTo>
                <a:lnTo>
                  <a:pt x="66" y="860"/>
                </a:lnTo>
                <a:lnTo>
                  <a:pt x="66" y="840"/>
                </a:lnTo>
                <a:lnTo>
                  <a:pt x="68" y="840"/>
                </a:lnTo>
                <a:lnTo>
                  <a:pt x="90" y="840"/>
                </a:lnTo>
                <a:lnTo>
                  <a:pt x="99" y="824"/>
                </a:lnTo>
                <a:lnTo>
                  <a:pt x="102" y="819"/>
                </a:lnTo>
                <a:lnTo>
                  <a:pt x="99" y="818"/>
                </a:lnTo>
                <a:lnTo>
                  <a:pt x="75" y="802"/>
                </a:lnTo>
                <a:lnTo>
                  <a:pt x="66" y="796"/>
                </a:lnTo>
                <a:lnTo>
                  <a:pt x="66" y="795"/>
                </a:lnTo>
                <a:lnTo>
                  <a:pt x="66" y="789"/>
                </a:lnTo>
                <a:lnTo>
                  <a:pt x="66" y="786"/>
                </a:lnTo>
                <a:lnTo>
                  <a:pt x="66" y="762"/>
                </a:lnTo>
                <a:lnTo>
                  <a:pt x="66" y="754"/>
                </a:lnTo>
                <a:lnTo>
                  <a:pt x="66" y="745"/>
                </a:lnTo>
                <a:lnTo>
                  <a:pt x="66" y="713"/>
                </a:lnTo>
                <a:lnTo>
                  <a:pt x="65" y="704"/>
                </a:lnTo>
                <a:lnTo>
                  <a:pt x="65" y="703"/>
                </a:lnTo>
                <a:lnTo>
                  <a:pt x="65" y="701"/>
                </a:lnTo>
                <a:lnTo>
                  <a:pt x="65" y="695"/>
                </a:lnTo>
                <a:lnTo>
                  <a:pt x="65" y="683"/>
                </a:lnTo>
                <a:lnTo>
                  <a:pt x="65" y="677"/>
                </a:lnTo>
                <a:lnTo>
                  <a:pt x="65" y="674"/>
                </a:lnTo>
                <a:lnTo>
                  <a:pt x="65" y="671"/>
                </a:lnTo>
                <a:lnTo>
                  <a:pt x="65" y="669"/>
                </a:lnTo>
                <a:lnTo>
                  <a:pt x="65" y="666"/>
                </a:lnTo>
                <a:lnTo>
                  <a:pt x="65" y="663"/>
                </a:lnTo>
                <a:lnTo>
                  <a:pt x="66" y="663"/>
                </a:lnTo>
                <a:lnTo>
                  <a:pt x="68" y="663"/>
                </a:lnTo>
                <a:lnTo>
                  <a:pt x="69" y="663"/>
                </a:lnTo>
                <a:lnTo>
                  <a:pt x="71" y="663"/>
                </a:lnTo>
                <a:lnTo>
                  <a:pt x="72" y="663"/>
                </a:lnTo>
                <a:lnTo>
                  <a:pt x="75" y="665"/>
                </a:lnTo>
                <a:lnTo>
                  <a:pt x="77" y="665"/>
                </a:lnTo>
                <a:lnTo>
                  <a:pt x="78" y="665"/>
                </a:lnTo>
                <a:lnTo>
                  <a:pt x="80" y="666"/>
                </a:lnTo>
                <a:lnTo>
                  <a:pt x="99" y="666"/>
                </a:lnTo>
                <a:lnTo>
                  <a:pt x="120" y="666"/>
                </a:lnTo>
                <a:lnTo>
                  <a:pt x="145" y="666"/>
                </a:lnTo>
                <a:lnTo>
                  <a:pt x="154" y="666"/>
                </a:lnTo>
                <a:lnTo>
                  <a:pt x="155" y="666"/>
                </a:lnTo>
                <a:lnTo>
                  <a:pt x="157" y="666"/>
                </a:lnTo>
                <a:lnTo>
                  <a:pt x="158" y="666"/>
                </a:lnTo>
                <a:lnTo>
                  <a:pt x="160" y="665"/>
                </a:lnTo>
                <a:lnTo>
                  <a:pt x="161" y="665"/>
                </a:lnTo>
                <a:lnTo>
                  <a:pt x="163" y="665"/>
                </a:lnTo>
                <a:lnTo>
                  <a:pt x="164" y="665"/>
                </a:lnTo>
                <a:lnTo>
                  <a:pt x="166" y="665"/>
                </a:lnTo>
                <a:lnTo>
                  <a:pt x="167" y="665"/>
                </a:lnTo>
                <a:lnTo>
                  <a:pt x="167" y="669"/>
                </a:lnTo>
                <a:lnTo>
                  <a:pt x="170" y="669"/>
                </a:lnTo>
                <a:lnTo>
                  <a:pt x="176" y="669"/>
                </a:lnTo>
                <a:lnTo>
                  <a:pt x="187" y="669"/>
                </a:lnTo>
                <a:lnTo>
                  <a:pt x="199" y="669"/>
                </a:lnTo>
                <a:lnTo>
                  <a:pt x="241" y="669"/>
                </a:lnTo>
                <a:lnTo>
                  <a:pt x="261" y="669"/>
                </a:lnTo>
                <a:lnTo>
                  <a:pt x="292" y="669"/>
                </a:lnTo>
                <a:lnTo>
                  <a:pt x="300" y="669"/>
                </a:lnTo>
                <a:lnTo>
                  <a:pt x="321" y="669"/>
                </a:lnTo>
                <a:lnTo>
                  <a:pt x="324" y="669"/>
                </a:lnTo>
                <a:lnTo>
                  <a:pt x="332" y="669"/>
                </a:lnTo>
                <a:lnTo>
                  <a:pt x="335" y="669"/>
                </a:lnTo>
                <a:lnTo>
                  <a:pt x="341" y="669"/>
                </a:lnTo>
                <a:lnTo>
                  <a:pt x="363" y="669"/>
                </a:lnTo>
                <a:lnTo>
                  <a:pt x="371" y="669"/>
                </a:lnTo>
                <a:lnTo>
                  <a:pt x="375" y="669"/>
                </a:lnTo>
                <a:lnTo>
                  <a:pt x="380" y="669"/>
                </a:lnTo>
                <a:lnTo>
                  <a:pt x="392" y="669"/>
                </a:lnTo>
                <a:lnTo>
                  <a:pt x="401" y="668"/>
                </a:lnTo>
                <a:lnTo>
                  <a:pt x="401" y="666"/>
                </a:lnTo>
                <a:lnTo>
                  <a:pt x="401" y="609"/>
                </a:lnTo>
                <a:lnTo>
                  <a:pt x="401" y="601"/>
                </a:lnTo>
                <a:lnTo>
                  <a:pt x="449" y="621"/>
                </a:lnTo>
                <a:lnTo>
                  <a:pt x="461" y="625"/>
                </a:lnTo>
                <a:lnTo>
                  <a:pt x="469" y="628"/>
                </a:lnTo>
                <a:lnTo>
                  <a:pt x="482" y="633"/>
                </a:lnTo>
                <a:lnTo>
                  <a:pt x="537" y="651"/>
                </a:lnTo>
                <a:lnTo>
                  <a:pt x="574" y="663"/>
                </a:lnTo>
                <a:lnTo>
                  <a:pt x="573" y="668"/>
                </a:lnTo>
                <a:lnTo>
                  <a:pt x="573" y="669"/>
                </a:lnTo>
                <a:lnTo>
                  <a:pt x="573" y="674"/>
                </a:lnTo>
                <a:lnTo>
                  <a:pt x="571" y="677"/>
                </a:lnTo>
                <a:lnTo>
                  <a:pt x="564" y="675"/>
                </a:lnTo>
                <a:lnTo>
                  <a:pt x="564" y="678"/>
                </a:lnTo>
                <a:lnTo>
                  <a:pt x="564" y="680"/>
                </a:lnTo>
                <a:lnTo>
                  <a:pt x="564" y="681"/>
                </a:lnTo>
                <a:lnTo>
                  <a:pt x="534" y="681"/>
                </a:lnTo>
                <a:lnTo>
                  <a:pt x="531" y="681"/>
                </a:lnTo>
                <a:lnTo>
                  <a:pt x="528" y="681"/>
                </a:lnTo>
                <a:lnTo>
                  <a:pt x="525" y="681"/>
                </a:lnTo>
                <a:lnTo>
                  <a:pt x="525" y="683"/>
                </a:lnTo>
                <a:lnTo>
                  <a:pt x="523" y="683"/>
                </a:lnTo>
                <a:lnTo>
                  <a:pt x="523" y="684"/>
                </a:lnTo>
                <a:lnTo>
                  <a:pt x="522" y="686"/>
                </a:lnTo>
                <a:lnTo>
                  <a:pt x="516" y="690"/>
                </a:lnTo>
                <a:lnTo>
                  <a:pt x="504" y="683"/>
                </a:lnTo>
                <a:lnTo>
                  <a:pt x="500" y="680"/>
                </a:lnTo>
                <a:lnTo>
                  <a:pt x="497" y="678"/>
                </a:lnTo>
                <a:lnTo>
                  <a:pt x="496" y="677"/>
                </a:lnTo>
                <a:lnTo>
                  <a:pt x="491" y="675"/>
                </a:lnTo>
                <a:lnTo>
                  <a:pt x="488" y="672"/>
                </a:lnTo>
                <a:lnTo>
                  <a:pt x="485" y="671"/>
                </a:lnTo>
                <a:lnTo>
                  <a:pt x="484" y="671"/>
                </a:lnTo>
                <a:lnTo>
                  <a:pt x="481" y="669"/>
                </a:lnTo>
                <a:lnTo>
                  <a:pt x="478" y="668"/>
                </a:lnTo>
                <a:lnTo>
                  <a:pt x="473" y="666"/>
                </a:lnTo>
                <a:lnTo>
                  <a:pt x="470" y="666"/>
                </a:lnTo>
                <a:lnTo>
                  <a:pt x="466" y="665"/>
                </a:lnTo>
                <a:lnTo>
                  <a:pt x="461" y="665"/>
                </a:lnTo>
                <a:lnTo>
                  <a:pt x="458" y="665"/>
                </a:lnTo>
                <a:lnTo>
                  <a:pt x="457" y="665"/>
                </a:lnTo>
                <a:lnTo>
                  <a:pt x="452" y="665"/>
                </a:lnTo>
                <a:lnTo>
                  <a:pt x="430" y="665"/>
                </a:lnTo>
                <a:lnTo>
                  <a:pt x="430" y="668"/>
                </a:lnTo>
                <a:lnTo>
                  <a:pt x="430" y="672"/>
                </a:lnTo>
                <a:lnTo>
                  <a:pt x="442" y="672"/>
                </a:lnTo>
                <a:lnTo>
                  <a:pt x="442" y="674"/>
                </a:lnTo>
                <a:lnTo>
                  <a:pt x="442" y="675"/>
                </a:lnTo>
                <a:lnTo>
                  <a:pt x="442" y="678"/>
                </a:lnTo>
                <a:lnTo>
                  <a:pt x="442" y="689"/>
                </a:lnTo>
                <a:lnTo>
                  <a:pt x="449" y="689"/>
                </a:lnTo>
                <a:lnTo>
                  <a:pt x="449" y="678"/>
                </a:lnTo>
                <a:lnTo>
                  <a:pt x="449" y="675"/>
                </a:lnTo>
                <a:lnTo>
                  <a:pt x="449" y="672"/>
                </a:lnTo>
                <a:lnTo>
                  <a:pt x="455" y="672"/>
                </a:lnTo>
                <a:lnTo>
                  <a:pt x="461" y="672"/>
                </a:lnTo>
                <a:lnTo>
                  <a:pt x="466" y="672"/>
                </a:lnTo>
                <a:lnTo>
                  <a:pt x="467" y="672"/>
                </a:lnTo>
                <a:lnTo>
                  <a:pt x="469" y="674"/>
                </a:lnTo>
                <a:lnTo>
                  <a:pt x="469" y="677"/>
                </a:lnTo>
                <a:lnTo>
                  <a:pt x="469" y="698"/>
                </a:lnTo>
                <a:lnTo>
                  <a:pt x="499" y="698"/>
                </a:lnTo>
                <a:lnTo>
                  <a:pt x="502" y="698"/>
                </a:lnTo>
                <a:lnTo>
                  <a:pt x="508" y="698"/>
                </a:lnTo>
                <a:lnTo>
                  <a:pt x="514" y="698"/>
                </a:lnTo>
                <a:lnTo>
                  <a:pt x="517" y="698"/>
                </a:lnTo>
                <a:lnTo>
                  <a:pt x="525" y="698"/>
                </a:lnTo>
                <a:lnTo>
                  <a:pt x="535" y="707"/>
                </a:lnTo>
                <a:lnTo>
                  <a:pt x="531" y="707"/>
                </a:lnTo>
                <a:lnTo>
                  <a:pt x="570" y="742"/>
                </a:lnTo>
                <a:lnTo>
                  <a:pt x="583" y="742"/>
                </a:lnTo>
                <a:lnTo>
                  <a:pt x="602" y="742"/>
                </a:lnTo>
                <a:lnTo>
                  <a:pt x="603" y="742"/>
                </a:lnTo>
                <a:lnTo>
                  <a:pt x="603" y="721"/>
                </a:lnTo>
                <a:lnTo>
                  <a:pt x="602" y="721"/>
                </a:lnTo>
                <a:lnTo>
                  <a:pt x="583" y="721"/>
                </a:lnTo>
                <a:lnTo>
                  <a:pt x="576" y="719"/>
                </a:lnTo>
                <a:lnTo>
                  <a:pt x="576" y="698"/>
                </a:lnTo>
                <a:lnTo>
                  <a:pt x="586" y="698"/>
                </a:lnTo>
                <a:lnTo>
                  <a:pt x="592" y="698"/>
                </a:lnTo>
                <a:lnTo>
                  <a:pt x="592" y="693"/>
                </a:lnTo>
                <a:lnTo>
                  <a:pt x="592" y="690"/>
                </a:lnTo>
                <a:lnTo>
                  <a:pt x="592" y="687"/>
                </a:lnTo>
                <a:lnTo>
                  <a:pt x="599" y="687"/>
                </a:lnTo>
                <a:lnTo>
                  <a:pt x="602" y="687"/>
                </a:lnTo>
                <a:lnTo>
                  <a:pt x="603" y="687"/>
                </a:lnTo>
                <a:lnTo>
                  <a:pt x="603" y="683"/>
                </a:lnTo>
                <a:lnTo>
                  <a:pt x="603" y="671"/>
                </a:lnTo>
                <a:lnTo>
                  <a:pt x="603" y="662"/>
                </a:lnTo>
                <a:lnTo>
                  <a:pt x="603" y="653"/>
                </a:lnTo>
                <a:lnTo>
                  <a:pt x="609" y="654"/>
                </a:lnTo>
                <a:lnTo>
                  <a:pt x="624" y="654"/>
                </a:lnTo>
                <a:lnTo>
                  <a:pt x="624" y="627"/>
                </a:lnTo>
                <a:lnTo>
                  <a:pt x="621" y="627"/>
                </a:lnTo>
                <a:lnTo>
                  <a:pt x="621" y="616"/>
                </a:lnTo>
                <a:lnTo>
                  <a:pt x="621" y="609"/>
                </a:lnTo>
                <a:lnTo>
                  <a:pt x="618" y="610"/>
                </a:lnTo>
                <a:lnTo>
                  <a:pt x="618" y="601"/>
                </a:lnTo>
                <a:lnTo>
                  <a:pt x="605" y="600"/>
                </a:lnTo>
                <a:lnTo>
                  <a:pt x="603" y="600"/>
                </a:lnTo>
                <a:lnTo>
                  <a:pt x="603" y="590"/>
                </a:lnTo>
                <a:lnTo>
                  <a:pt x="603" y="578"/>
                </a:lnTo>
                <a:lnTo>
                  <a:pt x="603" y="536"/>
                </a:lnTo>
                <a:lnTo>
                  <a:pt x="603" y="518"/>
                </a:lnTo>
                <a:lnTo>
                  <a:pt x="603" y="516"/>
                </a:lnTo>
                <a:lnTo>
                  <a:pt x="603" y="515"/>
                </a:lnTo>
                <a:lnTo>
                  <a:pt x="603" y="513"/>
                </a:lnTo>
                <a:lnTo>
                  <a:pt x="603" y="495"/>
                </a:lnTo>
                <a:lnTo>
                  <a:pt x="603" y="438"/>
                </a:lnTo>
                <a:lnTo>
                  <a:pt x="603" y="427"/>
                </a:lnTo>
                <a:lnTo>
                  <a:pt x="629" y="425"/>
                </a:lnTo>
                <a:lnTo>
                  <a:pt x="629" y="418"/>
                </a:lnTo>
                <a:lnTo>
                  <a:pt x="603" y="418"/>
                </a:lnTo>
                <a:lnTo>
                  <a:pt x="602" y="418"/>
                </a:lnTo>
                <a:lnTo>
                  <a:pt x="599" y="418"/>
                </a:lnTo>
                <a:lnTo>
                  <a:pt x="543" y="418"/>
                </a:lnTo>
                <a:lnTo>
                  <a:pt x="537" y="419"/>
                </a:lnTo>
                <a:lnTo>
                  <a:pt x="537" y="283"/>
                </a:lnTo>
                <a:lnTo>
                  <a:pt x="504" y="283"/>
                </a:lnTo>
                <a:lnTo>
                  <a:pt x="469" y="283"/>
                </a:lnTo>
                <a:lnTo>
                  <a:pt x="467" y="145"/>
                </a:lnTo>
                <a:lnTo>
                  <a:pt x="540" y="145"/>
                </a:lnTo>
                <a:lnTo>
                  <a:pt x="549" y="145"/>
                </a:lnTo>
                <a:lnTo>
                  <a:pt x="567" y="145"/>
                </a:lnTo>
                <a:lnTo>
                  <a:pt x="602" y="145"/>
                </a:lnTo>
                <a:lnTo>
                  <a:pt x="603" y="222"/>
                </a:lnTo>
                <a:lnTo>
                  <a:pt x="603" y="283"/>
                </a:lnTo>
                <a:lnTo>
                  <a:pt x="736" y="280"/>
                </a:lnTo>
                <a:lnTo>
                  <a:pt x="739" y="280"/>
                </a:lnTo>
                <a:lnTo>
                  <a:pt x="739" y="392"/>
                </a:lnTo>
                <a:lnTo>
                  <a:pt x="739" y="415"/>
                </a:lnTo>
                <a:lnTo>
                  <a:pt x="739" y="416"/>
                </a:lnTo>
                <a:lnTo>
                  <a:pt x="767" y="415"/>
                </a:lnTo>
                <a:lnTo>
                  <a:pt x="795" y="415"/>
                </a:lnTo>
                <a:lnTo>
                  <a:pt x="808" y="413"/>
                </a:lnTo>
                <a:lnTo>
                  <a:pt x="843" y="413"/>
                </a:lnTo>
                <a:lnTo>
                  <a:pt x="870" y="413"/>
                </a:lnTo>
                <a:lnTo>
                  <a:pt x="871" y="540"/>
                </a:lnTo>
                <a:lnTo>
                  <a:pt x="808" y="540"/>
                </a:lnTo>
                <a:lnTo>
                  <a:pt x="807" y="540"/>
                </a:lnTo>
                <a:lnTo>
                  <a:pt x="807" y="674"/>
                </a:lnTo>
                <a:lnTo>
                  <a:pt x="807" y="675"/>
                </a:lnTo>
                <a:lnTo>
                  <a:pt x="808" y="675"/>
                </a:lnTo>
                <a:lnTo>
                  <a:pt x="813" y="675"/>
                </a:lnTo>
                <a:lnTo>
                  <a:pt x="813" y="674"/>
                </a:lnTo>
                <a:lnTo>
                  <a:pt x="813" y="659"/>
                </a:lnTo>
                <a:lnTo>
                  <a:pt x="820" y="659"/>
                </a:lnTo>
                <a:lnTo>
                  <a:pt x="820" y="674"/>
                </a:lnTo>
                <a:lnTo>
                  <a:pt x="820" y="675"/>
                </a:lnTo>
                <a:lnTo>
                  <a:pt x="825" y="675"/>
                </a:lnTo>
                <a:lnTo>
                  <a:pt x="834" y="675"/>
                </a:lnTo>
                <a:lnTo>
                  <a:pt x="865" y="675"/>
                </a:lnTo>
                <a:lnTo>
                  <a:pt x="874" y="675"/>
                </a:lnTo>
                <a:lnTo>
                  <a:pt x="874" y="674"/>
                </a:lnTo>
                <a:lnTo>
                  <a:pt x="874" y="642"/>
                </a:lnTo>
                <a:lnTo>
                  <a:pt x="874" y="621"/>
                </a:lnTo>
                <a:lnTo>
                  <a:pt x="874" y="540"/>
                </a:lnTo>
                <a:lnTo>
                  <a:pt x="874" y="418"/>
                </a:lnTo>
                <a:lnTo>
                  <a:pt x="874" y="416"/>
                </a:lnTo>
                <a:lnTo>
                  <a:pt x="874" y="413"/>
                </a:lnTo>
                <a:lnTo>
                  <a:pt x="874" y="410"/>
                </a:lnTo>
                <a:lnTo>
                  <a:pt x="873" y="277"/>
                </a:lnTo>
                <a:lnTo>
                  <a:pt x="911" y="277"/>
                </a:lnTo>
                <a:lnTo>
                  <a:pt x="932" y="277"/>
                </a:lnTo>
                <a:lnTo>
                  <a:pt x="933" y="336"/>
                </a:lnTo>
                <a:lnTo>
                  <a:pt x="935" y="338"/>
                </a:lnTo>
                <a:lnTo>
                  <a:pt x="938" y="338"/>
                </a:lnTo>
                <a:lnTo>
                  <a:pt x="938" y="341"/>
                </a:lnTo>
                <a:lnTo>
                  <a:pt x="936" y="345"/>
                </a:lnTo>
                <a:lnTo>
                  <a:pt x="936" y="366"/>
                </a:lnTo>
                <a:lnTo>
                  <a:pt x="935" y="366"/>
                </a:lnTo>
                <a:lnTo>
                  <a:pt x="933" y="366"/>
                </a:lnTo>
                <a:lnTo>
                  <a:pt x="912" y="366"/>
                </a:lnTo>
                <a:lnTo>
                  <a:pt x="912" y="374"/>
                </a:lnTo>
                <a:lnTo>
                  <a:pt x="917" y="374"/>
                </a:lnTo>
                <a:lnTo>
                  <a:pt x="923" y="374"/>
                </a:lnTo>
                <a:lnTo>
                  <a:pt x="923" y="375"/>
                </a:lnTo>
                <a:lnTo>
                  <a:pt x="936" y="375"/>
                </a:lnTo>
                <a:lnTo>
                  <a:pt x="936" y="381"/>
                </a:lnTo>
                <a:lnTo>
                  <a:pt x="936" y="385"/>
                </a:lnTo>
                <a:lnTo>
                  <a:pt x="935" y="410"/>
                </a:lnTo>
                <a:lnTo>
                  <a:pt x="935" y="413"/>
                </a:lnTo>
                <a:lnTo>
                  <a:pt x="939" y="413"/>
                </a:lnTo>
                <a:lnTo>
                  <a:pt x="1007" y="412"/>
                </a:lnTo>
                <a:lnTo>
                  <a:pt x="1019" y="412"/>
                </a:lnTo>
                <a:lnTo>
                  <a:pt x="1025" y="412"/>
                </a:lnTo>
                <a:lnTo>
                  <a:pt x="1027" y="412"/>
                </a:lnTo>
                <a:lnTo>
                  <a:pt x="1031" y="412"/>
                </a:lnTo>
                <a:lnTo>
                  <a:pt x="1033" y="412"/>
                </a:lnTo>
                <a:lnTo>
                  <a:pt x="1037" y="412"/>
                </a:lnTo>
                <a:lnTo>
                  <a:pt x="1051" y="412"/>
                </a:lnTo>
                <a:lnTo>
                  <a:pt x="1055" y="412"/>
                </a:lnTo>
                <a:lnTo>
                  <a:pt x="1057" y="413"/>
                </a:lnTo>
                <a:lnTo>
                  <a:pt x="1058" y="413"/>
                </a:lnTo>
                <a:lnTo>
                  <a:pt x="1058" y="397"/>
                </a:lnTo>
                <a:lnTo>
                  <a:pt x="1060" y="380"/>
                </a:lnTo>
                <a:lnTo>
                  <a:pt x="1068" y="350"/>
                </a:lnTo>
                <a:lnTo>
                  <a:pt x="1086" y="315"/>
                </a:lnTo>
                <a:lnTo>
                  <a:pt x="1105" y="283"/>
                </a:lnTo>
                <a:lnTo>
                  <a:pt x="1128" y="269"/>
                </a:lnTo>
                <a:lnTo>
                  <a:pt x="1129" y="268"/>
                </a:lnTo>
                <a:lnTo>
                  <a:pt x="1134" y="265"/>
                </a:lnTo>
                <a:lnTo>
                  <a:pt x="1178" y="259"/>
                </a:lnTo>
                <a:lnTo>
                  <a:pt x="1211" y="250"/>
                </a:lnTo>
                <a:lnTo>
                  <a:pt x="1239" y="226"/>
                </a:lnTo>
                <a:lnTo>
                  <a:pt x="1258" y="192"/>
                </a:lnTo>
                <a:lnTo>
                  <a:pt x="1267" y="171"/>
                </a:lnTo>
                <a:lnTo>
                  <a:pt x="1270" y="142"/>
                </a:lnTo>
                <a:lnTo>
                  <a:pt x="1270" y="141"/>
                </a:lnTo>
                <a:lnTo>
                  <a:pt x="1282" y="141"/>
                </a:lnTo>
                <a:lnTo>
                  <a:pt x="1283" y="141"/>
                </a:lnTo>
                <a:lnTo>
                  <a:pt x="1291" y="141"/>
                </a:lnTo>
                <a:lnTo>
                  <a:pt x="1294" y="113"/>
                </a:lnTo>
                <a:lnTo>
                  <a:pt x="1300" y="79"/>
                </a:lnTo>
                <a:lnTo>
                  <a:pt x="1300" y="73"/>
                </a:lnTo>
                <a:lnTo>
                  <a:pt x="1301" y="73"/>
                </a:lnTo>
                <a:lnTo>
                  <a:pt x="1301" y="71"/>
                </a:lnTo>
                <a:lnTo>
                  <a:pt x="1301" y="68"/>
                </a:lnTo>
                <a:lnTo>
                  <a:pt x="1303" y="63"/>
                </a:lnTo>
                <a:lnTo>
                  <a:pt x="1309" y="48"/>
                </a:lnTo>
                <a:lnTo>
                  <a:pt x="1316" y="33"/>
                </a:lnTo>
                <a:lnTo>
                  <a:pt x="1325" y="12"/>
                </a:lnTo>
                <a:lnTo>
                  <a:pt x="1328" y="7"/>
                </a:lnTo>
                <a:lnTo>
                  <a:pt x="1330" y="35"/>
                </a:lnTo>
                <a:lnTo>
                  <a:pt x="1328" y="39"/>
                </a:lnTo>
                <a:lnTo>
                  <a:pt x="1395" y="38"/>
                </a:lnTo>
                <a:lnTo>
                  <a:pt x="1396" y="38"/>
                </a:lnTo>
                <a:lnTo>
                  <a:pt x="1396" y="35"/>
                </a:lnTo>
                <a:lnTo>
                  <a:pt x="1396" y="30"/>
                </a:lnTo>
                <a:lnTo>
                  <a:pt x="1402" y="30"/>
                </a:lnTo>
                <a:lnTo>
                  <a:pt x="1405" y="30"/>
                </a:lnTo>
                <a:lnTo>
                  <a:pt x="1405" y="38"/>
                </a:lnTo>
                <a:lnTo>
                  <a:pt x="1398" y="38"/>
                </a:lnTo>
                <a:lnTo>
                  <a:pt x="1398" y="54"/>
                </a:lnTo>
                <a:lnTo>
                  <a:pt x="1396" y="54"/>
                </a:lnTo>
                <a:lnTo>
                  <a:pt x="1395" y="54"/>
                </a:lnTo>
                <a:lnTo>
                  <a:pt x="1374" y="56"/>
                </a:lnTo>
                <a:lnTo>
                  <a:pt x="1374" y="57"/>
                </a:lnTo>
                <a:lnTo>
                  <a:pt x="1375" y="71"/>
                </a:lnTo>
                <a:lnTo>
                  <a:pt x="1334" y="71"/>
                </a:lnTo>
                <a:lnTo>
                  <a:pt x="1330" y="71"/>
                </a:lnTo>
                <a:lnTo>
                  <a:pt x="1330" y="106"/>
                </a:lnTo>
                <a:lnTo>
                  <a:pt x="1393" y="106"/>
                </a:lnTo>
                <a:lnTo>
                  <a:pt x="1395" y="106"/>
                </a:lnTo>
                <a:lnTo>
                  <a:pt x="1398" y="106"/>
                </a:lnTo>
                <a:lnTo>
                  <a:pt x="1398" y="127"/>
                </a:lnTo>
                <a:lnTo>
                  <a:pt x="1398" y="130"/>
                </a:lnTo>
                <a:lnTo>
                  <a:pt x="1396" y="130"/>
                </a:lnTo>
                <a:lnTo>
                  <a:pt x="1384" y="130"/>
                </a:lnTo>
                <a:lnTo>
                  <a:pt x="1377" y="130"/>
                </a:lnTo>
                <a:lnTo>
                  <a:pt x="1377" y="138"/>
                </a:lnTo>
                <a:lnTo>
                  <a:pt x="1377" y="141"/>
                </a:lnTo>
                <a:lnTo>
                  <a:pt x="1384" y="139"/>
                </a:lnTo>
                <a:lnTo>
                  <a:pt x="1398" y="139"/>
                </a:lnTo>
                <a:lnTo>
                  <a:pt x="1399" y="139"/>
                </a:lnTo>
                <a:lnTo>
                  <a:pt x="1399" y="138"/>
                </a:lnTo>
                <a:lnTo>
                  <a:pt x="1399" y="129"/>
                </a:lnTo>
                <a:lnTo>
                  <a:pt x="1408" y="129"/>
                </a:lnTo>
                <a:lnTo>
                  <a:pt x="1408" y="130"/>
                </a:lnTo>
                <a:lnTo>
                  <a:pt x="1416" y="130"/>
                </a:lnTo>
                <a:lnTo>
                  <a:pt x="1416" y="127"/>
                </a:lnTo>
                <a:lnTo>
                  <a:pt x="1416" y="97"/>
                </a:lnTo>
                <a:lnTo>
                  <a:pt x="1414" y="97"/>
                </a:lnTo>
                <a:lnTo>
                  <a:pt x="1414" y="89"/>
                </a:lnTo>
                <a:lnTo>
                  <a:pt x="1419" y="89"/>
                </a:lnTo>
                <a:lnTo>
                  <a:pt x="1454" y="88"/>
                </a:lnTo>
                <a:lnTo>
                  <a:pt x="1454" y="98"/>
                </a:lnTo>
                <a:lnTo>
                  <a:pt x="1454" y="100"/>
                </a:lnTo>
                <a:lnTo>
                  <a:pt x="1452" y="103"/>
                </a:lnTo>
                <a:lnTo>
                  <a:pt x="1452" y="126"/>
                </a:lnTo>
                <a:lnTo>
                  <a:pt x="1464" y="126"/>
                </a:lnTo>
                <a:lnTo>
                  <a:pt x="1464" y="139"/>
                </a:lnTo>
                <a:lnTo>
                  <a:pt x="1466" y="139"/>
                </a:lnTo>
                <a:lnTo>
                  <a:pt x="1491" y="138"/>
                </a:lnTo>
                <a:lnTo>
                  <a:pt x="1530" y="98"/>
                </a:lnTo>
                <a:lnTo>
                  <a:pt x="1530" y="70"/>
                </a:lnTo>
                <a:lnTo>
                  <a:pt x="1535" y="70"/>
                </a:lnTo>
                <a:lnTo>
                  <a:pt x="1574" y="70"/>
                </a:lnTo>
                <a:lnTo>
                  <a:pt x="1654" y="0"/>
                </a:lnTo>
                <a:lnTo>
                  <a:pt x="1693" y="0"/>
                </a:lnTo>
                <a:lnTo>
                  <a:pt x="1710" y="17"/>
                </a:lnTo>
                <a:lnTo>
                  <a:pt x="1731" y="38"/>
                </a:lnTo>
                <a:lnTo>
                  <a:pt x="1731" y="53"/>
                </a:lnTo>
                <a:lnTo>
                  <a:pt x="1701" y="83"/>
                </a:lnTo>
                <a:lnTo>
                  <a:pt x="1698" y="86"/>
                </a:lnTo>
                <a:lnTo>
                  <a:pt x="1681" y="103"/>
                </a:lnTo>
                <a:lnTo>
                  <a:pt x="1680" y="104"/>
                </a:lnTo>
                <a:lnTo>
                  <a:pt x="1680" y="106"/>
                </a:lnTo>
                <a:lnTo>
                  <a:pt x="1662" y="120"/>
                </a:lnTo>
                <a:lnTo>
                  <a:pt x="1662" y="112"/>
                </a:lnTo>
                <a:lnTo>
                  <a:pt x="1647" y="129"/>
                </a:lnTo>
                <a:lnTo>
                  <a:pt x="1647" y="136"/>
                </a:lnTo>
                <a:lnTo>
                  <a:pt x="1663" y="136"/>
                </a:lnTo>
                <a:lnTo>
                  <a:pt x="1677" y="136"/>
                </a:lnTo>
                <a:lnTo>
                  <a:pt x="1699" y="135"/>
                </a:lnTo>
                <a:lnTo>
                  <a:pt x="1730" y="135"/>
                </a:lnTo>
                <a:lnTo>
                  <a:pt x="1763" y="135"/>
                </a:lnTo>
                <a:lnTo>
                  <a:pt x="1764" y="135"/>
                </a:lnTo>
                <a:lnTo>
                  <a:pt x="1770" y="133"/>
                </a:lnTo>
                <a:lnTo>
                  <a:pt x="1772" y="133"/>
                </a:lnTo>
                <a:lnTo>
                  <a:pt x="1772" y="132"/>
                </a:lnTo>
                <a:lnTo>
                  <a:pt x="1772" y="100"/>
                </a:lnTo>
                <a:lnTo>
                  <a:pt x="1785" y="100"/>
                </a:lnTo>
                <a:lnTo>
                  <a:pt x="1785" y="121"/>
                </a:lnTo>
                <a:lnTo>
                  <a:pt x="1787" y="121"/>
                </a:lnTo>
                <a:lnTo>
                  <a:pt x="1787" y="132"/>
                </a:lnTo>
                <a:lnTo>
                  <a:pt x="1791" y="132"/>
                </a:lnTo>
                <a:lnTo>
                  <a:pt x="1791" y="126"/>
                </a:lnTo>
                <a:lnTo>
                  <a:pt x="1797" y="126"/>
                </a:lnTo>
                <a:lnTo>
                  <a:pt x="1797" y="109"/>
                </a:lnTo>
                <a:lnTo>
                  <a:pt x="1797" y="91"/>
                </a:lnTo>
                <a:lnTo>
                  <a:pt x="1800" y="91"/>
                </a:lnTo>
                <a:lnTo>
                  <a:pt x="1853" y="91"/>
                </a:lnTo>
                <a:lnTo>
                  <a:pt x="1864" y="91"/>
                </a:lnTo>
                <a:lnTo>
                  <a:pt x="1865" y="91"/>
                </a:lnTo>
                <a:lnTo>
                  <a:pt x="1865" y="116"/>
                </a:lnTo>
                <a:lnTo>
                  <a:pt x="1865" y="129"/>
                </a:lnTo>
                <a:lnTo>
                  <a:pt x="1865" y="130"/>
                </a:lnTo>
                <a:lnTo>
                  <a:pt x="1865" y="132"/>
                </a:lnTo>
                <a:lnTo>
                  <a:pt x="1870" y="132"/>
                </a:lnTo>
                <a:lnTo>
                  <a:pt x="1871" y="132"/>
                </a:lnTo>
                <a:lnTo>
                  <a:pt x="1871" y="130"/>
                </a:lnTo>
                <a:lnTo>
                  <a:pt x="1871" y="124"/>
                </a:lnTo>
                <a:lnTo>
                  <a:pt x="1871" y="121"/>
                </a:lnTo>
                <a:lnTo>
                  <a:pt x="1877" y="120"/>
                </a:lnTo>
                <a:lnTo>
                  <a:pt x="1877" y="121"/>
                </a:lnTo>
                <a:lnTo>
                  <a:pt x="1877" y="130"/>
                </a:lnTo>
                <a:lnTo>
                  <a:pt x="1877" y="132"/>
                </a:lnTo>
                <a:lnTo>
                  <a:pt x="1880" y="132"/>
                </a:lnTo>
                <a:lnTo>
                  <a:pt x="1898" y="132"/>
                </a:lnTo>
                <a:lnTo>
                  <a:pt x="1909" y="132"/>
                </a:lnTo>
                <a:lnTo>
                  <a:pt x="1909" y="130"/>
                </a:lnTo>
                <a:lnTo>
                  <a:pt x="1909" y="120"/>
                </a:lnTo>
                <a:lnTo>
                  <a:pt x="1920" y="120"/>
                </a:lnTo>
                <a:lnTo>
                  <a:pt x="1920" y="110"/>
                </a:lnTo>
                <a:lnTo>
                  <a:pt x="1920" y="107"/>
                </a:lnTo>
                <a:lnTo>
                  <a:pt x="1932" y="106"/>
                </a:lnTo>
                <a:lnTo>
                  <a:pt x="1933" y="106"/>
                </a:lnTo>
                <a:lnTo>
                  <a:pt x="1933" y="97"/>
                </a:lnTo>
                <a:lnTo>
                  <a:pt x="1935" y="95"/>
                </a:lnTo>
                <a:lnTo>
                  <a:pt x="1944" y="85"/>
                </a:lnTo>
                <a:lnTo>
                  <a:pt x="1945" y="65"/>
                </a:lnTo>
                <a:lnTo>
                  <a:pt x="1974" y="65"/>
                </a:lnTo>
                <a:lnTo>
                  <a:pt x="1977" y="66"/>
                </a:lnTo>
                <a:lnTo>
                  <a:pt x="1978" y="66"/>
                </a:lnTo>
                <a:lnTo>
                  <a:pt x="2001" y="66"/>
                </a:lnTo>
                <a:lnTo>
                  <a:pt x="2001" y="63"/>
                </a:lnTo>
                <a:lnTo>
                  <a:pt x="2002" y="63"/>
                </a:lnTo>
                <a:lnTo>
                  <a:pt x="2005" y="60"/>
                </a:lnTo>
                <a:lnTo>
                  <a:pt x="2007" y="60"/>
                </a:lnTo>
                <a:lnTo>
                  <a:pt x="2009" y="60"/>
                </a:lnTo>
                <a:lnTo>
                  <a:pt x="2010" y="59"/>
                </a:lnTo>
                <a:lnTo>
                  <a:pt x="2012" y="57"/>
                </a:lnTo>
                <a:lnTo>
                  <a:pt x="2015" y="57"/>
                </a:lnTo>
                <a:lnTo>
                  <a:pt x="2018" y="54"/>
                </a:lnTo>
                <a:lnTo>
                  <a:pt x="2022" y="59"/>
                </a:lnTo>
                <a:lnTo>
                  <a:pt x="2028" y="59"/>
                </a:lnTo>
                <a:lnTo>
                  <a:pt x="2036" y="60"/>
                </a:lnTo>
                <a:lnTo>
                  <a:pt x="2036" y="62"/>
                </a:lnTo>
                <a:lnTo>
                  <a:pt x="2037" y="63"/>
                </a:lnTo>
                <a:lnTo>
                  <a:pt x="2033" y="68"/>
                </a:lnTo>
                <a:lnTo>
                  <a:pt x="2004" y="100"/>
                </a:lnTo>
                <a:lnTo>
                  <a:pt x="1999" y="104"/>
                </a:lnTo>
                <a:lnTo>
                  <a:pt x="1942" y="168"/>
                </a:lnTo>
                <a:lnTo>
                  <a:pt x="1938" y="171"/>
                </a:lnTo>
                <a:lnTo>
                  <a:pt x="1938" y="169"/>
                </a:lnTo>
                <a:lnTo>
                  <a:pt x="1936" y="168"/>
                </a:lnTo>
                <a:lnTo>
                  <a:pt x="1936" y="166"/>
                </a:lnTo>
                <a:lnTo>
                  <a:pt x="1936" y="162"/>
                </a:lnTo>
                <a:lnTo>
                  <a:pt x="1935" y="157"/>
                </a:lnTo>
                <a:lnTo>
                  <a:pt x="1935" y="154"/>
                </a:lnTo>
                <a:lnTo>
                  <a:pt x="1936" y="153"/>
                </a:lnTo>
                <a:lnTo>
                  <a:pt x="1956" y="133"/>
                </a:lnTo>
                <a:lnTo>
                  <a:pt x="1957" y="129"/>
                </a:lnTo>
                <a:lnTo>
                  <a:pt x="1953" y="130"/>
                </a:lnTo>
                <a:lnTo>
                  <a:pt x="1933" y="132"/>
                </a:lnTo>
                <a:lnTo>
                  <a:pt x="1933" y="154"/>
                </a:lnTo>
                <a:lnTo>
                  <a:pt x="1933" y="159"/>
                </a:lnTo>
                <a:lnTo>
                  <a:pt x="1933" y="162"/>
                </a:lnTo>
                <a:lnTo>
                  <a:pt x="1933" y="163"/>
                </a:lnTo>
                <a:lnTo>
                  <a:pt x="1933" y="166"/>
                </a:lnTo>
                <a:lnTo>
                  <a:pt x="1935" y="168"/>
                </a:lnTo>
                <a:lnTo>
                  <a:pt x="1936" y="171"/>
                </a:lnTo>
                <a:lnTo>
                  <a:pt x="1936" y="173"/>
                </a:lnTo>
                <a:lnTo>
                  <a:pt x="1938" y="173"/>
                </a:lnTo>
                <a:lnTo>
                  <a:pt x="1932" y="179"/>
                </a:lnTo>
                <a:lnTo>
                  <a:pt x="1930" y="180"/>
                </a:lnTo>
                <a:lnTo>
                  <a:pt x="1895" y="218"/>
                </a:lnTo>
                <a:lnTo>
                  <a:pt x="1891" y="222"/>
                </a:lnTo>
                <a:lnTo>
                  <a:pt x="1885" y="229"/>
                </a:lnTo>
                <a:lnTo>
                  <a:pt x="1882" y="232"/>
                </a:lnTo>
                <a:lnTo>
                  <a:pt x="1883" y="233"/>
                </a:lnTo>
                <a:lnTo>
                  <a:pt x="1886" y="235"/>
                </a:lnTo>
                <a:lnTo>
                  <a:pt x="1886" y="236"/>
                </a:lnTo>
                <a:lnTo>
                  <a:pt x="1892" y="241"/>
                </a:lnTo>
                <a:lnTo>
                  <a:pt x="1895" y="244"/>
                </a:lnTo>
                <a:lnTo>
                  <a:pt x="1897" y="245"/>
                </a:lnTo>
                <a:lnTo>
                  <a:pt x="1897" y="247"/>
                </a:lnTo>
                <a:lnTo>
                  <a:pt x="1891" y="248"/>
                </a:lnTo>
                <a:lnTo>
                  <a:pt x="1888" y="251"/>
                </a:lnTo>
                <a:lnTo>
                  <a:pt x="1895" y="257"/>
                </a:lnTo>
                <a:lnTo>
                  <a:pt x="1894" y="260"/>
                </a:lnTo>
                <a:lnTo>
                  <a:pt x="1891" y="265"/>
                </a:lnTo>
                <a:lnTo>
                  <a:pt x="1889" y="269"/>
                </a:lnTo>
                <a:lnTo>
                  <a:pt x="1889" y="272"/>
                </a:lnTo>
                <a:lnTo>
                  <a:pt x="1889" y="274"/>
                </a:lnTo>
                <a:lnTo>
                  <a:pt x="1912" y="274"/>
                </a:lnTo>
                <a:lnTo>
                  <a:pt x="1932" y="274"/>
                </a:lnTo>
                <a:lnTo>
                  <a:pt x="1938" y="274"/>
                </a:lnTo>
                <a:lnTo>
                  <a:pt x="1938" y="271"/>
                </a:lnTo>
                <a:lnTo>
                  <a:pt x="1938" y="259"/>
                </a:lnTo>
                <a:lnTo>
                  <a:pt x="1936" y="247"/>
                </a:lnTo>
                <a:lnTo>
                  <a:pt x="1936" y="229"/>
                </a:lnTo>
                <a:lnTo>
                  <a:pt x="1936" y="227"/>
                </a:lnTo>
                <a:lnTo>
                  <a:pt x="1953" y="218"/>
                </a:lnTo>
                <a:lnTo>
                  <a:pt x="1965" y="212"/>
                </a:lnTo>
                <a:lnTo>
                  <a:pt x="1969" y="209"/>
                </a:lnTo>
                <a:lnTo>
                  <a:pt x="1971" y="212"/>
                </a:lnTo>
                <a:lnTo>
                  <a:pt x="1978" y="226"/>
                </a:lnTo>
                <a:lnTo>
                  <a:pt x="1983" y="222"/>
                </a:lnTo>
                <a:lnTo>
                  <a:pt x="1987" y="221"/>
                </a:lnTo>
                <a:lnTo>
                  <a:pt x="2002" y="221"/>
                </a:lnTo>
                <a:lnTo>
                  <a:pt x="2004" y="221"/>
                </a:lnTo>
                <a:lnTo>
                  <a:pt x="2004" y="241"/>
                </a:lnTo>
                <a:lnTo>
                  <a:pt x="2004" y="244"/>
                </a:lnTo>
                <a:lnTo>
                  <a:pt x="2005" y="259"/>
                </a:lnTo>
                <a:lnTo>
                  <a:pt x="2001" y="262"/>
                </a:lnTo>
                <a:lnTo>
                  <a:pt x="1989" y="272"/>
                </a:lnTo>
                <a:lnTo>
                  <a:pt x="1987" y="274"/>
                </a:lnTo>
                <a:lnTo>
                  <a:pt x="1989" y="274"/>
                </a:lnTo>
                <a:lnTo>
                  <a:pt x="1990" y="274"/>
                </a:lnTo>
                <a:lnTo>
                  <a:pt x="2001" y="274"/>
                </a:lnTo>
                <a:lnTo>
                  <a:pt x="2037" y="274"/>
                </a:lnTo>
                <a:lnTo>
                  <a:pt x="2040" y="274"/>
                </a:lnTo>
                <a:lnTo>
                  <a:pt x="2073" y="275"/>
                </a:lnTo>
                <a:lnTo>
                  <a:pt x="2073" y="279"/>
                </a:lnTo>
                <a:lnTo>
                  <a:pt x="2075" y="327"/>
                </a:lnTo>
                <a:lnTo>
                  <a:pt x="2075" y="338"/>
                </a:lnTo>
                <a:lnTo>
                  <a:pt x="2075" y="341"/>
                </a:lnTo>
                <a:lnTo>
                  <a:pt x="2076" y="412"/>
                </a:lnTo>
                <a:lnTo>
                  <a:pt x="2010" y="412"/>
                </a:lnTo>
                <a:lnTo>
                  <a:pt x="2010" y="422"/>
                </a:lnTo>
                <a:lnTo>
                  <a:pt x="2009" y="471"/>
                </a:lnTo>
                <a:lnTo>
                  <a:pt x="1959" y="472"/>
                </a:lnTo>
                <a:lnTo>
                  <a:pt x="1957" y="537"/>
                </a:lnTo>
                <a:lnTo>
                  <a:pt x="1965" y="537"/>
                </a:lnTo>
                <a:lnTo>
                  <a:pt x="1968" y="537"/>
                </a:lnTo>
                <a:lnTo>
                  <a:pt x="1975" y="537"/>
                </a:lnTo>
                <a:lnTo>
                  <a:pt x="1974" y="539"/>
                </a:lnTo>
                <a:lnTo>
                  <a:pt x="1966" y="539"/>
                </a:lnTo>
                <a:lnTo>
                  <a:pt x="1957" y="539"/>
                </a:lnTo>
                <a:lnTo>
                  <a:pt x="1957" y="572"/>
                </a:lnTo>
                <a:lnTo>
                  <a:pt x="1957" y="589"/>
                </a:lnTo>
                <a:lnTo>
                  <a:pt x="1957" y="603"/>
                </a:lnTo>
                <a:lnTo>
                  <a:pt x="1957" y="607"/>
                </a:lnTo>
                <a:lnTo>
                  <a:pt x="1992" y="607"/>
                </a:lnTo>
                <a:lnTo>
                  <a:pt x="1996" y="613"/>
                </a:lnTo>
                <a:lnTo>
                  <a:pt x="2001" y="619"/>
                </a:lnTo>
                <a:lnTo>
                  <a:pt x="1990" y="628"/>
                </a:lnTo>
                <a:lnTo>
                  <a:pt x="1989" y="631"/>
                </a:lnTo>
                <a:lnTo>
                  <a:pt x="1986" y="633"/>
                </a:lnTo>
                <a:lnTo>
                  <a:pt x="1987" y="637"/>
                </a:lnTo>
                <a:lnTo>
                  <a:pt x="1987" y="640"/>
                </a:lnTo>
                <a:lnTo>
                  <a:pt x="1989" y="651"/>
                </a:lnTo>
                <a:lnTo>
                  <a:pt x="1987" y="653"/>
                </a:lnTo>
                <a:lnTo>
                  <a:pt x="1987" y="654"/>
                </a:lnTo>
                <a:lnTo>
                  <a:pt x="1989" y="654"/>
                </a:lnTo>
                <a:lnTo>
                  <a:pt x="1993" y="654"/>
                </a:lnTo>
                <a:lnTo>
                  <a:pt x="2007" y="654"/>
                </a:lnTo>
                <a:lnTo>
                  <a:pt x="2007" y="659"/>
                </a:lnTo>
                <a:lnTo>
                  <a:pt x="2007" y="663"/>
                </a:lnTo>
                <a:lnTo>
                  <a:pt x="2007" y="672"/>
                </a:lnTo>
                <a:lnTo>
                  <a:pt x="2007" y="674"/>
                </a:lnTo>
                <a:lnTo>
                  <a:pt x="2007" y="677"/>
                </a:lnTo>
                <a:lnTo>
                  <a:pt x="2007" y="683"/>
                </a:lnTo>
                <a:lnTo>
                  <a:pt x="2005" y="703"/>
                </a:lnTo>
                <a:lnTo>
                  <a:pt x="2005" y="709"/>
                </a:lnTo>
                <a:lnTo>
                  <a:pt x="2007" y="709"/>
                </a:lnTo>
                <a:lnTo>
                  <a:pt x="2013" y="709"/>
                </a:lnTo>
                <a:lnTo>
                  <a:pt x="2019" y="709"/>
                </a:lnTo>
                <a:lnTo>
                  <a:pt x="2028" y="709"/>
                </a:lnTo>
                <a:lnTo>
                  <a:pt x="2034" y="709"/>
                </a:lnTo>
                <a:lnTo>
                  <a:pt x="2045" y="709"/>
                </a:lnTo>
                <a:lnTo>
                  <a:pt x="2048" y="709"/>
                </a:lnTo>
                <a:lnTo>
                  <a:pt x="2051" y="709"/>
                </a:lnTo>
                <a:lnTo>
                  <a:pt x="2051" y="730"/>
                </a:lnTo>
                <a:lnTo>
                  <a:pt x="2051" y="733"/>
                </a:lnTo>
                <a:lnTo>
                  <a:pt x="2072" y="733"/>
                </a:lnTo>
                <a:lnTo>
                  <a:pt x="2075" y="733"/>
                </a:lnTo>
                <a:lnTo>
                  <a:pt x="2075" y="739"/>
                </a:lnTo>
                <a:lnTo>
                  <a:pt x="2075" y="740"/>
                </a:lnTo>
                <a:lnTo>
                  <a:pt x="2075" y="746"/>
                </a:lnTo>
                <a:lnTo>
                  <a:pt x="2075" y="763"/>
                </a:lnTo>
                <a:lnTo>
                  <a:pt x="2075" y="768"/>
                </a:lnTo>
                <a:lnTo>
                  <a:pt x="2075" y="772"/>
                </a:lnTo>
                <a:lnTo>
                  <a:pt x="2075" y="777"/>
                </a:lnTo>
                <a:lnTo>
                  <a:pt x="2076" y="777"/>
                </a:lnTo>
                <a:lnTo>
                  <a:pt x="2084" y="777"/>
                </a:lnTo>
                <a:lnTo>
                  <a:pt x="2085" y="777"/>
                </a:lnTo>
                <a:lnTo>
                  <a:pt x="2085" y="781"/>
                </a:lnTo>
                <a:lnTo>
                  <a:pt x="2090" y="781"/>
                </a:lnTo>
                <a:lnTo>
                  <a:pt x="2090" y="792"/>
                </a:lnTo>
                <a:lnTo>
                  <a:pt x="2076" y="792"/>
                </a:lnTo>
                <a:lnTo>
                  <a:pt x="2075" y="792"/>
                </a:lnTo>
                <a:lnTo>
                  <a:pt x="2073" y="792"/>
                </a:lnTo>
                <a:lnTo>
                  <a:pt x="2073" y="796"/>
                </a:lnTo>
                <a:lnTo>
                  <a:pt x="2073" y="799"/>
                </a:lnTo>
                <a:lnTo>
                  <a:pt x="2066" y="799"/>
                </a:lnTo>
                <a:lnTo>
                  <a:pt x="2063" y="799"/>
                </a:lnTo>
                <a:lnTo>
                  <a:pt x="2060" y="799"/>
                </a:lnTo>
                <a:lnTo>
                  <a:pt x="2060" y="809"/>
                </a:lnTo>
                <a:lnTo>
                  <a:pt x="2061" y="809"/>
                </a:lnTo>
                <a:lnTo>
                  <a:pt x="2064" y="809"/>
                </a:lnTo>
                <a:lnTo>
                  <a:pt x="2066" y="809"/>
                </a:lnTo>
                <a:lnTo>
                  <a:pt x="2067" y="809"/>
                </a:lnTo>
                <a:lnTo>
                  <a:pt x="2073" y="809"/>
                </a:lnTo>
                <a:lnTo>
                  <a:pt x="2075" y="809"/>
                </a:lnTo>
                <a:lnTo>
                  <a:pt x="2076" y="809"/>
                </a:lnTo>
                <a:lnTo>
                  <a:pt x="1978" y="809"/>
                </a:lnTo>
                <a:lnTo>
                  <a:pt x="1974" y="810"/>
                </a:lnTo>
                <a:lnTo>
                  <a:pt x="1974" y="798"/>
                </a:lnTo>
                <a:lnTo>
                  <a:pt x="1974" y="796"/>
                </a:lnTo>
                <a:lnTo>
                  <a:pt x="1974" y="790"/>
                </a:lnTo>
                <a:lnTo>
                  <a:pt x="1974" y="783"/>
                </a:lnTo>
                <a:lnTo>
                  <a:pt x="1972" y="743"/>
                </a:lnTo>
                <a:lnTo>
                  <a:pt x="1972" y="742"/>
                </a:lnTo>
                <a:lnTo>
                  <a:pt x="1981" y="742"/>
                </a:lnTo>
                <a:lnTo>
                  <a:pt x="1981" y="718"/>
                </a:lnTo>
                <a:lnTo>
                  <a:pt x="1981" y="715"/>
                </a:lnTo>
                <a:lnTo>
                  <a:pt x="1956" y="715"/>
                </a:lnTo>
                <a:lnTo>
                  <a:pt x="1956" y="740"/>
                </a:lnTo>
                <a:lnTo>
                  <a:pt x="1962" y="740"/>
                </a:lnTo>
                <a:lnTo>
                  <a:pt x="1965" y="740"/>
                </a:lnTo>
                <a:lnTo>
                  <a:pt x="1965" y="727"/>
                </a:lnTo>
                <a:lnTo>
                  <a:pt x="1966" y="727"/>
                </a:lnTo>
                <a:lnTo>
                  <a:pt x="1974" y="727"/>
                </a:lnTo>
                <a:lnTo>
                  <a:pt x="1974" y="740"/>
                </a:lnTo>
                <a:lnTo>
                  <a:pt x="1972" y="742"/>
                </a:lnTo>
                <a:lnTo>
                  <a:pt x="1971" y="742"/>
                </a:lnTo>
                <a:lnTo>
                  <a:pt x="1971" y="743"/>
                </a:lnTo>
                <a:lnTo>
                  <a:pt x="1971" y="746"/>
                </a:lnTo>
                <a:lnTo>
                  <a:pt x="1971" y="757"/>
                </a:lnTo>
                <a:lnTo>
                  <a:pt x="1971" y="762"/>
                </a:lnTo>
                <a:lnTo>
                  <a:pt x="1971" y="769"/>
                </a:lnTo>
                <a:lnTo>
                  <a:pt x="1971" y="771"/>
                </a:lnTo>
                <a:lnTo>
                  <a:pt x="1971" y="775"/>
                </a:lnTo>
                <a:lnTo>
                  <a:pt x="1971" y="778"/>
                </a:lnTo>
                <a:lnTo>
                  <a:pt x="1948" y="778"/>
                </a:lnTo>
                <a:lnTo>
                  <a:pt x="1942" y="778"/>
                </a:lnTo>
                <a:lnTo>
                  <a:pt x="1939" y="778"/>
                </a:lnTo>
                <a:lnTo>
                  <a:pt x="1939" y="781"/>
                </a:lnTo>
                <a:lnTo>
                  <a:pt x="1939" y="784"/>
                </a:lnTo>
                <a:lnTo>
                  <a:pt x="1941" y="790"/>
                </a:lnTo>
                <a:lnTo>
                  <a:pt x="1941" y="796"/>
                </a:lnTo>
                <a:lnTo>
                  <a:pt x="1941" y="802"/>
                </a:lnTo>
                <a:lnTo>
                  <a:pt x="1941" y="805"/>
                </a:lnTo>
                <a:lnTo>
                  <a:pt x="1941" y="810"/>
                </a:lnTo>
                <a:lnTo>
                  <a:pt x="1942" y="810"/>
                </a:lnTo>
                <a:lnTo>
                  <a:pt x="1945" y="810"/>
                </a:lnTo>
                <a:lnTo>
                  <a:pt x="1954" y="810"/>
                </a:lnTo>
                <a:lnTo>
                  <a:pt x="1962" y="810"/>
                </a:lnTo>
                <a:lnTo>
                  <a:pt x="1971" y="805"/>
                </a:lnTo>
                <a:lnTo>
                  <a:pt x="1972" y="805"/>
                </a:lnTo>
                <a:lnTo>
                  <a:pt x="1972" y="812"/>
                </a:lnTo>
                <a:lnTo>
                  <a:pt x="2007" y="812"/>
                </a:lnTo>
                <a:lnTo>
                  <a:pt x="2007" y="821"/>
                </a:lnTo>
                <a:lnTo>
                  <a:pt x="2007" y="827"/>
                </a:lnTo>
                <a:lnTo>
                  <a:pt x="2034" y="827"/>
                </a:lnTo>
                <a:lnTo>
                  <a:pt x="2036" y="827"/>
                </a:lnTo>
                <a:lnTo>
                  <a:pt x="2045" y="827"/>
                </a:lnTo>
                <a:lnTo>
                  <a:pt x="2054" y="827"/>
                </a:lnTo>
                <a:lnTo>
                  <a:pt x="2060" y="827"/>
                </a:lnTo>
                <a:lnTo>
                  <a:pt x="2060" y="834"/>
                </a:lnTo>
                <a:lnTo>
                  <a:pt x="2061" y="843"/>
                </a:lnTo>
                <a:lnTo>
                  <a:pt x="2076" y="843"/>
                </a:lnTo>
                <a:lnTo>
                  <a:pt x="2076" y="854"/>
                </a:lnTo>
                <a:lnTo>
                  <a:pt x="2061" y="854"/>
                </a:lnTo>
                <a:lnTo>
                  <a:pt x="2061" y="862"/>
                </a:lnTo>
                <a:lnTo>
                  <a:pt x="2076" y="862"/>
                </a:lnTo>
                <a:lnTo>
                  <a:pt x="2076" y="863"/>
                </a:lnTo>
                <a:lnTo>
                  <a:pt x="2057" y="863"/>
                </a:lnTo>
                <a:lnTo>
                  <a:pt x="2057" y="871"/>
                </a:lnTo>
                <a:lnTo>
                  <a:pt x="2040" y="871"/>
                </a:lnTo>
                <a:lnTo>
                  <a:pt x="2024" y="871"/>
                </a:lnTo>
                <a:lnTo>
                  <a:pt x="2007" y="871"/>
                </a:lnTo>
                <a:lnTo>
                  <a:pt x="2007" y="911"/>
                </a:lnTo>
                <a:lnTo>
                  <a:pt x="2001" y="911"/>
                </a:lnTo>
                <a:lnTo>
                  <a:pt x="1990" y="911"/>
                </a:lnTo>
                <a:lnTo>
                  <a:pt x="1974" y="911"/>
                </a:lnTo>
                <a:lnTo>
                  <a:pt x="1956" y="911"/>
                </a:lnTo>
                <a:lnTo>
                  <a:pt x="1953" y="911"/>
                </a:lnTo>
                <a:lnTo>
                  <a:pt x="1953" y="908"/>
                </a:lnTo>
                <a:lnTo>
                  <a:pt x="1953" y="895"/>
                </a:lnTo>
                <a:lnTo>
                  <a:pt x="1941" y="895"/>
                </a:lnTo>
                <a:lnTo>
                  <a:pt x="1941" y="896"/>
                </a:lnTo>
                <a:lnTo>
                  <a:pt x="1941" y="905"/>
                </a:lnTo>
                <a:lnTo>
                  <a:pt x="1941" y="908"/>
                </a:lnTo>
                <a:lnTo>
                  <a:pt x="1941" y="916"/>
                </a:lnTo>
                <a:lnTo>
                  <a:pt x="1941" y="928"/>
                </a:lnTo>
                <a:lnTo>
                  <a:pt x="1871" y="927"/>
                </a:lnTo>
                <a:lnTo>
                  <a:pt x="1871" y="895"/>
                </a:lnTo>
                <a:lnTo>
                  <a:pt x="1871" y="893"/>
                </a:lnTo>
                <a:lnTo>
                  <a:pt x="1871" y="884"/>
                </a:lnTo>
                <a:lnTo>
                  <a:pt x="1871" y="877"/>
                </a:lnTo>
                <a:lnTo>
                  <a:pt x="1868" y="877"/>
                </a:lnTo>
                <a:lnTo>
                  <a:pt x="1861" y="877"/>
                </a:lnTo>
                <a:lnTo>
                  <a:pt x="1861" y="872"/>
                </a:lnTo>
                <a:lnTo>
                  <a:pt x="1861" y="871"/>
                </a:lnTo>
                <a:lnTo>
                  <a:pt x="1861" y="868"/>
                </a:lnTo>
                <a:lnTo>
                  <a:pt x="1862" y="858"/>
                </a:lnTo>
                <a:lnTo>
                  <a:pt x="1850" y="840"/>
                </a:lnTo>
                <a:lnTo>
                  <a:pt x="1850" y="834"/>
                </a:lnTo>
                <a:lnTo>
                  <a:pt x="1849" y="834"/>
                </a:lnTo>
                <a:lnTo>
                  <a:pt x="1806" y="833"/>
                </a:lnTo>
                <a:lnTo>
                  <a:pt x="1805" y="834"/>
                </a:lnTo>
                <a:lnTo>
                  <a:pt x="1805" y="828"/>
                </a:lnTo>
                <a:lnTo>
                  <a:pt x="1805" y="827"/>
                </a:lnTo>
                <a:lnTo>
                  <a:pt x="1805" y="825"/>
                </a:lnTo>
                <a:lnTo>
                  <a:pt x="1805" y="824"/>
                </a:lnTo>
                <a:lnTo>
                  <a:pt x="1805" y="822"/>
                </a:lnTo>
                <a:lnTo>
                  <a:pt x="1805" y="819"/>
                </a:lnTo>
                <a:lnTo>
                  <a:pt x="1805" y="818"/>
                </a:lnTo>
                <a:lnTo>
                  <a:pt x="1806" y="816"/>
                </a:lnTo>
                <a:lnTo>
                  <a:pt x="1850" y="818"/>
                </a:lnTo>
                <a:lnTo>
                  <a:pt x="1850" y="815"/>
                </a:lnTo>
                <a:lnTo>
                  <a:pt x="1846" y="813"/>
                </a:lnTo>
                <a:lnTo>
                  <a:pt x="1843" y="812"/>
                </a:lnTo>
                <a:lnTo>
                  <a:pt x="1843" y="809"/>
                </a:lnTo>
                <a:lnTo>
                  <a:pt x="1843" y="805"/>
                </a:lnTo>
                <a:lnTo>
                  <a:pt x="1843" y="801"/>
                </a:lnTo>
                <a:lnTo>
                  <a:pt x="1843" y="799"/>
                </a:lnTo>
                <a:lnTo>
                  <a:pt x="1843" y="792"/>
                </a:lnTo>
                <a:lnTo>
                  <a:pt x="1849" y="792"/>
                </a:lnTo>
                <a:lnTo>
                  <a:pt x="1849" y="790"/>
                </a:lnTo>
                <a:lnTo>
                  <a:pt x="1849" y="778"/>
                </a:lnTo>
                <a:lnTo>
                  <a:pt x="1849" y="777"/>
                </a:lnTo>
                <a:lnTo>
                  <a:pt x="1849" y="775"/>
                </a:lnTo>
                <a:lnTo>
                  <a:pt x="1838" y="775"/>
                </a:lnTo>
                <a:lnTo>
                  <a:pt x="1835" y="775"/>
                </a:lnTo>
                <a:lnTo>
                  <a:pt x="1835" y="777"/>
                </a:lnTo>
                <a:lnTo>
                  <a:pt x="1835" y="778"/>
                </a:lnTo>
                <a:lnTo>
                  <a:pt x="1835" y="789"/>
                </a:lnTo>
                <a:lnTo>
                  <a:pt x="1838" y="790"/>
                </a:lnTo>
                <a:lnTo>
                  <a:pt x="1841" y="792"/>
                </a:lnTo>
                <a:lnTo>
                  <a:pt x="1841" y="801"/>
                </a:lnTo>
                <a:lnTo>
                  <a:pt x="1841" y="804"/>
                </a:lnTo>
                <a:lnTo>
                  <a:pt x="1841" y="809"/>
                </a:lnTo>
                <a:lnTo>
                  <a:pt x="1841" y="810"/>
                </a:lnTo>
                <a:lnTo>
                  <a:pt x="1837" y="809"/>
                </a:lnTo>
                <a:lnTo>
                  <a:pt x="1831" y="805"/>
                </a:lnTo>
                <a:lnTo>
                  <a:pt x="1829" y="801"/>
                </a:lnTo>
                <a:lnTo>
                  <a:pt x="1812" y="790"/>
                </a:lnTo>
                <a:lnTo>
                  <a:pt x="1805" y="790"/>
                </a:lnTo>
                <a:lnTo>
                  <a:pt x="1803" y="790"/>
                </a:lnTo>
                <a:lnTo>
                  <a:pt x="1803" y="793"/>
                </a:lnTo>
                <a:lnTo>
                  <a:pt x="1803" y="795"/>
                </a:lnTo>
                <a:lnTo>
                  <a:pt x="1803" y="799"/>
                </a:lnTo>
                <a:lnTo>
                  <a:pt x="1737" y="798"/>
                </a:lnTo>
                <a:lnTo>
                  <a:pt x="1737" y="790"/>
                </a:lnTo>
                <a:lnTo>
                  <a:pt x="1742" y="790"/>
                </a:lnTo>
                <a:lnTo>
                  <a:pt x="1745" y="787"/>
                </a:lnTo>
                <a:lnTo>
                  <a:pt x="1745" y="786"/>
                </a:lnTo>
                <a:lnTo>
                  <a:pt x="1746" y="786"/>
                </a:lnTo>
                <a:lnTo>
                  <a:pt x="1748" y="783"/>
                </a:lnTo>
                <a:lnTo>
                  <a:pt x="1752" y="778"/>
                </a:lnTo>
                <a:lnTo>
                  <a:pt x="1752" y="775"/>
                </a:lnTo>
                <a:lnTo>
                  <a:pt x="1751" y="772"/>
                </a:lnTo>
                <a:lnTo>
                  <a:pt x="1749" y="771"/>
                </a:lnTo>
                <a:lnTo>
                  <a:pt x="1748" y="766"/>
                </a:lnTo>
                <a:lnTo>
                  <a:pt x="1749" y="762"/>
                </a:lnTo>
                <a:lnTo>
                  <a:pt x="1748" y="756"/>
                </a:lnTo>
                <a:lnTo>
                  <a:pt x="1748" y="754"/>
                </a:lnTo>
                <a:lnTo>
                  <a:pt x="1749" y="745"/>
                </a:lnTo>
                <a:lnTo>
                  <a:pt x="1751" y="746"/>
                </a:lnTo>
                <a:lnTo>
                  <a:pt x="1755" y="746"/>
                </a:lnTo>
                <a:lnTo>
                  <a:pt x="1761" y="748"/>
                </a:lnTo>
                <a:lnTo>
                  <a:pt x="1764" y="748"/>
                </a:lnTo>
                <a:lnTo>
                  <a:pt x="1766" y="748"/>
                </a:lnTo>
                <a:lnTo>
                  <a:pt x="1767" y="748"/>
                </a:lnTo>
                <a:lnTo>
                  <a:pt x="1769" y="748"/>
                </a:lnTo>
                <a:lnTo>
                  <a:pt x="1772" y="748"/>
                </a:lnTo>
                <a:lnTo>
                  <a:pt x="1775" y="748"/>
                </a:lnTo>
                <a:lnTo>
                  <a:pt x="1776" y="748"/>
                </a:lnTo>
                <a:lnTo>
                  <a:pt x="1778" y="748"/>
                </a:lnTo>
                <a:lnTo>
                  <a:pt x="1779" y="748"/>
                </a:lnTo>
                <a:lnTo>
                  <a:pt x="1785" y="746"/>
                </a:lnTo>
                <a:lnTo>
                  <a:pt x="1788" y="746"/>
                </a:lnTo>
                <a:lnTo>
                  <a:pt x="1790" y="745"/>
                </a:lnTo>
                <a:lnTo>
                  <a:pt x="1796" y="743"/>
                </a:lnTo>
                <a:lnTo>
                  <a:pt x="1799" y="743"/>
                </a:lnTo>
                <a:lnTo>
                  <a:pt x="1800" y="743"/>
                </a:lnTo>
                <a:lnTo>
                  <a:pt x="1802" y="742"/>
                </a:lnTo>
                <a:lnTo>
                  <a:pt x="1802" y="749"/>
                </a:lnTo>
                <a:lnTo>
                  <a:pt x="1802" y="751"/>
                </a:lnTo>
                <a:lnTo>
                  <a:pt x="1791" y="751"/>
                </a:lnTo>
                <a:lnTo>
                  <a:pt x="1791" y="757"/>
                </a:lnTo>
                <a:lnTo>
                  <a:pt x="1791" y="759"/>
                </a:lnTo>
                <a:lnTo>
                  <a:pt x="1802" y="759"/>
                </a:lnTo>
                <a:lnTo>
                  <a:pt x="1802" y="766"/>
                </a:lnTo>
                <a:lnTo>
                  <a:pt x="1803" y="766"/>
                </a:lnTo>
                <a:lnTo>
                  <a:pt x="1805" y="766"/>
                </a:lnTo>
                <a:lnTo>
                  <a:pt x="1812" y="766"/>
                </a:lnTo>
                <a:lnTo>
                  <a:pt x="1812" y="769"/>
                </a:lnTo>
                <a:lnTo>
                  <a:pt x="1815" y="769"/>
                </a:lnTo>
                <a:lnTo>
                  <a:pt x="1818" y="769"/>
                </a:lnTo>
                <a:lnTo>
                  <a:pt x="1820" y="769"/>
                </a:lnTo>
                <a:lnTo>
                  <a:pt x="1820" y="768"/>
                </a:lnTo>
                <a:lnTo>
                  <a:pt x="1820" y="766"/>
                </a:lnTo>
                <a:lnTo>
                  <a:pt x="1843" y="766"/>
                </a:lnTo>
                <a:lnTo>
                  <a:pt x="1843" y="757"/>
                </a:lnTo>
                <a:lnTo>
                  <a:pt x="1844" y="757"/>
                </a:lnTo>
                <a:lnTo>
                  <a:pt x="1846" y="757"/>
                </a:lnTo>
                <a:lnTo>
                  <a:pt x="1849" y="757"/>
                </a:lnTo>
                <a:lnTo>
                  <a:pt x="1850" y="757"/>
                </a:lnTo>
                <a:lnTo>
                  <a:pt x="1850" y="756"/>
                </a:lnTo>
                <a:lnTo>
                  <a:pt x="1850" y="751"/>
                </a:lnTo>
                <a:lnTo>
                  <a:pt x="1850" y="749"/>
                </a:lnTo>
                <a:lnTo>
                  <a:pt x="1849" y="749"/>
                </a:lnTo>
                <a:lnTo>
                  <a:pt x="1847" y="749"/>
                </a:lnTo>
                <a:lnTo>
                  <a:pt x="1843" y="749"/>
                </a:lnTo>
                <a:lnTo>
                  <a:pt x="1831" y="749"/>
                </a:lnTo>
                <a:lnTo>
                  <a:pt x="1815" y="749"/>
                </a:lnTo>
                <a:lnTo>
                  <a:pt x="1809" y="749"/>
                </a:lnTo>
                <a:lnTo>
                  <a:pt x="1805" y="749"/>
                </a:lnTo>
                <a:lnTo>
                  <a:pt x="1805" y="740"/>
                </a:lnTo>
                <a:lnTo>
                  <a:pt x="1803" y="740"/>
                </a:lnTo>
                <a:lnTo>
                  <a:pt x="1800" y="740"/>
                </a:lnTo>
                <a:lnTo>
                  <a:pt x="1797" y="742"/>
                </a:lnTo>
                <a:lnTo>
                  <a:pt x="1791" y="743"/>
                </a:lnTo>
                <a:lnTo>
                  <a:pt x="1788" y="743"/>
                </a:lnTo>
                <a:lnTo>
                  <a:pt x="1785" y="745"/>
                </a:lnTo>
                <a:lnTo>
                  <a:pt x="1779" y="746"/>
                </a:lnTo>
                <a:lnTo>
                  <a:pt x="1778" y="746"/>
                </a:lnTo>
                <a:lnTo>
                  <a:pt x="1776" y="746"/>
                </a:lnTo>
                <a:lnTo>
                  <a:pt x="1775" y="746"/>
                </a:lnTo>
                <a:lnTo>
                  <a:pt x="1773" y="746"/>
                </a:lnTo>
                <a:lnTo>
                  <a:pt x="1773" y="672"/>
                </a:lnTo>
                <a:lnTo>
                  <a:pt x="1767" y="672"/>
                </a:lnTo>
                <a:lnTo>
                  <a:pt x="1739" y="672"/>
                </a:lnTo>
                <a:lnTo>
                  <a:pt x="1717" y="672"/>
                </a:lnTo>
                <a:lnTo>
                  <a:pt x="1716" y="672"/>
                </a:lnTo>
                <a:lnTo>
                  <a:pt x="1705" y="672"/>
                </a:lnTo>
                <a:lnTo>
                  <a:pt x="1705" y="678"/>
                </a:lnTo>
                <a:lnTo>
                  <a:pt x="1705" y="692"/>
                </a:lnTo>
                <a:lnTo>
                  <a:pt x="1705" y="695"/>
                </a:lnTo>
                <a:lnTo>
                  <a:pt x="1705" y="701"/>
                </a:lnTo>
                <a:lnTo>
                  <a:pt x="1705" y="703"/>
                </a:lnTo>
                <a:lnTo>
                  <a:pt x="1714" y="701"/>
                </a:lnTo>
                <a:lnTo>
                  <a:pt x="1722" y="706"/>
                </a:lnTo>
                <a:lnTo>
                  <a:pt x="1723" y="707"/>
                </a:lnTo>
                <a:lnTo>
                  <a:pt x="1725" y="707"/>
                </a:lnTo>
                <a:lnTo>
                  <a:pt x="1734" y="712"/>
                </a:lnTo>
                <a:lnTo>
                  <a:pt x="1737" y="715"/>
                </a:lnTo>
                <a:lnTo>
                  <a:pt x="1737" y="701"/>
                </a:lnTo>
                <a:lnTo>
                  <a:pt x="1764" y="701"/>
                </a:lnTo>
                <a:lnTo>
                  <a:pt x="1766" y="701"/>
                </a:lnTo>
                <a:lnTo>
                  <a:pt x="1766" y="743"/>
                </a:lnTo>
                <a:lnTo>
                  <a:pt x="1764" y="743"/>
                </a:lnTo>
                <a:lnTo>
                  <a:pt x="1755" y="743"/>
                </a:lnTo>
                <a:lnTo>
                  <a:pt x="1751" y="742"/>
                </a:lnTo>
                <a:lnTo>
                  <a:pt x="1748" y="742"/>
                </a:lnTo>
                <a:lnTo>
                  <a:pt x="1745" y="742"/>
                </a:lnTo>
                <a:lnTo>
                  <a:pt x="1745" y="743"/>
                </a:lnTo>
                <a:lnTo>
                  <a:pt x="1745" y="746"/>
                </a:lnTo>
                <a:lnTo>
                  <a:pt x="1745" y="754"/>
                </a:lnTo>
                <a:lnTo>
                  <a:pt x="1745" y="760"/>
                </a:lnTo>
                <a:lnTo>
                  <a:pt x="1737" y="760"/>
                </a:lnTo>
                <a:lnTo>
                  <a:pt x="1737" y="765"/>
                </a:lnTo>
                <a:lnTo>
                  <a:pt x="1672" y="765"/>
                </a:lnTo>
                <a:lnTo>
                  <a:pt x="1671" y="765"/>
                </a:lnTo>
                <a:lnTo>
                  <a:pt x="1671" y="775"/>
                </a:lnTo>
                <a:lnTo>
                  <a:pt x="1671" y="780"/>
                </a:lnTo>
                <a:lnTo>
                  <a:pt x="1671" y="781"/>
                </a:lnTo>
                <a:lnTo>
                  <a:pt x="1671" y="786"/>
                </a:lnTo>
                <a:lnTo>
                  <a:pt x="1671" y="787"/>
                </a:lnTo>
                <a:lnTo>
                  <a:pt x="1671" y="789"/>
                </a:lnTo>
                <a:lnTo>
                  <a:pt x="1677" y="789"/>
                </a:lnTo>
                <a:lnTo>
                  <a:pt x="1677" y="798"/>
                </a:lnTo>
                <a:lnTo>
                  <a:pt x="1680" y="798"/>
                </a:lnTo>
                <a:lnTo>
                  <a:pt x="1680" y="805"/>
                </a:lnTo>
                <a:lnTo>
                  <a:pt x="1680" y="807"/>
                </a:lnTo>
                <a:lnTo>
                  <a:pt x="1681" y="807"/>
                </a:lnTo>
                <a:lnTo>
                  <a:pt x="1683" y="807"/>
                </a:lnTo>
                <a:lnTo>
                  <a:pt x="1701" y="807"/>
                </a:lnTo>
                <a:lnTo>
                  <a:pt x="1707" y="807"/>
                </a:lnTo>
                <a:lnTo>
                  <a:pt x="1711" y="807"/>
                </a:lnTo>
                <a:lnTo>
                  <a:pt x="1784" y="807"/>
                </a:lnTo>
                <a:lnTo>
                  <a:pt x="1784" y="816"/>
                </a:lnTo>
                <a:lnTo>
                  <a:pt x="1784" y="825"/>
                </a:lnTo>
                <a:lnTo>
                  <a:pt x="1803" y="825"/>
                </a:lnTo>
                <a:lnTo>
                  <a:pt x="1803" y="827"/>
                </a:lnTo>
                <a:lnTo>
                  <a:pt x="1803" y="836"/>
                </a:lnTo>
                <a:lnTo>
                  <a:pt x="1803" y="849"/>
                </a:lnTo>
                <a:lnTo>
                  <a:pt x="1776" y="849"/>
                </a:lnTo>
                <a:lnTo>
                  <a:pt x="1764" y="848"/>
                </a:lnTo>
                <a:lnTo>
                  <a:pt x="1737" y="848"/>
                </a:lnTo>
                <a:lnTo>
                  <a:pt x="1737" y="849"/>
                </a:lnTo>
                <a:lnTo>
                  <a:pt x="1737" y="865"/>
                </a:lnTo>
                <a:lnTo>
                  <a:pt x="1737" y="874"/>
                </a:lnTo>
                <a:lnTo>
                  <a:pt x="1737" y="875"/>
                </a:lnTo>
                <a:lnTo>
                  <a:pt x="1720" y="874"/>
                </a:lnTo>
                <a:lnTo>
                  <a:pt x="1716" y="874"/>
                </a:lnTo>
                <a:lnTo>
                  <a:pt x="1710" y="874"/>
                </a:lnTo>
                <a:lnTo>
                  <a:pt x="1708" y="874"/>
                </a:lnTo>
                <a:lnTo>
                  <a:pt x="1708" y="875"/>
                </a:lnTo>
                <a:lnTo>
                  <a:pt x="1708" y="880"/>
                </a:lnTo>
                <a:lnTo>
                  <a:pt x="1710" y="880"/>
                </a:lnTo>
                <a:lnTo>
                  <a:pt x="1719" y="880"/>
                </a:lnTo>
                <a:lnTo>
                  <a:pt x="1717" y="892"/>
                </a:lnTo>
                <a:lnTo>
                  <a:pt x="1710" y="892"/>
                </a:lnTo>
                <a:lnTo>
                  <a:pt x="1708" y="892"/>
                </a:lnTo>
                <a:lnTo>
                  <a:pt x="1708" y="905"/>
                </a:lnTo>
                <a:lnTo>
                  <a:pt x="1708" y="913"/>
                </a:lnTo>
                <a:lnTo>
                  <a:pt x="1710" y="913"/>
                </a:lnTo>
                <a:lnTo>
                  <a:pt x="1713" y="913"/>
                </a:lnTo>
                <a:lnTo>
                  <a:pt x="1723" y="913"/>
                </a:lnTo>
                <a:lnTo>
                  <a:pt x="1727" y="913"/>
                </a:lnTo>
                <a:lnTo>
                  <a:pt x="1733" y="913"/>
                </a:lnTo>
                <a:lnTo>
                  <a:pt x="1736" y="913"/>
                </a:lnTo>
                <a:lnTo>
                  <a:pt x="1736" y="924"/>
                </a:lnTo>
                <a:lnTo>
                  <a:pt x="1743" y="924"/>
                </a:lnTo>
                <a:lnTo>
                  <a:pt x="1743" y="931"/>
                </a:lnTo>
                <a:lnTo>
                  <a:pt x="1746" y="931"/>
                </a:lnTo>
                <a:lnTo>
                  <a:pt x="1767" y="931"/>
                </a:lnTo>
                <a:lnTo>
                  <a:pt x="1767" y="942"/>
                </a:lnTo>
                <a:lnTo>
                  <a:pt x="1791" y="943"/>
                </a:lnTo>
                <a:lnTo>
                  <a:pt x="1805" y="943"/>
                </a:lnTo>
                <a:lnTo>
                  <a:pt x="1806" y="945"/>
                </a:lnTo>
                <a:lnTo>
                  <a:pt x="1806" y="948"/>
                </a:lnTo>
                <a:lnTo>
                  <a:pt x="1806" y="952"/>
                </a:lnTo>
                <a:lnTo>
                  <a:pt x="1805" y="957"/>
                </a:lnTo>
                <a:lnTo>
                  <a:pt x="1805" y="958"/>
                </a:lnTo>
                <a:lnTo>
                  <a:pt x="1805" y="975"/>
                </a:lnTo>
                <a:lnTo>
                  <a:pt x="1805" y="989"/>
                </a:lnTo>
                <a:lnTo>
                  <a:pt x="1805" y="990"/>
                </a:lnTo>
                <a:lnTo>
                  <a:pt x="1805" y="992"/>
                </a:lnTo>
                <a:lnTo>
                  <a:pt x="1805" y="993"/>
                </a:lnTo>
                <a:lnTo>
                  <a:pt x="1805" y="995"/>
                </a:lnTo>
                <a:lnTo>
                  <a:pt x="1803" y="996"/>
                </a:lnTo>
                <a:lnTo>
                  <a:pt x="1803" y="998"/>
                </a:lnTo>
                <a:lnTo>
                  <a:pt x="1802" y="999"/>
                </a:lnTo>
                <a:lnTo>
                  <a:pt x="1802" y="1001"/>
                </a:lnTo>
                <a:lnTo>
                  <a:pt x="1802" y="1002"/>
                </a:lnTo>
                <a:lnTo>
                  <a:pt x="1800" y="1002"/>
                </a:lnTo>
                <a:lnTo>
                  <a:pt x="1800" y="1004"/>
                </a:lnTo>
                <a:lnTo>
                  <a:pt x="1800" y="1005"/>
                </a:lnTo>
                <a:lnTo>
                  <a:pt x="1799" y="1005"/>
                </a:lnTo>
                <a:lnTo>
                  <a:pt x="1799" y="1007"/>
                </a:lnTo>
                <a:lnTo>
                  <a:pt x="1797" y="1007"/>
                </a:lnTo>
                <a:lnTo>
                  <a:pt x="1797" y="1008"/>
                </a:lnTo>
                <a:lnTo>
                  <a:pt x="1796" y="1010"/>
                </a:lnTo>
                <a:lnTo>
                  <a:pt x="1794" y="1010"/>
                </a:lnTo>
                <a:lnTo>
                  <a:pt x="1794" y="1011"/>
                </a:lnTo>
                <a:lnTo>
                  <a:pt x="1805" y="1011"/>
                </a:lnTo>
                <a:lnTo>
                  <a:pt x="1805" y="1030"/>
                </a:lnTo>
                <a:lnTo>
                  <a:pt x="1809" y="1030"/>
                </a:lnTo>
                <a:lnTo>
                  <a:pt x="1809" y="1040"/>
                </a:lnTo>
                <a:lnTo>
                  <a:pt x="1809" y="1046"/>
                </a:lnTo>
                <a:lnTo>
                  <a:pt x="1794" y="1052"/>
                </a:lnTo>
                <a:lnTo>
                  <a:pt x="1791" y="1054"/>
                </a:lnTo>
                <a:lnTo>
                  <a:pt x="1788" y="1057"/>
                </a:lnTo>
                <a:lnTo>
                  <a:pt x="1784" y="1058"/>
                </a:lnTo>
                <a:lnTo>
                  <a:pt x="1775" y="1063"/>
                </a:lnTo>
                <a:lnTo>
                  <a:pt x="1763" y="1074"/>
                </a:lnTo>
                <a:lnTo>
                  <a:pt x="1758" y="1077"/>
                </a:lnTo>
                <a:lnTo>
                  <a:pt x="1749" y="1087"/>
                </a:lnTo>
                <a:lnTo>
                  <a:pt x="1743" y="1095"/>
                </a:lnTo>
                <a:lnTo>
                  <a:pt x="1740" y="1099"/>
                </a:lnTo>
                <a:lnTo>
                  <a:pt x="1739" y="1104"/>
                </a:lnTo>
                <a:lnTo>
                  <a:pt x="1736" y="1107"/>
                </a:lnTo>
                <a:lnTo>
                  <a:pt x="1723" y="1122"/>
                </a:lnTo>
                <a:lnTo>
                  <a:pt x="1713" y="1133"/>
                </a:lnTo>
                <a:lnTo>
                  <a:pt x="1699" y="1149"/>
                </a:lnTo>
                <a:lnTo>
                  <a:pt x="1695" y="1155"/>
                </a:lnTo>
                <a:lnTo>
                  <a:pt x="1690" y="1163"/>
                </a:lnTo>
                <a:lnTo>
                  <a:pt x="1686" y="1167"/>
                </a:lnTo>
                <a:lnTo>
                  <a:pt x="1675" y="1176"/>
                </a:lnTo>
                <a:lnTo>
                  <a:pt x="1668" y="1183"/>
                </a:lnTo>
                <a:lnTo>
                  <a:pt x="1668" y="1186"/>
                </a:lnTo>
                <a:lnTo>
                  <a:pt x="1668" y="1193"/>
                </a:lnTo>
                <a:lnTo>
                  <a:pt x="1668" y="1211"/>
                </a:lnTo>
                <a:lnTo>
                  <a:pt x="1668" y="1216"/>
                </a:lnTo>
                <a:lnTo>
                  <a:pt x="1668" y="1245"/>
                </a:lnTo>
                <a:lnTo>
                  <a:pt x="1668" y="1290"/>
                </a:lnTo>
                <a:lnTo>
                  <a:pt x="1668" y="1293"/>
                </a:lnTo>
                <a:lnTo>
                  <a:pt x="1668" y="1295"/>
                </a:lnTo>
                <a:lnTo>
                  <a:pt x="1668" y="1311"/>
                </a:lnTo>
                <a:lnTo>
                  <a:pt x="1668" y="1314"/>
                </a:lnTo>
                <a:lnTo>
                  <a:pt x="1668" y="1317"/>
                </a:lnTo>
                <a:lnTo>
                  <a:pt x="1668" y="1328"/>
                </a:lnTo>
                <a:lnTo>
                  <a:pt x="1668" y="1331"/>
                </a:lnTo>
                <a:lnTo>
                  <a:pt x="1668" y="1349"/>
                </a:lnTo>
                <a:lnTo>
                  <a:pt x="1668" y="1354"/>
                </a:lnTo>
                <a:lnTo>
                  <a:pt x="1668" y="1357"/>
                </a:lnTo>
                <a:lnTo>
                  <a:pt x="1668" y="1364"/>
                </a:lnTo>
                <a:lnTo>
                  <a:pt x="1668" y="1367"/>
                </a:lnTo>
                <a:lnTo>
                  <a:pt x="1668" y="1369"/>
                </a:lnTo>
                <a:lnTo>
                  <a:pt x="1668" y="1376"/>
                </a:lnTo>
                <a:lnTo>
                  <a:pt x="1668" y="1378"/>
                </a:lnTo>
                <a:lnTo>
                  <a:pt x="1668" y="1382"/>
                </a:lnTo>
                <a:lnTo>
                  <a:pt x="1668" y="1395"/>
                </a:lnTo>
                <a:lnTo>
                  <a:pt x="1668" y="1399"/>
                </a:lnTo>
                <a:lnTo>
                  <a:pt x="1668" y="1402"/>
                </a:lnTo>
                <a:lnTo>
                  <a:pt x="1668" y="1413"/>
                </a:lnTo>
                <a:lnTo>
                  <a:pt x="1668" y="1416"/>
                </a:lnTo>
                <a:lnTo>
                  <a:pt x="1668" y="1420"/>
                </a:lnTo>
                <a:lnTo>
                  <a:pt x="1668" y="1429"/>
                </a:lnTo>
                <a:lnTo>
                  <a:pt x="1668" y="1432"/>
                </a:lnTo>
                <a:lnTo>
                  <a:pt x="1668" y="1435"/>
                </a:lnTo>
                <a:lnTo>
                  <a:pt x="1668" y="1446"/>
                </a:lnTo>
                <a:lnTo>
                  <a:pt x="1668" y="1449"/>
                </a:lnTo>
                <a:lnTo>
                  <a:pt x="1668" y="1452"/>
                </a:lnTo>
                <a:lnTo>
                  <a:pt x="1668" y="1461"/>
                </a:lnTo>
                <a:lnTo>
                  <a:pt x="1668" y="1464"/>
                </a:lnTo>
                <a:lnTo>
                  <a:pt x="1668" y="1467"/>
                </a:lnTo>
                <a:lnTo>
                  <a:pt x="1668" y="1476"/>
                </a:lnTo>
                <a:lnTo>
                  <a:pt x="1668" y="1479"/>
                </a:lnTo>
                <a:lnTo>
                  <a:pt x="1668" y="1481"/>
                </a:lnTo>
                <a:lnTo>
                  <a:pt x="1668" y="1484"/>
                </a:lnTo>
                <a:lnTo>
                  <a:pt x="1671" y="1484"/>
                </a:lnTo>
                <a:lnTo>
                  <a:pt x="1681" y="1484"/>
                </a:lnTo>
                <a:lnTo>
                  <a:pt x="1695" y="1484"/>
                </a:lnTo>
                <a:lnTo>
                  <a:pt x="1696" y="1484"/>
                </a:lnTo>
                <a:lnTo>
                  <a:pt x="1704" y="1484"/>
                </a:lnTo>
                <a:lnTo>
                  <a:pt x="1707" y="1484"/>
                </a:lnTo>
                <a:lnTo>
                  <a:pt x="1707" y="1485"/>
                </a:lnTo>
                <a:lnTo>
                  <a:pt x="1705" y="1487"/>
                </a:lnTo>
                <a:lnTo>
                  <a:pt x="1705" y="1488"/>
                </a:lnTo>
                <a:lnTo>
                  <a:pt x="1702" y="1491"/>
                </a:lnTo>
                <a:lnTo>
                  <a:pt x="1695" y="1499"/>
                </a:lnTo>
                <a:lnTo>
                  <a:pt x="1692" y="1504"/>
                </a:lnTo>
                <a:lnTo>
                  <a:pt x="1693" y="1505"/>
                </a:lnTo>
                <a:lnTo>
                  <a:pt x="1696" y="1508"/>
                </a:lnTo>
                <a:lnTo>
                  <a:pt x="1710" y="1522"/>
                </a:lnTo>
                <a:lnTo>
                  <a:pt x="1716" y="1525"/>
                </a:lnTo>
                <a:lnTo>
                  <a:pt x="1717" y="1528"/>
                </a:lnTo>
                <a:lnTo>
                  <a:pt x="1719" y="1529"/>
                </a:lnTo>
                <a:lnTo>
                  <a:pt x="1731" y="1540"/>
                </a:lnTo>
                <a:lnTo>
                  <a:pt x="1736" y="1544"/>
                </a:lnTo>
                <a:lnTo>
                  <a:pt x="1737" y="1546"/>
                </a:lnTo>
                <a:lnTo>
                  <a:pt x="1745" y="1538"/>
                </a:lnTo>
                <a:lnTo>
                  <a:pt x="1748" y="1535"/>
                </a:lnTo>
                <a:lnTo>
                  <a:pt x="1745" y="1532"/>
                </a:lnTo>
                <a:lnTo>
                  <a:pt x="1746" y="1529"/>
                </a:lnTo>
                <a:lnTo>
                  <a:pt x="1748" y="1528"/>
                </a:lnTo>
                <a:lnTo>
                  <a:pt x="1745" y="1525"/>
                </a:lnTo>
                <a:lnTo>
                  <a:pt x="1742" y="1523"/>
                </a:lnTo>
                <a:lnTo>
                  <a:pt x="1740" y="1522"/>
                </a:lnTo>
                <a:lnTo>
                  <a:pt x="1733" y="1514"/>
                </a:lnTo>
                <a:lnTo>
                  <a:pt x="1730" y="1513"/>
                </a:lnTo>
                <a:lnTo>
                  <a:pt x="1730" y="1511"/>
                </a:lnTo>
                <a:lnTo>
                  <a:pt x="1731" y="1508"/>
                </a:lnTo>
                <a:lnTo>
                  <a:pt x="1739" y="1501"/>
                </a:lnTo>
                <a:lnTo>
                  <a:pt x="1740" y="1499"/>
                </a:lnTo>
                <a:lnTo>
                  <a:pt x="1742" y="1496"/>
                </a:lnTo>
                <a:lnTo>
                  <a:pt x="1743" y="1498"/>
                </a:lnTo>
                <a:lnTo>
                  <a:pt x="1751" y="1504"/>
                </a:lnTo>
                <a:lnTo>
                  <a:pt x="1754" y="1501"/>
                </a:lnTo>
                <a:lnTo>
                  <a:pt x="1754" y="1502"/>
                </a:lnTo>
                <a:lnTo>
                  <a:pt x="1760" y="1496"/>
                </a:lnTo>
                <a:lnTo>
                  <a:pt x="1761" y="1494"/>
                </a:lnTo>
                <a:lnTo>
                  <a:pt x="1767" y="1501"/>
                </a:lnTo>
                <a:lnTo>
                  <a:pt x="1772" y="1496"/>
                </a:lnTo>
                <a:lnTo>
                  <a:pt x="1778" y="1502"/>
                </a:lnTo>
                <a:lnTo>
                  <a:pt x="1779" y="1504"/>
                </a:lnTo>
                <a:lnTo>
                  <a:pt x="1781" y="1504"/>
                </a:lnTo>
                <a:lnTo>
                  <a:pt x="1779" y="1505"/>
                </a:lnTo>
                <a:lnTo>
                  <a:pt x="1787" y="1511"/>
                </a:lnTo>
                <a:lnTo>
                  <a:pt x="1782" y="1514"/>
                </a:lnTo>
                <a:lnTo>
                  <a:pt x="1784" y="1517"/>
                </a:lnTo>
                <a:lnTo>
                  <a:pt x="1788" y="1522"/>
                </a:lnTo>
                <a:lnTo>
                  <a:pt x="1788" y="1523"/>
                </a:lnTo>
                <a:lnTo>
                  <a:pt x="1767" y="1544"/>
                </a:lnTo>
                <a:lnTo>
                  <a:pt x="1775" y="1552"/>
                </a:lnTo>
                <a:lnTo>
                  <a:pt x="1781" y="1552"/>
                </a:lnTo>
                <a:lnTo>
                  <a:pt x="1797" y="1554"/>
                </a:lnTo>
                <a:lnTo>
                  <a:pt x="1803" y="1554"/>
                </a:lnTo>
                <a:lnTo>
                  <a:pt x="1803" y="1558"/>
                </a:lnTo>
                <a:lnTo>
                  <a:pt x="1805" y="1569"/>
                </a:lnTo>
                <a:lnTo>
                  <a:pt x="1808" y="1575"/>
                </a:lnTo>
                <a:lnTo>
                  <a:pt x="1808" y="1576"/>
                </a:lnTo>
                <a:lnTo>
                  <a:pt x="1809" y="1578"/>
                </a:lnTo>
                <a:lnTo>
                  <a:pt x="1811" y="1581"/>
                </a:lnTo>
                <a:lnTo>
                  <a:pt x="1805" y="1581"/>
                </a:lnTo>
                <a:lnTo>
                  <a:pt x="1802" y="1581"/>
                </a:lnTo>
                <a:lnTo>
                  <a:pt x="1785" y="1582"/>
                </a:lnTo>
                <a:lnTo>
                  <a:pt x="1782" y="1588"/>
                </a:lnTo>
                <a:lnTo>
                  <a:pt x="1782" y="1591"/>
                </a:lnTo>
                <a:lnTo>
                  <a:pt x="1784" y="1593"/>
                </a:lnTo>
                <a:lnTo>
                  <a:pt x="1785" y="1596"/>
                </a:lnTo>
                <a:lnTo>
                  <a:pt x="1791" y="1600"/>
                </a:lnTo>
                <a:lnTo>
                  <a:pt x="1793" y="1602"/>
                </a:lnTo>
                <a:lnTo>
                  <a:pt x="1796" y="1604"/>
                </a:lnTo>
                <a:lnTo>
                  <a:pt x="1797" y="1604"/>
                </a:lnTo>
                <a:lnTo>
                  <a:pt x="1799" y="1602"/>
                </a:lnTo>
                <a:lnTo>
                  <a:pt x="1800" y="1600"/>
                </a:lnTo>
                <a:lnTo>
                  <a:pt x="1800" y="1599"/>
                </a:lnTo>
                <a:lnTo>
                  <a:pt x="1802" y="1599"/>
                </a:lnTo>
                <a:lnTo>
                  <a:pt x="1803" y="1597"/>
                </a:lnTo>
                <a:lnTo>
                  <a:pt x="1803" y="1596"/>
                </a:lnTo>
                <a:lnTo>
                  <a:pt x="1805" y="1593"/>
                </a:lnTo>
                <a:lnTo>
                  <a:pt x="1806" y="1594"/>
                </a:lnTo>
                <a:lnTo>
                  <a:pt x="1806" y="1593"/>
                </a:lnTo>
                <a:lnTo>
                  <a:pt x="1808" y="1594"/>
                </a:lnTo>
                <a:lnTo>
                  <a:pt x="1809" y="1593"/>
                </a:lnTo>
                <a:lnTo>
                  <a:pt x="1811" y="1591"/>
                </a:lnTo>
                <a:lnTo>
                  <a:pt x="1814" y="1590"/>
                </a:lnTo>
                <a:lnTo>
                  <a:pt x="1815" y="1591"/>
                </a:lnTo>
                <a:lnTo>
                  <a:pt x="1820" y="1599"/>
                </a:lnTo>
                <a:lnTo>
                  <a:pt x="1822" y="1604"/>
                </a:lnTo>
                <a:lnTo>
                  <a:pt x="1825" y="1600"/>
                </a:lnTo>
                <a:lnTo>
                  <a:pt x="1828" y="1599"/>
                </a:lnTo>
                <a:lnTo>
                  <a:pt x="1829" y="1597"/>
                </a:lnTo>
                <a:lnTo>
                  <a:pt x="1835" y="1599"/>
                </a:lnTo>
                <a:lnTo>
                  <a:pt x="1840" y="1600"/>
                </a:lnTo>
                <a:lnTo>
                  <a:pt x="1843" y="1602"/>
                </a:lnTo>
                <a:lnTo>
                  <a:pt x="1844" y="1604"/>
                </a:lnTo>
                <a:lnTo>
                  <a:pt x="1849" y="1604"/>
                </a:lnTo>
                <a:lnTo>
                  <a:pt x="1853" y="1617"/>
                </a:lnTo>
                <a:lnTo>
                  <a:pt x="1859" y="1620"/>
                </a:lnTo>
                <a:lnTo>
                  <a:pt x="1871" y="1622"/>
                </a:lnTo>
                <a:lnTo>
                  <a:pt x="1892" y="1622"/>
                </a:lnTo>
                <a:lnTo>
                  <a:pt x="1894" y="1622"/>
                </a:lnTo>
                <a:lnTo>
                  <a:pt x="1894" y="1623"/>
                </a:lnTo>
                <a:lnTo>
                  <a:pt x="1894" y="1625"/>
                </a:lnTo>
                <a:lnTo>
                  <a:pt x="1894" y="1628"/>
                </a:lnTo>
                <a:lnTo>
                  <a:pt x="1894" y="1629"/>
                </a:lnTo>
                <a:lnTo>
                  <a:pt x="1897" y="1631"/>
                </a:lnTo>
                <a:lnTo>
                  <a:pt x="1898" y="1632"/>
                </a:lnTo>
                <a:lnTo>
                  <a:pt x="1901" y="1632"/>
                </a:lnTo>
                <a:lnTo>
                  <a:pt x="1903" y="1632"/>
                </a:lnTo>
                <a:lnTo>
                  <a:pt x="1907" y="1631"/>
                </a:lnTo>
                <a:lnTo>
                  <a:pt x="1909" y="1631"/>
                </a:lnTo>
                <a:lnTo>
                  <a:pt x="1912" y="1632"/>
                </a:lnTo>
                <a:lnTo>
                  <a:pt x="1914" y="1632"/>
                </a:lnTo>
                <a:lnTo>
                  <a:pt x="1915" y="1635"/>
                </a:lnTo>
                <a:lnTo>
                  <a:pt x="1915" y="1637"/>
                </a:lnTo>
                <a:lnTo>
                  <a:pt x="1915" y="1638"/>
                </a:lnTo>
                <a:lnTo>
                  <a:pt x="1915" y="1640"/>
                </a:lnTo>
                <a:lnTo>
                  <a:pt x="1917" y="1640"/>
                </a:lnTo>
                <a:lnTo>
                  <a:pt x="1918" y="1640"/>
                </a:lnTo>
                <a:lnTo>
                  <a:pt x="1920" y="1638"/>
                </a:lnTo>
                <a:lnTo>
                  <a:pt x="1921" y="1638"/>
                </a:lnTo>
                <a:lnTo>
                  <a:pt x="1923" y="1637"/>
                </a:lnTo>
                <a:lnTo>
                  <a:pt x="1924" y="1637"/>
                </a:lnTo>
                <a:lnTo>
                  <a:pt x="1926" y="1637"/>
                </a:lnTo>
                <a:lnTo>
                  <a:pt x="1927" y="1637"/>
                </a:lnTo>
                <a:lnTo>
                  <a:pt x="1929" y="1637"/>
                </a:lnTo>
                <a:lnTo>
                  <a:pt x="1932" y="1640"/>
                </a:lnTo>
                <a:lnTo>
                  <a:pt x="1935" y="1644"/>
                </a:lnTo>
                <a:lnTo>
                  <a:pt x="1935" y="1647"/>
                </a:lnTo>
                <a:lnTo>
                  <a:pt x="1936" y="1649"/>
                </a:lnTo>
                <a:lnTo>
                  <a:pt x="1938" y="1650"/>
                </a:lnTo>
                <a:lnTo>
                  <a:pt x="1939" y="1650"/>
                </a:lnTo>
                <a:lnTo>
                  <a:pt x="1942" y="1652"/>
                </a:lnTo>
                <a:lnTo>
                  <a:pt x="1944" y="1652"/>
                </a:lnTo>
                <a:lnTo>
                  <a:pt x="1945" y="1653"/>
                </a:lnTo>
                <a:lnTo>
                  <a:pt x="1945" y="1655"/>
                </a:lnTo>
                <a:lnTo>
                  <a:pt x="1945" y="1657"/>
                </a:lnTo>
                <a:lnTo>
                  <a:pt x="1945" y="1658"/>
                </a:lnTo>
                <a:lnTo>
                  <a:pt x="1945" y="1661"/>
                </a:lnTo>
                <a:lnTo>
                  <a:pt x="1947" y="1663"/>
                </a:lnTo>
                <a:lnTo>
                  <a:pt x="1948" y="1663"/>
                </a:lnTo>
                <a:lnTo>
                  <a:pt x="1948" y="1664"/>
                </a:lnTo>
                <a:lnTo>
                  <a:pt x="1950" y="1663"/>
                </a:lnTo>
                <a:lnTo>
                  <a:pt x="1953" y="1663"/>
                </a:lnTo>
                <a:lnTo>
                  <a:pt x="1954" y="1661"/>
                </a:lnTo>
                <a:lnTo>
                  <a:pt x="1956" y="1660"/>
                </a:lnTo>
                <a:lnTo>
                  <a:pt x="1957" y="1657"/>
                </a:lnTo>
                <a:lnTo>
                  <a:pt x="1960" y="1655"/>
                </a:lnTo>
                <a:lnTo>
                  <a:pt x="1962" y="1653"/>
                </a:lnTo>
                <a:lnTo>
                  <a:pt x="1965" y="1652"/>
                </a:lnTo>
                <a:lnTo>
                  <a:pt x="1968" y="1650"/>
                </a:lnTo>
                <a:lnTo>
                  <a:pt x="1969" y="1650"/>
                </a:lnTo>
                <a:lnTo>
                  <a:pt x="1971" y="1650"/>
                </a:lnTo>
                <a:lnTo>
                  <a:pt x="1974" y="1650"/>
                </a:lnTo>
                <a:lnTo>
                  <a:pt x="1975" y="1649"/>
                </a:lnTo>
                <a:lnTo>
                  <a:pt x="1975" y="1647"/>
                </a:lnTo>
                <a:lnTo>
                  <a:pt x="1977" y="1644"/>
                </a:lnTo>
                <a:lnTo>
                  <a:pt x="1977" y="1643"/>
                </a:lnTo>
                <a:lnTo>
                  <a:pt x="1980" y="1643"/>
                </a:lnTo>
                <a:lnTo>
                  <a:pt x="1983" y="1643"/>
                </a:lnTo>
                <a:lnTo>
                  <a:pt x="1984" y="1643"/>
                </a:lnTo>
                <a:lnTo>
                  <a:pt x="1986" y="1643"/>
                </a:lnTo>
                <a:lnTo>
                  <a:pt x="1987" y="1644"/>
                </a:lnTo>
                <a:lnTo>
                  <a:pt x="1987" y="1646"/>
                </a:lnTo>
                <a:lnTo>
                  <a:pt x="1989" y="1647"/>
                </a:lnTo>
                <a:lnTo>
                  <a:pt x="1989" y="1649"/>
                </a:lnTo>
                <a:lnTo>
                  <a:pt x="1990" y="1649"/>
                </a:lnTo>
                <a:lnTo>
                  <a:pt x="1992" y="1649"/>
                </a:lnTo>
                <a:lnTo>
                  <a:pt x="1993" y="1647"/>
                </a:lnTo>
                <a:lnTo>
                  <a:pt x="1996" y="1647"/>
                </a:lnTo>
                <a:lnTo>
                  <a:pt x="1998" y="1647"/>
                </a:lnTo>
                <a:lnTo>
                  <a:pt x="1999" y="1647"/>
                </a:lnTo>
                <a:lnTo>
                  <a:pt x="2001" y="1649"/>
                </a:lnTo>
                <a:lnTo>
                  <a:pt x="2002" y="1650"/>
                </a:lnTo>
                <a:lnTo>
                  <a:pt x="2004" y="1650"/>
                </a:lnTo>
                <a:lnTo>
                  <a:pt x="2005" y="1650"/>
                </a:lnTo>
                <a:lnTo>
                  <a:pt x="2007" y="1650"/>
                </a:lnTo>
                <a:lnTo>
                  <a:pt x="2007" y="1649"/>
                </a:lnTo>
                <a:lnTo>
                  <a:pt x="2009" y="1649"/>
                </a:lnTo>
                <a:lnTo>
                  <a:pt x="2009" y="1647"/>
                </a:lnTo>
                <a:lnTo>
                  <a:pt x="2010" y="1647"/>
                </a:lnTo>
                <a:lnTo>
                  <a:pt x="2012" y="1647"/>
                </a:lnTo>
                <a:lnTo>
                  <a:pt x="2015" y="1649"/>
                </a:lnTo>
                <a:lnTo>
                  <a:pt x="2016" y="1649"/>
                </a:lnTo>
                <a:lnTo>
                  <a:pt x="2018" y="1649"/>
                </a:lnTo>
                <a:lnTo>
                  <a:pt x="2019" y="1649"/>
                </a:lnTo>
                <a:lnTo>
                  <a:pt x="2021" y="1647"/>
                </a:lnTo>
                <a:lnTo>
                  <a:pt x="2024" y="1646"/>
                </a:lnTo>
                <a:lnTo>
                  <a:pt x="2027" y="1644"/>
                </a:lnTo>
                <a:lnTo>
                  <a:pt x="2028" y="1643"/>
                </a:lnTo>
                <a:lnTo>
                  <a:pt x="2031" y="1641"/>
                </a:lnTo>
                <a:lnTo>
                  <a:pt x="2033" y="1640"/>
                </a:lnTo>
                <a:lnTo>
                  <a:pt x="2036" y="1638"/>
                </a:lnTo>
                <a:lnTo>
                  <a:pt x="2039" y="1638"/>
                </a:lnTo>
                <a:lnTo>
                  <a:pt x="2040" y="1640"/>
                </a:lnTo>
                <a:lnTo>
                  <a:pt x="2042" y="1641"/>
                </a:lnTo>
                <a:lnTo>
                  <a:pt x="2042" y="1644"/>
                </a:lnTo>
                <a:lnTo>
                  <a:pt x="2042" y="1646"/>
                </a:lnTo>
                <a:lnTo>
                  <a:pt x="2042" y="1649"/>
                </a:lnTo>
                <a:lnTo>
                  <a:pt x="2042" y="1650"/>
                </a:lnTo>
                <a:lnTo>
                  <a:pt x="2042" y="1652"/>
                </a:lnTo>
                <a:lnTo>
                  <a:pt x="2042" y="1653"/>
                </a:lnTo>
                <a:lnTo>
                  <a:pt x="2043" y="1655"/>
                </a:lnTo>
                <a:lnTo>
                  <a:pt x="2045" y="1655"/>
                </a:lnTo>
                <a:lnTo>
                  <a:pt x="2045" y="1657"/>
                </a:lnTo>
                <a:lnTo>
                  <a:pt x="2048" y="1657"/>
                </a:lnTo>
                <a:lnTo>
                  <a:pt x="2049" y="1657"/>
                </a:lnTo>
                <a:lnTo>
                  <a:pt x="2051" y="1657"/>
                </a:lnTo>
                <a:lnTo>
                  <a:pt x="2051" y="1655"/>
                </a:lnTo>
                <a:lnTo>
                  <a:pt x="2051" y="1653"/>
                </a:lnTo>
                <a:lnTo>
                  <a:pt x="2049" y="1652"/>
                </a:lnTo>
                <a:lnTo>
                  <a:pt x="2048" y="1650"/>
                </a:lnTo>
                <a:lnTo>
                  <a:pt x="2046" y="1649"/>
                </a:lnTo>
                <a:lnTo>
                  <a:pt x="2046" y="1647"/>
                </a:lnTo>
                <a:lnTo>
                  <a:pt x="2046" y="1644"/>
                </a:lnTo>
                <a:lnTo>
                  <a:pt x="2046" y="1643"/>
                </a:lnTo>
                <a:lnTo>
                  <a:pt x="2048" y="1641"/>
                </a:lnTo>
                <a:lnTo>
                  <a:pt x="2049" y="1640"/>
                </a:lnTo>
                <a:lnTo>
                  <a:pt x="2052" y="1638"/>
                </a:lnTo>
                <a:lnTo>
                  <a:pt x="2054" y="1640"/>
                </a:lnTo>
                <a:lnTo>
                  <a:pt x="2055" y="1641"/>
                </a:lnTo>
                <a:lnTo>
                  <a:pt x="2055" y="1643"/>
                </a:lnTo>
                <a:lnTo>
                  <a:pt x="2055" y="1644"/>
                </a:lnTo>
                <a:lnTo>
                  <a:pt x="2055" y="1647"/>
                </a:lnTo>
                <a:lnTo>
                  <a:pt x="2055" y="1649"/>
                </a:lnTo>
                <a:lnTo>
                  <a:pt x="2054" y="1650"/>
                </a:lnTo>
                <a:lnTo>
                  <a:pt x="2055" y="1652"/>
                </a:lnTo>
                <a:lnTo>
                  <a:pt x="2058" y="1652"/>
                </a:lnTo>
                <a:lnTo>
                  <a:pt x="2060" y="1653"/>
                </a:lnTo>
                <a:lnTo>
                  <a:pt x="2063" y="1652"/>
                </a:lnTo>
                <a:lnTo>
                  <a:pt x="2064" y="1652"/>
                </a:lnTo>
                <a:lnTo>
                  <a:pt x="2064" y="1649"/>
                </a:lnTo>
                <a:lnTo>
                  <a:pt x="2064" y="1647"/>
                </a:lnTo>
                <a:lnTo>
                  <a:pt x="2066" y="1644"/>
                </a:lnTo>
                <a:lnTo>
                  <a:pt x="2066" y="1643"/>
                </a:lnTo>
                <a:lnTo>
                  <a:pt x="2067" y="1641"/>
                </a:lnTo>
                <a:lnTo>
                  <a:pt x="2069" y="1641"/>
                </a:lnTo>
                <a:lnTo>
                  <a:pt x="2070" y="1640"/>
                </a:lnTo>
                <a:lnTo>
                  <a:pt x="2073" y="1640"/>
                </a:lnTo>
                <a:lnTo>
                  <a:pt x="2073" y="1641"/>
                </a:lnTo>
                <a:lnTo>
                  <a:pt x="2075" y="1643"/>
                </a:lnTo>
                <a:lnTo>
                  <a:pt x="2076" y="1643"/>
                </a:lnTo>
                <a:lnTo>
                  <a:pt x="2076" y="1646"/>
                </a:lnTo>
                <a:lnTo>
                  <a:pt x="2078" y="1647"/>
                </a:lnTo>
                <a:lnTo>
                  <a:pt x="2079" y="1649"/>
                </a:lnTo>
                <a:lnTo>
                  <a:pt x="2082" y="1652"/>
                </a:lnTo>
                <a:lnTo>
                  <a:pt x="2085" y="1653"/>
                </a:lnTo>
                <a:lnTo>
                  <a:pt x="2087" y="1657"/>
                </a:lnTo>
                <a:lnTo>
                  <a:pt x="2088" y="1661"/>
                </a:lnTo>
                <a:lnTo>
                  <a:pt x="2087" y="1667"/>
                </a:lnTo>
                <a:lnTo>
                  <a:pt x="2085" y="1672"/>
                </a:lnTo>
                <a:lnTo>
                  <a:pt x="2087" y="1676"/>
                </a:lnTo>
                <a:lnTo>
                  <a:pt x="2087" y="1678"/>
                </a:lnTo>
                <a:lnTo>
                  <a:pt x="2088" y="1678"/>
                </a:lnTo>
                <a:lnTo>
                  <a:pt x="2090" y="1678"/>
                </a:lnTo>
                <a:lnTo>
                  <a:pt x="2091" y="1675"/>
                </a:lnTo>
                <a:lnTo>
                  <a:pt x="2094" y="1673"/>
                </a:lnTo>
                <a:lnTo>
                  <a:pt x="2096" y="1673"/>
                </a:lnTo>
                <a:lnTo>
                  <a:pt x="2099" y="1675"/>
                </a:lnTo>
                <a:lnTo>
                  <a:pt x="2104" y="1678"/>
                </a:lnTo>
                <a:lnTo>
                  <a:pt x="2107" y="1679"/>
                </a:lnTo>
                <a:lnTo>
                  <a:pt x="2108" y="1679"/>
                </a:lnTo>
                <a:lnTo>
                  <a:pt x="2111" y="1678"/>
                </a:lnTo>
                <a:lnTo>
                  <a:pt x="2117" y="1676"/>
                </a:lnTo>
                <a:lnTo>
                  <a:pt x="2120" y="1675"/>
                </a:lnTo>
                <a:lnTo>
                  <a:pt x="2125" y="1673"/>
                </a:lnTo>
                <a:lnTo>
                  <a:pt x="2126" y="1670"/>
                </a:lnTo>
                <a:lnTo>
                  <a:pt x="2126" y="1666"/>
                </a:lnTo>
                <a:lnTo>
                  <a:pt x="2128" y="1663"/>
                </a:lnTo>
                <a:lnTo>
                  <a:pt x="2128" y="1661"/>
                </a:lnTo>
                <a:lnTo>
                  <a:pt x="2129" y="1660"/>
                </a:lnTo>
                <a:lnTo>
                  <a:pt x="2131" y="1658"/>
                </a:lnTo>
                <a:lnTo>
                  <a:pt x="2134" y="1658"/>
                </a:lnTo>
                <a:lnTo>
                  <a:pt x="2137" y="1660"/>
                </a:lnTo>
                <a:lnTo>
                  <a:pt x="2138" y="1660"/>
                </a:lnTo>
                <a:lnTo>
                  <a:pt x="2140" y="1661"/>
                </a:lnTo>
                <a:lnTo>
                  <a:pt x="2141" y="1663"/>
                </a:lnTo>
                <a:lnTo>
                  <a:pt x="2141" y="1664"/>
                </a:lnTo>
                <a:lnTo>
                  <a:pt x="2141" y="1688"/>
                </a:lnTo>
                <a:lnTo>
                  <a:pt x="2159" y="1688"/>
                </a:lnTo>
                <a:lnTo>
                  <a:pt x="2173" y="1688"/>
                </a:lnTo>
                <a:lnTo>
                  <a:pt x="2176" y="1688"/>
                </a:lnTo>
                <a:lnTo>
                  <a:pt x="2176" y="1702"/>
                </a:lnTo>
                <a:lnTo>
                  <a:pt x="2168" y="1702"/>
                </a:lnTo>
                <a:lnTo>
                  <a:pt x="2168" y="1708"/>
                </a:lnTo>
                <a:lnTo>
                  <a:pt x="2168" y="1710"/>
                </a:lnTo>
                <a:lnTo>
                  <a:pt x="2164" y="1710"/>
                </a:lnTo>
                <a:lnTo>
                  <a:pt x="2161" y="1710"/>
                </a:lnTo>
                <a:lnTo>
                  <a:pt x="2159" y="1717"/>
                </a:lnTo>
                <a:lnTo>
                  <a:pt x="2176" y="1717"/>
                </a:lnTo>
                <a:lnTo>
                  <a:pt x="2174" y="1725"/>
                </a:lnTo>
                <a:lnTo>
                  <a:pt x="2159" y="1726"/>
                </a:lnTo>
                <a:lnTo>
                  <a:pt x="2159" y="1734"/>
                </a:lnTo>
                <a:lnTo>
                  <a:pt x="2161" y="1734"/>
                </a:lnTo>
                <a:lnTo>
                  <a:pt x="2164" y="1734"/>
                </a:lnTo>
                <a:lnTo>
                  <a:pt x="2165" y="1734"/>
                </a:lnTo>
                <a:lnTo>
                  <a:pt x="2171" y="1734"/>
                </a:lnTo>
                <a:lnTo>
                  <a:pt x="2176" y="1734"/>
                </a:lnTo>
                <a:lnTo>
                  <a:pt x="2182" y="1734"/>
                </a:lnTo>
                <a:lnTo>
                  <a:pt x="2183" y="1734"/>
                </a:lnTo>
                <a:lnTo>
                  <a:pt x="2183" y="1732"/>
                </a:lnTo>
                <a:lnTo>
                  <a:pt x="2185" y="1732"/>
                </a:lnTo>
                <a:lnTo>
                  <a:pt x="2185" y="1731"/>
                </a:lnTo>
                <a:lnTo>
                  <a:pt x="2185" y="1729"/>
                </a:lnTo>
                <a:lnTo>
                  <a:pt x="2185" y="1725"/>
                </a:lnTo>
                <a:lnTo>
                  <a:pt x="2185" y="1723"/>
                </a:lnTo>
                <a:lnTo>
                  <a:pt x="2185" y="1722"/>
                </a:lnTo>
                <a:lnTo>
                  <a:pt x="2192" y="1722"/>
                </a:lnTo>
                <a:lnTo>
                  <a:pt x="2197" y="1722"/>
                </a:lnTo>
                <a:lnTo>
                  <a:pt x="2197" y="1731"/>
                </a:lnTo>
                <a:lnTo>
                  <a:pt x="2194" y="1731"/>
                </a:lnTo>
                <a:lnTo>
                  <a:pt x="2194" y="1734"/>
                </a:lnTo>
                <a:lnTo>
                  <a:pt x="2192" y="1744"/>
                </a:lnTo>
                <a:lnTo>
                  <a:pt x="2195" y="1744"/>
                </a:lnTo>
                <a:lnTo>
                  <a:pt x="2197" y="1744"/>
                </a:lnTo>
                <a:lnTo>
                  <a:pt x="2218" y="1743"/>
                </a:lnTo>
                <a:lnTo>
                  <a:pt x="2224" y="1743"/>
                </a:lnTo>
                <a:lnTo>
                  <a:pt x="2224" y="1744"/>
                </a:lnTo>
                <a:lnTo>
                  <a:pt x="2223" y="1753"/>
                </a:lnTo>
                <a:lnTo>
                  <a:pt x="2223" y="1756"/>
                </a:lnTo>
                <a:lnTo>
                  <a:pt x="2229" y="1756"/>
                </a:lnTo>
                <a:lnTo>
                  <a:pt x="2230" y="1756"/>
                </a:lnTo>
                <a:lnTo>
                  <a:pt x="2232" y="1756"/>
                </a:lnTo>
                <a:lnTo>
                  <a:pt x="2235" y="1756"/>
                </a:lnTo>
                <a:lnTo>
                  <a:pt x="2236" y="1756"/>
                </a:lnTo>
                <a:lnTo>
                  <a:pt x="2241" y="1756"/>
                </a:lnTo>
                <a:lnTo>
                  <a:pt x="2253" y="1756"/>
                </a:lnTo>
                <a:lnTo>
                  <a:pt x="2256" y="1756"/>
                </a:lnTo>
                <a:lnTo>
                  <a:pt x="2272" y="1756"/>
                </a:lnTo>
                <a:lnTo>
                  <a:pt x="2275" y="1756"/>
                </a:lnTo>
                <a:lnTo>
                  <a:pt x="2275" y="1788"/>
                </a:lnTo>
                <a:lnTo>
                  <a:pt x="2275" y="1790"/>
                </a:lnTo>
                <a:lnTo>
                  <a:pt x="2274" y="1790"/>
                </a:lnTo>
                <a:lnTo>
                  <a:pt x="2230" y="1764"/>
                </a:lnTo>
                <a:lnTo>
                  <a:pt x="2229" y="1764"/>
                </a:lnTo>
                <a:lnTo>
                  <a:pt x="2227" y="1766"/>
                </a:lnTo>
                <a:lnTo>
                  <a:pt x="2226" y="1769"/>
                </a:lnTo>
                <a:lnTo>
                  <a:pt x="2226" y="1770"/>
                </a:lnTo>
                <a:lnTo>
                  <a:pt x="2223" y="1775"/>
                </a:lnTo>
                <a:lnTo>
                  <a:pt x="2221" y="1776"/>
                </a:lnTo>
                <a:lnTo>
                  <a:pt x="2220" y="1778"/>
                </a:lnTo>
                <a:lnTo>
                  <a:pt x="2220" y="1782"/>
                </a:lnTo>
                <a:lnTo>
                  <a:pt x="2217" y="1793"/>
                </a:lnTo>
                <a:lnTo>
                  <a:pt x="2217" y="1799"/>
                </a:lnTo>
                <a:lnTo>
                  <a:pt x="2218" y="1799"/>
                </a:lnTo>
                <a:lnTo>
                  <a:pt x="2224" y="1799"/>
                </a:lnTo>
                <a:lnTo>
                  <a:pt x="2229" y="1799"/>
                </a:lnTo>
                <a:lnTo>
                  <a:pt x="2229" y="1814"/>
                </a:lnTo>
                <a:lnTo>
                  <a:pt x="2223" y="1814"/>
                </a:lnTo>
                <a:lnTo>
                  <a:pt x="2218" y="1814"/>
                </a:lnTo>
                <a:lnTo>
                  <a:pt x="2217" y="1814"/>
                </a:lnTo>
                <a:lnTo>
                  <a:pt x="2217" y="1816"/>
                </a:lnTo>
                <a:lnTo>
                  <a:pt x="2217" y="1823"/>
                </a:lnTo>
                <a:lnTo>
                  <a:pt x="2220" y="1823"/>
                </a:lnTo>
                <a:lnTo>
                  <a:pt x="2230" y="1823"/>
                </a:lnTo>
                <a:lnTo>
                  <a:pt x="2235" y="1823"/>
                </a:lnTo>
                <a:lnTo>
                  <a:pt x="2242" y="1823"/>
                </a:lnTo>
                <a:lnTo>
                  <a:pt x="2242" y="1843"/>
                </a:lnTo>
                <a:lnTo>
                  <a:pt x="2242" y="1850"/>
                </a:lnTo>
                <a:lnTo>
                  <a:pt x="2242" y="1858"/>
                </a:lnTo>
                <a:lnTo>
                  <a:pt x="2242" y="1884"/>
                </a:lnTo>
                <a:lnTo>
                  <a:pt x="2242" y="1887"/>
                </a:lnTo>
                <a:lnTo>
                  <a:pt x="2242" y="1890"/>
                </a:lnTo>
                <a:lnTo>
                  <a:pt x="2244" y="1890"/>
                </a:lnTo>
                <a:lnTo>
                  <a:pt x="2251" y="1890"/>
                </a:lnTo>
                <a:lnTo>
                  <a:pt x="2254" y="1890"/>
                </a:lnTo>
                <a:lnTo>
                  <a:pt x="2257" y="1890"/>
                </a:lnTo>
                <a:lnTo>
                  <a:pt x="2257" y="1899"/>
                </a:lnTo>
                <a:lnTo>
                  <a:pt x="2256" y="1900"/>
                </a:lnTo>
                <a:lnTo>
                  <a:pt x="2251" y="1906"/>
                </a:lnTo>
                <a:lnTo>
                  <a:pt x="2251" y="1919"/>
                </a:lnTo>
                <a:lnTo>
                  <a:pt x="2253" y="1920"/>
                </a:lnTo>
                <a:lnTo>
                  <a:pt x="2259" y="1909"/>
                </a:lnTo>
                <a:lnTo>
                  <a:pt x="2260" y="1908"/>
                </a:lnTo>
                <a:lnTo>
                  <a:pt x="2262" y="1906"/>
                </a:lnTo>
                <a:lnTo>
                  <a:pt x="2262" y="1905"/>
                </a:lnTo>
                <a:lnTo>
                  <a:pt x="2263" y="1903"/>
                </a:lnTo>
                <a:lnTo>
                  <a:pt x="2269" y="1894"/>
                </a:lnTo>
                <a:lnTo>
                  <a:pt x="2271" y="1890"/>
                </a:lnTo>
                <a:lnTo>
                  <a:pt x="2272" y="1890"/>
                </a:lnTo>
                <a:lnTo>
                  <a:pt x="2278" y="1890"/>
                </a:lnTo>
                <a:lnTo>
                  <a:pt x="2280" y="1890"/>
                </a:lnTo>
                <a:lnTo>
                  <a:pt x="2281" y="1890"/>
                </a:lnTo>
                <a:lnTo>
                  <a:pt x="2280" y="1891"/>
                </a:lnTo>
                <a:lnTo>
                  <a:pt x="2280" y="1893"/>
                </a:lnTo>
                <a:lnTo>
                  <a:pt x="2278" y="1894"/>
                </a:lnTo>
                <a:lnTo>
                  <a:pt x="2277" y="1896"/>
                </a:lnTo>
                <a:lnTo>
                  <a:pt x="2275" y="1896"/>
                </a:lnTo>
                <a:lnTo>
                  <a:pt x="2274" y="1897"/>
                </a:lnTo>
                <a:lnTo>
                  <a:pt x="2274" y="1900"/>
                </a:lnTo>
                <a:lnTo>
                  <a:pt x="2274" y="1902"/>
                </a:lnTo>
                <a:lnTo>
                  <a:pt x="2274" y="1903"/>
                </a:lnTo>
                <a:lnTo>
                  <a:pt x="2274" y="1906"/>
                </a:lnTo>
                <a:lnTo>
                  <a:pt x="2274" y="1908"/>
                </a:lnTo>
                <a:lnTo>
                  <a:pt x="2274" y="1909"/>
                </a:lnTo>
                <a:lnTo>
                  <a:pt x="2275" y="1911"/>
                </a:lnTo>
                <a:lnTo>
                  <a:pt x="2277" y="1912"/>
                </a:lnTo>
                <a:lnTo>
                  <a:pt x="2278" y="1912"/>
                </a:lnTo>
                <a:lnTo>
                  <a:pt x="2281" y="1912"/>
                </a:lnTo>
                <a:lnTo>
                  <a:pt x="2283" y="1911"/>
                </a:lnTo>
                <a:lnTo>
                  <a:pt x="2284" y="1911"/>
                </a:lnTo>
                <a:lnTo>
                  <a:pt x="2286" y="1912"/>
                </a:lnTo>
                <a:lnTo>
                  <a:pt x="2287" y="1912"/>
                </a:lnTo>
                <a:lnTo>
                  <a:pt x="2289" y="1911"/>
                </a:lnTo>
                <a:lnTo>
                  <a:pt x="2289" y="1909"/>
                </a:lnTo>
                <a:lnTo>
                  <a:pt x="2289" y="1908"/>
                </a:lnTo>
                <a:lnTo>
                  <a:pt x="2289" y="1906"/>
                </a:lnTo>
                <a:lnTo>
                  <a:pt x="2289" y="1905"/>
                </a:lnTo>
                <a:lnTo>
                  <a:pt x="2291" y="1905"/>
                </a:lnTo>
                <a:lnTo>
                  <a:pt x="2292" y="1905"/>
                </a:lnTo>
                <a:lnTo>
                  <a:pt x="2294" y="1905"/>
                </a:lnTo>
                <a:lnTo>
                  <a:pt x="2295" y="1906"/>
                </a:lnTo>
                <a:lnTo>
                  <a:pt x="2295" y="1908"/>
                </a:lnTo>
                <a:lnTo>
                  <a:pt x="2295" y="1909"/>
                </a:lnTo>
                <a:lnTo>
                  <a:pt x="2294" y="1909"/>
                </a:lnTo>
                <a:lnTo>
                  <a:pt x="2294" y="1912"/>
                </a:lnTo>
                <a:lnTo>
                  <a:pt x="2292" y="1912"/>
                </a:lnTo>
                <a:lnTo>
                  <a:pt x="2292" y="1915"/>
                </a:lnTo>
                <a:lnTo>
                  <a:pt x="2294" y="1917"/>
                </a:lnTo>
                <a:lnTo>
                  <a:pt x="2294" y="1919"/>
                </a:lnTo>
                <a:lnTo>
                  <a:pt x="2294" y="1923"/>
                </a:lnTo>
                <a:lnTo>
                  <a:pt x="2294" y="1926"/>
                </a:lnTo>
                <a:lnTo>
                  <a:pt x="2295" y="1928"/>
                </a:lnTo>
                <a:lnTo>
                  <a:pt x="2295" y="1929"/>
                </a:lnTo>
                <a:lnTo>
                  <a:pt x="2298" y="1931"/>
                </a:lnTo>
                <a:lnTo>
                  <a:pt x="2300" y="1932"/>
                </a:lnTo>
                <a:lnTo>
                  <a:pt x="2301" y="1934"/>
                </a:lnTo>
                <a:lnTo>
                  <a:pt x="2303" y="1937"/>
                </a:lnTo>
                <a:lnTo>
                  <a:pt x="2303" y="1938"/>
                </a:lnTo>
                <a:lnTo>
                  <a:pt x="2303" y="1940"/>
                </a:lnTo>
                <a:lnTo>
                  <a:pt x="2303" y="1943"/>
                </a:lnTo>
                <a:lnTo>
                  <a:pt x="2304" y="1943"/>
                </a:lnTo>
                <a:lnTo>
                  <a:pt x="2306" y="1944"/>
                </a:lnTo>
                <a:lnTo>
                  <a:pt x="2307" y="1946"/>
                </a:lnTo>
                <a:lnTo>
                  <a:pt x="2309" y="1947"/>
                </a:lnTo>
                <a:lnTo>
                  <a:pt x="2310" y="1949"/>
                </a:lnTo>
                <a:lnTo>
                  <a:pt x="2310" y="1950"/>
                </a:lnTo>
                <a:lnTo>
                  <a:pt x="2313" y="1952"/>
                </a:lnTo>
                <a:lnTo>
                  <a:pt x="2316" y="1952"/>
                </a:lnTo>
                <a:lnTo>
                  <a:pt x="2319" y="1953"/>
                </a:lnTo>
                <a:lnTo>
                  <a:pt x="2321" y="1955"/>
                </a:lnTo>
                <a:lnTo>
                  <a:pt x="2322" y="1956"/>
                </a:lnTo>
                <a:lnTo>
                  <a:pt x="2324" y="1958"/>
                </a:lnTo>
                <a:lnTo>
                  <a:pt x="2325" y="1959"/>
                </a:lnTo>
                <a:lnTo>
                  <a:pt x="2325" y="1961"/>
                </a:lnTo>
                <a:lnTo>
                  <a:pt x="2327" y="1962"/>
                </a:lnTo>
                <a:lnTo>
                  <a:pt x="2328" y="1964"/>
                </a:lnTo>
                <a:lnTo>
                  <a:pt x="2330" y="1965"/>
                </a:lnTo>
                <a:lnTo>
                  <a:pt x="2331" y="1967"/>
                </a:lnTo>
                <a:lnTo>
                  <a:pt x="2333" y="1968"/>
                </a:lnTo>
                <a:lnTo>
                  <a:pt x="2333" y="1970"/>
                </a:lnTo>
                <a:lnTo>
                  <a:pt x="2333" y="1972"/>
                </a:lnTo>
                <a:lnTo>
                  <a:pt x="2331" y="1973"/>
                </a:lnTo>
                <a:lnTo>
                  <a:pt x="2330" y="1973"/>
                </a:lnTo>
                <a:lnTo>
                  <a:pt x="2330" y="1975"/>
                </a:lnTo>
                <a:lnTo>
                  <a:pt x="2328" y="1976"/>
                </a:lnTo>
                <a:lnTo>
                  <a:pt x="2328" y="1978"/>
                </a:lnTo>
                <a:lnTo>
                  <a:pt x="2330" y="1979"/>
                </a:lnTo>
                <a:lnTo>
                  <a:pt x="2330" y="1981"/>
                </a:lnTo>
                <a:lnTo>
                  <a:pt x="2331" y="1984"/>
                </a:lnTo>
                <a:lnTo>
                  <a:pt x="2331" y="1985"/>
                </a:lnTo>
                <a:lnTo>
                  <a:pt x="2333" y="1987"/>
                </a:lnTo>
                <a:lnTo>
                  <a:pt x="2333" y="1988"/>
                </a:lnTo>
                <a:lnTo>
                  <a:pt x="2331" y="1990"/>
                </a:lnTo>
                <a:lnTo>
                  <a:pt x="2330" y="1991"/>
                </a:lnTo>
                <a:lnTo>
                  <a:pt x="2328" y="1991"/>
                </a:lnTo>
                <a:lnTo>
                  <a:pt x="2327" y="1991"/>
                </a:lnTo>
                <a:lnTo>
                  <a:pt x="2325" y="1991"/>
                </a:lnTo>
                <a:lnTo>
                  <a:pt x="2324" y="1991"/>
                </a:lnTo>
                <a:lnTo>
                  <a:pt x="2322" y="1991"/>
                </a:lnTo>
                <a:lnTo>
                  <a:pt x="2321" y="1991"/>
                </a:lnTo>
                <a:lnTo>
                  <a:pt x="2319" y="1991"/>
                </a:lnTo>
                <a:lnTo>
                  <a:pt x="2319" y="1993"/>
                </a:lnTo>
                <a:lnTo>
                  <a:pt x="2318" y="1994"/>
                </a:lnTo>
                <a:lnTo>
                  <a:pt x="2318" y="1996"/>
                </a:lnTo>
                <a:lnTo>
                  <a:pt x="2318" y="1997"/>
                </a:lnTo>
                <a:lnTo>
                  <a:pt x="2319" y="1999"/>
                </a:lnTo>
                <a:lnTo>
                  <a:pt x="2321" y="1999"/>
                </a:lnTo>
                <a:lnTo>
                  <a:pt x="2322" y="2000"/>
                </a:lnTo>
                <a:lnTo>
                  <a:pt x="2324" y="2002"/>
                </a:lnTo>
                <a:lnTo>
                  <a:pt x="2325" y="2002"/>
                </a:lnTo>
                <a:lnTo>
                  <a:pt x="2327" y="2003"/>
                </a:lnTo>
                <a:lnTo>
                  <a:pt x="2328" y="2003"/>
                </a:lnTo>
                <a:lnTo>
                  <a:pt x="2328" y="2005"/>
                </a:lnTo>
                <a:lnTo>
                  <a:pt x="2330" y="2005"/>
                </a:lnTo>
                <a:lnTo>
                  <a:pt x="2330" y="2006"/>
                </a:lnTo>
                <a:lnTo>
                  <a:pt x="2331" y="2008"/>
                </a:lnTo>
                <a:lnTo>
                  <a:pt x="2331" y="2009"/>
                </a:lnTo>
                <a:lnTo>
                  <a:pt x="2331" y="2011"/>
                </a:lnTo>
                <a:lnTo>
                  <a:pt x="2330" y="2012"/>
                </a:lnTo>
                <a:lnTo>
                  <a:pt x="2328" y="2014"/>
                </a:lnTo>
                <a:lnTo>
                  <a:pt x="2328" y="2015"/>
                </a:lnTo>
                <a:lnTo>
                  <a:pt x="2327" y="2015"/>
                </a:lnTo>
                <a:lnTo>
                  <a:pt x="2325" y="2015"/>
                </a:lnTo>
                <a:lnTo>
                  <a:pt x="2319" y="2018"/>
                </a:lnTo>
                <a:lnTo>
                  <a:pt x="2316" y="2021"/>
                </a:lnTo>
                <a:lnTo>
                  <a:pt x="2315" y="2025"/>
                </a:lnTo>
                <a:lnTo>
                  <a:pt x="2313" y="2026"/>
                </a:lnTo>
                <a:lnTo>
                  <a:pt x="2312" y="2028"/>
                </a:lnTo>
                <a:lnTo>
                  <a:pt x="2312" y="2029"/>
                </a:lnTo>
                <a:lnTo>
                  <a:pt x="2312" y="2031"/>
                </a:lnTo>
                <a:lnTo>
                  <a:pt x="2312" y="2032"/>
                </a:lnTo>
                <a:lnTo>
                  <a:pt x="2313" y="2034"/>
                </a:lnTo>
                <a:lnTo>
                  <a:pt x="2315" y="2035"/>
                </a:lnTo>
                <a:lnTo>
                  <a:pt x="2316" y="2035"/>
                </a:lnTo>
                <a:lnTo>
                  <a:pt x="2318" y="2034"/>
                </a:lnTo>
                <a:lnTo>
                  <a:pt x="2318" y="2032"/>
                </a:lnTo>
                <a:lnTo>
                  <a:pt x="2319" y="2031"/>
                </a:lnTo>
                <a:lnTo>
                  <a:pt x="2319" y="2029"/>
                </a:lnTo>
                <a:lnTo>
                  <a:pt x="2321" y="2028"/>
                </a:lnTo>
                <a:lnTo>
                  <a:pt x="2322" y="2028"/>
                </a:lnTo>
                <a:lnTo>
                  <a:pt x="2324" y="2026"/>
                </a:lnTo>
                <a:lnTo>
                  <a:pt x="2324" y="2028"/>
                </a:lnTo>
                <a:lnTo>
                  <a:pt x="2325" y="2028"/>
                </a:lnTo>
                <a:lnTo>
                  <a:pt x="2327" y="2028"/>
                </a:lnTo>
                <a:lnTo>
                  <a:pt x="2328" y="2029"/>
                </a:lnTo>
                <a:lnTo>
                  <a:pt x="2328" y="2031"/>
                </a:lnTo>
                <a:lnTo>
                  <a:pt x="2328" y="2034"/>
                </a:lnTo>
                <a:lnTo>
                  <a:pt x="2327" y="2035"/>
                </a:lnTo>
                <a:lnTo>
                  <a:pt x="2327" y="2037"/>
                </a:lnTo>
                <a:lnTo>
                  <a:pt x="2325" y="2038"/>
                </a:lnTo>
                <a:lnTo>
                  <a:pt x="2325" y="2040"/>
                </a:lnTo>
                <a:lnTo>
                  <a:pt x="2325" y="2041"/>
                </a:lnTo>
                <a:lnTo>
                  <a:pt x="2325" y="2043"/>
                </a:lnTo>
                <a:lnTo>
                  <a:pt x="2327" y="2044"/>
                </a:lnTo>
                <a:lnTo>
                  <a:pt x="2327" y="2046"/>
                </a:lnTo>
                <a:lnTo>
                  <a:pt x="2328" y="2046"/>
                </a:lnTo>
                <a:lnTo>
                  <a:pt x="2330" y="2046"/>
                </a:lnTo>
                <a:lnTo>
                  <a:pt x="2331" y="2046"/>
                </a:lnTo>
                <a:lnTo>
                  <a:pt x="2331" y="2044"/>
                </a:lnTo>
                <a:lnTo>
                  <a:pt x="2333" y="2044"/>
                </a:lnTo>
                <a:lnTo>
                  <a:pt x="2333" y="2043"/>
                </a:lnTo>
                <a:lnTo>
                  <a:pt x="2334" y="2043"/>
                </a:lnTo>
                <a:lnTo>
                  <a:pt x="2336" y="2043"/>
                </a:lnTo>
                <a:lnTo>
                  <a:pt x="2337" y="2043"/>
                </a:lnTo>
                <a:lnTo>
                  <a:pt x="2337" y="2044"/>
                </a:lnTo>
                <a:lnTo>
                  <a:pt x="2337" y="2046"/>
                </a:lnTo>
                <a:lnTo>
                  <a:pt x="2337" y="2047"/>
                </a:lnTo>
                <a:lnTo>
                  <a:pt x="2337" y="2049"/>
                </a:lnTo>
                <a:lnTo>
                  <a:pt x="2337" y="2050"/>
                </a:lnTo>
                <a:lnTo>
                  <a:pt x="2337" y="2052"/>
                </a:lnTo>
                <a:lnTo>
                  <a:pt x="2337" y="2053"/>
                </a:lnTo>
                <a:lnTo>
                  <a:pt x="2337" y="2055"/>
                </a:lnTo>
                <a:lnTo>
                  <a:pt x="2339" y="2055"/>
                </a:lnTo>
                <a:lnTo>
                  <a:pt x="2340" y="2055"/>
                </a:lnTo>
                <a:lnTo>
                  <a:pt x="2342" y="2055"/>
                </a:lnTo>
                <a:lnTo>
                  <a:pt x="2343" y="2053"/>
                </a:lnTo>
                <a:lnTo>
                  <a:pt x="2345" y="2053"/>
                </a:lnTo>
                <a:lnTo>
                  <a:pt x="2348" y="2052"/>
                </a:lnTo>
                <a:lnTo>
                  <a:pt x="2349" y="2050"/>
                </a:lnTo>
                <a:lnTo>
                  <a:pt x="2351" y="2050"/>
                </a:lnTo>
                <a:lnTo>
                  <a:pt x="2354" y="2050"/>
                </a:lnTo>
                <a:lnTo>
                  <a:pt x="2355" y="2050"/>
                </a:lnTo>
                <a:lnTo>
                  <a:pt x="2357" y="2050"/>
                </a:lnTo>
                <a:lnTo>
                  <a:pt x="2358" y="2050"/>
                </a:lnTo>
                <a:lnTo>
                  <a:pt x="2360" y="2050"/>
                </a:lnTo>
                <a:lnTo>
                  <a:pt x="2361" y="2052"/>
                </a:lnTo>
                <a:lnTo>
                  <a:pt x="2361" y="2053"/>
                </a:lnTo>
                <a:lnTo>
                  <a:pt x="2363" y="2053"/>
                </a:lnTo>
                <a:lnTo>
                  <a:pt x="2363" y="2055"/>
                </a:lnTo>
                <a:lnTo>
                  <a:pt x="2361" y="2056"/>
                </a:lnTo>
                <a:lnTo>
                  <a:pt x="2361" y="2058"/>
                </a:lnTo>
                <a:lnTo>
                  <a:pt x="2361" y="2059"/>
                </a:lnTo>
                <a:lnTo>
                  <a:pt x="2361" y="2061"/>
                </a:lnTo>
                <a:lnTo>
                  <a:pt x="2363" y="2061"/>
                </a:lnTo>
                <a:lnTo>
                  <a:pt x="2363" y="2062"/>
                </a:lnTo>
                <a:lnTo>
                  <a:pt x="2364" y="2064"/>
                </a:lnTo>
                <a:lnTo>
                  <a:pt x="2366" y="2064"/>
                </a:lnTo>
                <a:lnTo>
                  <a:pt x="2366" y="2065"/>
                </a:lnTo>
                <a:lnTo>
                  <a:pt x="2367" y="2065"/>
                </a:lnTo>
                <a:lnTo>
                  <a:pt x="2369" y="2065"/>
                </a:lnTo>
                <a:lnTo>
                  <a:pt x="2372" y="2065"/>
                </a:lnTo>
                <a:lnTo>
                  <a:pt x="2372" y="2064"/>
                </a:lnTo>
                <a:lnTo>
                  <a:pt x="2373" y="2062"/>
                </a:lnTo>
                <a:lnTo>
                  <a:pt x="2373" y="2061"/>
                </a:lnTo>
                <a:lnTo>
                  <a:pt x="2375" y="2061"/>
                </a:lnTo>
                <a:lnTo>
                  <a:pt x="2376" y="2062"/>
                </a:lnTo>
                <a:lnTo>
                  <a:pt x="2378" y="2064"/>
                </a:lnTo>
                <a:lnTo>
                  <a:pt x="2378" y="2065"/>
                </a:lnTo>
                <a:lnTo>
                  <a:pt x="2378" y="2067"/>
                </a:lnTo>
                <a:lnTo>
                  <a:pt x="2379" y="2068"/>
                </a:lnTo>
                <a:lnTo>
                  <a:pt x="2381" y="2070"/>
                </a:lnTo>
                <a:lnTo>
                  <a:pt x="2381" y="2071"/>
                </a:lnTo>
                <a:lnTo>
                  <a:pt x="2381" y="2073"/>
                </a:lnTo>
                <a:lnTo>
                  <a:pt x="2381" y="2074"/>
                </a:lnTo>
                <a:lnTo>
                  <a:pt x="2382" y="2076"/>
                </a:lnTo>
                <a:lnTo>
                  <a:pt x="2384" y="2076"/>
                </a:lnTo>
                <a:lnTo>
                  <a:pt x="2387" y="2078"/>
                </a:lnTo>
                <a:lnTo>
                  <a:pt x="2390" y="2078"/>
                </a:lnTo>
                <a:lnTo>
                  <a:pt x="2392" y="2076"/>
                </a:lnTo>
                <a:lnTo>
                  <a:pt x="2393" y="2076"/>
                </a:lnTo>
                <a:lnTo>
                  <a:pt x="2395" y="2076"/>
                </a:lnTo>
                <a:lnTo>
                  <a:pt x="2396" y="2074"/>
                </a:lnTo>
                <a:lnTo>
                  <a:pt x="2398" y="2074"/>
                </a:lnTo>
                <a:lnTo>
                  <a:pt x="2399" y="2074"/>
                </a:lnTo>
                <a:lnTo>
                  <a:pt x="2399" y="2071"/>
                </a:lnTo>
                <a:lnTo>
                  <a:pt x="2401" y="2071"/>
                </a:lnTo>
                <a:lnTo>
                  <a:pt x="2401" y="2070"/>
                </a:lnTo>
                <a:lnTo>
                  <a:pt x="2402" y="2070"/>
                </a:lnTo>
                <a:lnTo>
                  <a:pt x="2404" y="2071"/>
                </a:lnTo>
                <a:lnTo>
                  <a:pt x="2405" y="2073"/>
                </a:lnTo>
                <a:lnTo>
                  <a:pt x="2405" y="2074"/>
                </a:lnTo>
                <a:lnTo>
                  <a:pt x="2404" y="2074"/>
                </a:lnTo>
                <a:lnTo>
                  <a:pt x="2404" y="2076"/>
                </a:lnTo>
                <a:lnTo>
                  <a:pt x="2404" y="2078"/>
                </a:lnTo>
                <a:lnTo>
                  <a:pt x="2405" y="2078"/>
                </a:lnTo>
                <a:lnTo>
                  <a:pt x="2407" y="2079"/>
                </a:lnTo>
                <a:lnTo>
                  <a:pt x="2408" y="2078"/>
                </a:lnTo>
                <a:lnTo>
                  <a:pt x="2410" y="2078"/>
                </a:lnTo>
                <a:lnTo>
                  <a:pt x="2410" y="2102"/>
                </a:lnTo>
                <a:lnTo>
                  <a:pt x="2410" y="2109"/>
                </a:lnTo>
                <a:lnTo>
                  <a:pt x="2410" y="2111"/>
                </a:lnTo>
                <a:lnTo>
                  <a:pt x="2410" y="2114"/>
                </a:lnTo>
                <a:lnTo>
                  <a:pt x="2410" y="2121"/>
                </a:lnTo>
                <a:lnTo>
                  <a:pt x="2392" y="2147"/>
                </a:lnTo>
                <a:lnTo>
                  <a:pt x="2390" y="2150"/>
                </a:lnTo>
                <a:lnTo>
                  <a:pt x="2390" y="2152"/>
                </a:lnTo>
                <a:lnTo>
                  <a:pt x="2387" y="2170"/>
                </a:lnTo>
                <a:lnTo>
                  <a:pt x="2387" y="2171"/>
                </a:lnTo>
                <a:lnTo>
                  <a:pt x="2417" y="2171"/>
                </a:lnTo>
                <a:lnTo>
                  <a:pt x="2456" y="2173"/>
                </a:lnTo>
                <a:lnTo>
                  <a:pt x="2456" y="2174"/>
                </a:lnTo>
                <a:lnTo>
                  <a:pt x="2458" y="2174"/>
                </a:lnTo>
                <a:lnTo>
                  <a:pt x="2458" y="2176"/>
                </a:lnTo>
                <a:lnTo>
                  <a:pt x="2459" y="2177"/>
                </a:lnTo>
                <a:lnTo>
                  <a:pt x="2461" y="2177"/>
                </a:lnTo>
                <a:lnTo>
                  <a:pt x="2461" y="2179"/>
                </a:lnTo>
                <a:lnTo>
                  <a:pt x="2462" y="2179"/>
                </a:lnTo>
                <a:lnTo>
                  <a:pt x="2464" y="2179"/>
                </a:lnTo>
                <a:lnTo>
                  <a:pt x="2465" y="2180"/>
                </a:lnTo>
                <a:lnTo>
                  <a:pt x="2467" y="2180"/>
                </a:lnTo>
                <a:lnTo>
                  <a:pt x="2467" y="2182"/>
                </a:lnTo>
                <a:lnTo>
                  <a:pt x="2468" y="2184"/>
                </a:lnTo>
                <a:lnTo>
                  <a:pt x="2468" y="2185"/>
                </a:lnTo>
                <a:lnTo>
                  <a:pt x="2467" y="2185"/>
                </a:lnTo>
                <a:lnTo>
                  <a:pt x="2467" y="2187"/>
                </a:lnTo>
                <a:lnTo>
                  <a:pt x="2465" y="2187"/>
                </a:lnTo>
                <a:lnTo>
                  <a:pt x="2464" y="2187"/>
                </a:lnTo>
                <a:lnTo>
                  <a:pt x="2462" y="2187"/>
                </a:lnTo>
                <a:lnTo>
                  <a:pt x="2462" y="2188"/>
                </a:lnTo>
                <a:lnTo>
                  <a:pt x="2461" y="2188"/>
                </a:lnTo>
                <a:lnTo>
                  <a:pt x="2461" y="2190"/>
                </a:lnTo>
                <a:lnTo>
                  <a:pt x="2459" y="2191"/>
                </a:lnTo>
                <a:lnTo>
                  <a:pt x="2459" y="2193"/>
                </a:lnTo>
                <a:lnTo>
                  <a:pt x="2459" y="2194"/>
                </a:lnTo>
                <a:lnTo>
                  <a:pt x="2461" y="2194"/>
                </a:lnTo>
                <a:lnTo>
                  <a:pt x="2461" y="2196"/>
                </a:lnTo>
                <a:lnTo>
                  <a:pt x="2461" y="2197"/>
                </a:lnTo>
                <a:lnTo>
                  <a:pt x="2462" y="2197"/>
                </a:lnTo>
                <a:lnTo>
                  <a:pt x="2462" y="2199"/>
                </a:lnTo>
                <a:lnTo>
                  <a:pt x="2462" y="2200"/>
                </a:lnTo>
                <a:lnTo>
                  <a:pt x="2464" y="2200"/>
                </a:lnTo>
                <a:lnTo>
                  <a:pt x="2465" y="2200"/>
                </a:lnTo>
                <a:lnTo>
                  <a:pt x="2465" y="2202"/>
                </a:lnTo>
                <a:lnTo>
                  <a:pt x="2467" y="2202"/>
                </a:lnTo>
                <a:lnTo>
                  <a:pt x="2467" y="2200"/>
                </a:lnTo>
                <a:lnTo>
                  <a:pt x="2468" y="2200"/>
                </a:lnTo>
                <a:lnTo>
                  <a:pt x="2470" y="2199"/>
                </a:lnTo>
                <a:lnTo>
                  <a:pt x="2471" y="2199"/>
                </a:lnTo>
                <a:lnTo>
                  <a:pt x="2473" y="2199"/>
                </a:lnTo>
                <a:lnTo>
                  <a:pt x="2474" y="2199"/>
                </a:lnTo>
                <a:lnTo>
                  <a:pt x="2476" y="2199"/>
                </a:lnTo>
                <a:lnTo>
                  <a:pt x="2476" y="2233"/>
                </a:lnTo>
                <a:lnTo>
                  <a:pt x="2474" y="2235"/>
                </a:lnTo>
                <a:lnTo>
                  <a:pt x="2473" y="2235"/>
                </a:lnTo>
                <a:lnTo>
                  <a:pt x="2471" y="2237"/>
                </a:lnTo>
                <a:lnTo>
                  <a:pt x="2470" y="2237"/>
                </a:lnTo>
                <a:lnTo>
                  <a:pt x="2468" y="2237"/>
                </a:lnTo>
                <a:lnTo>
                  <a:pt x="2467" y="2238"/>
                </a:lnTo>
                <a:lnTo>
                  <a:pt x="2461" y="2238"/>
                </a:lnTo>
                <a:lnTo>
                  <a:pt x="2459" y="2238"/>
                </a:lnTo>
                <a:lnTo>
                  <a:pt x="2458" y="2240"/>
                </a:lnTo>
                <a:lnTo>
                  <a:pt x="2456" y="2241"/>
                </a:lnTo>
                <a:lnTo>
                  <a:pt x="2453" y="2243"/>
                </a:lnTo>
                <a:lnTo>
                  <a:pt x="2452" y="2243"/>
                </a:lnTo>
                <a:lnTo>
                  <a:pt x="2452" y="2244"/>
                </a:lnTo>
                <a:lnTo>
                  <a:pt x="2450" y="2246"/>
                </a:lnTo>
                <a:lnTo>
                  <a:pt x="2449" y="2252"/>
                </a:lnTo>
                <a:lnTo>
                  <a:pt x="2443" y="2259"/>
                </a:lnTo>
                <a:lnTo>
                  <a:pt x="2438" y="2262"/>
                </a:lnTo>
                <a:lnTo>
                  <a:pt x="2435" y="2268"/>
                </a:lnTo>
                <a:lnTo>
                  <a:pt x="2431" y="2273"/>
                </a:lnTo>
                <a:lnTo>
                  <a:pt x="2429" y="2274"/>
                </a:lnTo>
                <a:lnTo>
                  <a:pt x="2428" y="2273"/>
                </a:lnTo>
                <a:lnTo>
                  <a:pt x="2422" y="2267"/>
                </a:lnTo>
                <a:lnTo>
                  <a:pt x="2420" y="2265"/>
                </a:lnTo>
                <a:lnTo>
                  <a:pt x="2414" y="2259"/>
                </a:lnTo>
                <a:lnTo>
                  <a:pt x="2416" y="2256"/>
                </a:lnTo>
                <a:lnTo>
                  <a:pt x="2423" y="2240"/>
                </a:lnTo>
                <a:lnTo>
                  <a:pt x="2420" y="2240"/>
                </a:lnTo>
                <a:lnTo>
                  <a:pt x="2410" y="2229"/>
                </a:lnTo>
                <a:lnTo>
                  <a:pt x="2408" y="2230"/>
                </a:lnTo>
                <a:lnTo>
                  <a:pt x="2407" y="2232"/>
                </a:lnTo>
                <a:lnTo>
                  <a:pt x="2402" y="2237"/>
                </a:lnTo>
                <a:lnTo>
                  <a:pt x="2399" y="2241"/>
                </a:lnTo>
                <a:lnTo>
                  <a:pt x="2405" y="2246"/>
                </a:lnTo>
                <a:lnTo>
                  <a:pt x="2413" y="2255"/>
                </a:lnTo>
                <a:lnTo>
                  <a:pt x="2411" y="2256"/>
                </a:lnTo>
                <a:lnTo>
                  <a:pt x="2392" y="2299"/>
                </a:lnTo>
                <a:lnTo>
                  <a:pt x="2345" y="2297"/>
                </a:lnTo>
                <a:lnTo>
                  <a:pt x="2336" y="2297"/>
                </a:lnTo>
                <a:lnTo>
                  <a:pt x="2337" y="2237"/>
                </a:lnTo>
                <a:lnTo>
                  <a:pt x="2339" y="2232"/>
                </a:lnTo>
                <a:lnTo>
                  <a:pt x="2339" y="2191"/>
                </a:lnTo>
                <a:lnTo>
                  <a:pt x="2348" y="2203"/>
                </a:lnTo>
                <a:lnTo>
                  <a:pt x="2345" y="2208"/>
                </a:lnTo>
                <a:lnTo>
                  <a:pt x="2361" y="2224"/>
                </a:lnTo>
                <a:lnTo>
                  <a:pt x="2367" y="2232"/>
                </a:lnTo>
                <a:lnTo>
                  <a:pt x="2376" y="2224"/>
                </a:lnTo>
                <a:lnTo>
                  <a:pt x="2367" y="2214"/>
                </a:lnTo>
                <a:lnTo>
                  <a:pt x="2357" y="2206"/>
                </a:lnTo>
                <a:lnTo>
                  <a:pt x="2352" y="2205"/>
                </a:lnTo>
                <a:lnTo>
                  <a:pt x="2339" y="2188"/>
                </a:lnTo>
                <a:lnTo>
                  <a:pt x="2339" y="2185"/>
                </a:lnTo>
                <a:lnTo>
                  <a:pt x="2324" y="2168"/>
                </a:lnTo>
                <a:lnTo>
                  <a:pt x="2315" y="2168"/>
                </a:lnTo>
                <a:lnTo>
                  <a:pt x="2310" y="2168"/>
                </a:lnTo>
                <a:lnTo>
                  <a:pt x="2289" y="2167"/>
                </a:lnTo>
                <a:lnTo>
                  <a:pt x="2283" y="2167"/>
                </a:lnTo>
                <a:lnTo>
                  <a:pt x="2272" y="2155"/>
                </a:lnTo>
                <a:lnTo>
                  <a:pt x="2272" y="2153"/>
                </a:lnTo>
                <a:lnTo>
                  <a:pt x="2269" y="2153"/>
                </a:lnTo>
                <a:lnTo>
                  <a:pt x="2271" y="2146"/>
                </a:lnTo>
                <a:lnTo>
                  <a:pt x="2269" y="2146"/>
                </a:lnTo>
                <a:lnTo>
                  <a:pt x="2266" y="2146"/>
                </a:lnTo>
                <a:lnTo>
                  <a:pt x="2265" y="2146"/>
                </a:lnTo>
                <a:lnTo>
                  <a:pt x="2263" y="2146"/>
                </a:lnTo>
                <a:lnTo>
                  <a:pt x="2262" y="2144"/>
                </a:lnTo>
                <a:lnTo>
                  <a:pt x="2260" y="2144"/>
                </a:lnTo>
                <a:lnTo>
                  <a:pt x="2259" y="2143"/>
                </a:lnTo>
                <a:lnTo>
                  <a:pt x="2259" y="2165"/>
                </a:lnTo>
                <a:lnTo>
                  <a:pt x="2260" y="2165"/>
                </a:lnTo>
                <a:lnTo>
                  <a:pt x="2269" y="2167"/>
                </a:lnTo>
                <a:lnTo>
                  <a:pt x="2269" y="2233"/>
                </a:lnTo>
                <a:lnTo>
                  <a:pt x="2250" y="2232"/>
                </a:lnTo>
                <a:lnTo>
                  <a:pt x="2250" y="2235"/>
                </a:lnTo>
                <a:lnTo>
                  <a:pt x="2250" y="2264"/>
                </a:lnTo>
                <a:lnTo>
                  <a:pt x="2268" y="2264"/>
                </a:lnTo>
                <a:lnTo>
                  <a:pt x="2268" y="2268"/>
                </a:lnTo>
                <a:lnTo>
                  <a:pt x="2230" y="2267"/>
                </a:lnTo>
                <a:lnTo>
                  <a:pt x="2229" y="2282"/>
                </a:lnTo>
                <a:lnTo>
                  <a:pt x="2268" y="2283"/>
                </a:lnTo>
                <a:lnTo>
                  <a:pt x="2268" y="2303"/>
                </a:lnTo>
                <a:lnTo>
                  <a:pt x="2266" y="2303"/>
                </a:lnTo>
                <a:lnTo>
                  <a:pt x="2199" y="2302"/>
                </a:lnTo>
                <a:lnTo>
                  <a:pt x="2131" y="2303"/>
                </a:lnTo>
                <a:lnTo>
                  <a:pt x="2134" y="2235"/>
                </a:lnTo>
                <a:lnTo>
                  <a:pt x="2200" y="2233"/>
                </a:lnTo>
                <a:lnTo>
                  <a:pt x="2203" y="2165"/>
                </a:lnTo>
                <a:lnTo>
                  <a:pt x="2203" y="2164"/>
                </a:lnTo>
                <a:lnTo>
                  <a:pt x="2202" y="2164"/>
                </a:lnTo>
                <a:lnTo>
                  <a:pt x="2156" y="2164"/>
                </a:lnTo>
                <a:lnTo>
                  <a:pt x="2137" y="2164"/>
                </a:lnTo>
                <a:lnTo>
                  <a:pt x="2137" y="2149"/>
                </a:lnTo>
                <a:lnTo>
                  <a:pt x="2137" y="2127"/>
                </a:lnTo>
                <a:lnTo>
                  <a:pt x="2138" y="2124"/>
                </a:lnTo>
                <a:lnTo>
                  <a:pt x="2125" y="2126"/>
                </a:lnTo>
                <a:lnTo>
                  <a:pt x="2105" y="2129"/>
                </a:lnTo>
                <a:lnTo>
                  <a:pt x="2100" y="2129"/>
                </a:lnTo>
                <a:lnTo>
                  <a:pt x="2093" y="2131"/>
                </a:lnTo>
                <a:lnTo>
                  <a:pt x="2072" y="2132"/>
                </a:lnTo>
                <a:lnTo>
                  <a:pt x="2061" y="2134"/>
                </a:lnTo>
                <a:lnTo>
                  <a:pt x="2045" y="2134"/>
                </a:lnTo>
                <a:lnTo>
                  <a:pt x="2004" y="2132"/>
                </a:lnTo>
                <a:lnTo>
                  <a:pt x="2004" y="2137"/>
                </a:lnTo>
                <a:lnTo>
                  <a:pt x="2002" y="2167"/>
                </a:lnTo>
                <a:lnTo>
                  <a:pt x="1948" y="2168"/>
                </a:lnTo>
                <a:lnTo>
                  <a:pt x="1945" y="2168"/>
                </a:lnTo>
                <a:lnTo>
                  <a:pt x="1942" y="2168"/>
                </a:lnTo>
                <a:lnTo>
                  <a:pt x="1939" y="2168"/>
                </a:lnTo>
                <a:lnTo>
                  <a:pt x="1936" y="2167"/>
                </a:lnTo>
                <a:lnTo>
                  <a:pt x="1936" y="2170"/>
                </a:lnTo>
                <a:lnTo>
                  <a:pt x="1932" y="2170"/>
                </a:lnTo>
                <a:lnTo>
                  <a:pt x="1918" y="2170"/>
                </a:lnTo>
                <a:lnTo>
                  <a:pt x="1914" y="2170"/>
                </a:lnTo>
                <a:lnTo>
                  <a:pt x="1903" y="2170"/>
                </a:lnTo>
                <a:lnTo>
                  <a:pt x="1891" y="2168"/>
                </a:lnTo>
                <a:lnTo>
                  <a:pt x="1888" y="2168"/>
                </a:lnTo>
                <a:lnTo>
                  <a:pt x="1868" y="2168"/>
                </a:lnTo>
                <a:lnTo>
                  <a:pt x="1867" y="2203"/>
                </a:lnTo>
                <a:lnTo>
                  <a:pt x="1864" y="2203"/>
                </a:lnTo>
                <a:lnTo>
                  <a:pt x="1861" y="2203"/>
                </a:lnTo>
                <a:lnTo>
                  <a:pt x="1861" y="2218"/>
                </a:lnTo>
                <a:lnTo>
                  <a:pt x="1859" y="2230"/>
                </a:lnTo>
                <a:lnTo>
                  <a:pt x="1859" y="2237"/>
                </a:lnTo>
                <a:lnTo>
                  <a:pt x="1864" y="2237"/>
                </a:lnTo>
                <a:lnTo>
                  <a:pt x="1864" y="2250"/>
                </a:lnTo>
                <a:lnTo>
                  <a:pt x="1822" y="2249"/>
                </a:lnTo>
                <a:lnTo>
                  <a:pt x="1817" y="2249"/>
                </a:lnTo>
                <a:lnTo>
                  <a:pt x="1814" y="2249"/>
                </a:lnTo>
                <a:lnTo>
                  <a:pt x="1809" y="2249"/>
                </a:lnTo>
                <a:lnTo>
                  <a:pt x="1809" y="2247"/>
                </a:lnTo>
                <a:lnTo>
                  <a:pt x="1799" y="2235"/>
                </a:lnTo>
                <a:lnTo>
                  <a:pt x="1796" y="2235"/>
                </a:lnTo>
                <a:lnTo>
                  <a:pt x="1730" y="2233"/>
                </a:lnTo>
                <a:lnTo>
                  <a:pt x="1681" y="2232"/>
                </a:lnTo>
                <a:lnTo>
                  <a:pt x="1666" y="2230"/>
                </a:lnTo>
                <a:lnTo>
                  <a:pt x="1663" y="2230"/>
                </a:lnTo>
                <a:lnTo>
                  <a:pt x="1663" y="2247"/>
                </a:lnTo>
                <a:lnTo>
                  <a:pt x="1663" y="2252"/>
                </a:lnTo>
                <a:lnTo>
                  <a:pt x="1662" y="2258"/>
                </a:lnTo>
                <a:lnTo>
                  <a:pt x="1662" y="2267"/>
                </a:lnTo>
                <a:lnTo>
                  <a:pt x="1662" y="2271"/>
                </a:lnTo>
                <a:lnTo>
                  <a:pt x="1662" y="2299"/>
                </a:lnTo>
                <a:lnTo>
                  <a:pt x="1660" y="2365"/>
                </a:lnTo>
                <a:lnTo>
                  <a:pt x="1668" y="2365"/>
                </a:lnTo>
                <a:lnTo>
                  <a:pt x="1669" y="2365"/>
                </a:lnTo>
                <a:lnTo>
                  <a:pt x="1669" y="2367"/>
                </a:lnTo>
                <a:lnTo>
                  <a:pt x="1668" y="2367"/>
                </a:lnTo>
                <a:lnTo>
                  <a:pt x="1666" y="2367"/>
                </a:lnTo>
                <a:lnTo>
                  <a:pt x="1666" y="2368"/>
                </a:lnTo>
                <a:lnTo>
                  <a:pt x="1665" y="2368"/>
                </a:lnTo>
                <a:lnTo>
                  <a:pt x="1665" y="2370"/>
                </a:lnTo>
                <a:lnTo>
                  <a:pt x="1665" y="2371"/>
                </a:lnTo>
                <a:lnTo>
                  <a:pt x="1663" y="2371"/>
                </a:lnTo>
                <a:lnTo>
                  <a:pt x="1662" y="2371"/>
                </a:lnTo>
                <a:lnTo>
                  <a:pt x="1660" y="2371"/>
                </a:lnTo>
                <a:lnTo>
                  <a:pt x="1659" y="2371"/>
                </a:lnTo>
                <a:lnTo>
                  <a:pt x="1657" y="2373"/>
                </a:lnTo>
                <a:lnTo>
                  <a:pt x="1656" y="2373"/>
                </a:lnTo>
                <a:lnTo>
                  <a:pt x="1654" y="2374"/>
                </a:lnTo>
                <a:lnTo>
                  <a:pt x="1653" y="2374"/>
                </a:lnTo>
                <a:lnTo>
                  <a:pt x="1653" y="2376"/>
                </a:lnTo>
                <a:lnTo>
                  <a:pt x="1651" y="2376"/>
                </a:lnTo>
                <a:lnTo>
                  <a:pt x="1651" y="2377"/>
                </a:lnTo>
                <a:lnTo>
                  <a:pt x="1650" y="2379"/>
                </a:lnTo>
                <a:lnTo>
                  <a:pt x="1650" y="2380"/>
                </a:lnTo>
                <a:lnTo>
                  <a:pt x="1650" y="2382"/>
                </a:lnTo>
                <a:lnTo>
                  <a:pt x="1648" y="2382"/>
                </a:lnTo>
                <a:lnTo>
                  <a:pt x="1648" y="2383"/>
                </a:lnTo>
                <a:lnTo>
                  <a:pt x="1648" y="2385"/>
                </a:lnTo>
                <a:lnTo>
                  <a:pt x="1647" y="2385"/>
                </a:lnTo>
                <a:lnTo>
                  <a:pt x="1644" y="2386"/>
                </a:lnTo>
                <a:lnTo>
                  <a:pt x="1642" y="2388"/>
                </a:lnTo>
                <a:lnTo>
                  <a:pt x="1641" y="2388"/>
                </a:lnTo>
                <a:lnTo>
                  <a:pt x="1641" y="2389"/>
                </a:lnTo>
                <a:lnTo>
                  <a:pt x="1641" y="2391"/>
                </a:lnTo>
                <a:lnTo>
                  <a:pt x="1639" y="2391"/>
                </a:lnTo>
                <a:lnTo>
                  <a:pt x="1638" y="2391"/>
                </a:lnTo>
                <a:lnTo>
                  <a:pt x="1636" y="2392"/>
                </a:lnTo>
                <a:lnTo>
                  <a:pt x="1636" y="2394"/>
                </a:lnTo>
                <a:lnTo>
                  <a:pt x="1635" y="2394"/>
                </a:lnTo>
                <a:lnTo>
                  <a:pt x="1633" y="2394"/>
                </a:lnTo>
                <a:lnTo>
                  <a:pt x="1630" y="2396"/>
                </a:lnTo>
                <a:lnTo>
                  <a:pt x="1632" y="2402"/>
                </a:lnTo>
                <a:lnTo>
                  <a:pt x="1633" y="2402"/>
                </a:lnTo>
                <a:lnTo>
                  <a:pt x="1635" y="2406"/>
                </a:lnTo>
                <a:lnTo>
                  <a:pt x="1635" y="2408"/>
                </a:lnTo>
                <a:lnTo>
                  <a:pt x="1636" y="2411"/>
                </a:lnTo>
                <a:lnTo>
                  <a:pt x="1638" y="2414"/>
                </a:lnTo>
                <a:lnTo>
                  <a:pt x="1639" y="2415"/>
                </a:lnTo>
                <a:lnTo>
                  <a:pt x="1642" y="2418"/>
                </a:lnTo>
                <a:lnTo>
                  <a:pt x="1644" y="2420"/>
                </a:lnTo>
                <a:lnTo>
                  <a:pt x="1647" y="2421"/>
                </a:lnTo>
                <a:lnTo>
                  <a:pt x="1647" y="2423"/>
                </a:lnTo>
                <a:lnTo>
                  <a:pt x="1650" y="2424"/>
                </a:lnTo>
                <a:lnTo>
                  <a:pt x="1653" y="2424"/>
                </a:lnTo>
                <a:lnTo>
                  <a:pt x="1654" y="2426"/>
                </a:lnTo>
                <a:lnTo>
                  <a:pt x="1656" y="2426"/>
                </a:lnTo>
                <a:lnTo>
                  <a:pt x="1666" y="2429"/>
                </a:lnTo>
                <a:lnTo>
                  <a:pt x="1669" y="2430"/>
                </a:lnTo>
                <a:lnTo>
                  <a:pt x="1671" y="2432"/>
                </a:lnTo>
                <a:lnTo>
                  <a:pt x="1674" y="2433"/>
                </a:lnTo>
                <a:lnTo>
                  <a:pt x="1671" y="2433"/>
                </a:lnTo>
                <a:lnTo>
                  <a:pt x="1660" y="2433"/>
                </a:lnTo>
                <a:lnTo>
                  <a:pt x="1644" y="2433"/>
                </a:lnTo>
                <a:lnTo>
                  <a:pt x="1641" y="2433"/>
                </a:lnTo>
                <a:lnTo>
                  <a:pt x="1638" y="2423"/>
                </a:lnTo>
                <a:lnTo>
                  <a:pt x="1627" y="2423"/>
                </a:lnTo>
                <a:lnTo>
                  <a:pt x="1627" y="2435"/>
                </a:lnTo>
                <a:lnTo>
                  <a:pt x="1595" y="2435"/>
                </a:lnTo>
                <a:lnTo>
                  <a:pt x="1579" y="2436"/>
                </a:lnTo>
                <a:lnTo>
                  <a:pt x="1536" y="2438"/>
                </a:lnTo>
                <a:lnTo>
                  <a:pt x="1530" y="2438"/>
                </a:lnTo>
                <a:lnTo>
                  <a:pt x="1530" y="2450"/>
                </a:lnTo>
                <a:lnTo>
                  <a:pt x="1530" y="2458"/>
                </a:lnTo>
                <a:lnTo>
                  <a:pt x="1530" y="2470"/>
                </a:lnTo>
                <a:lnTo>
                  <a:pt x="1530" y="2474"/>
                </a:lnTo>
                <a:lnTo>
                  <a:pt x="1530" y="2488"/>
                </a:lnTo>
                <a:lnTo>
                  <a:pt x="1530" y="2492"/>
                </a:lnTo>
                <a:lnTo>
                  <a:pt x="1530" y="2495"/>
                </a:lnTo>
                <a:lnTo>
                  <a:pt x="1530" y="2509"/>
                </a:lnTo>
                <a:lnTo>
                  <a:pt x="1530" y="2533"/>
                </a:lnTo>
                <a:lnTo>
                  <a:pt x="1530" y="2558"/>
                </a:lnTo>
                <a:lnTo>
                  <a:pt x="1530" y="2574"/>
                </a:lnTo>
                <a:lnTo>
                  <a:pt x="1511" y="2574"/>
                </a:lnTo>
                <a:lnTo>
                  <a:pt x="1451" y="2577"/>
                </a:lnTo>
                <a:lnTo>
                  <a:pt x="1437" y="2577"/>
                </a:lnTo>
                <a:lnTo>
                  <a:pt x="1429" y="2577"/>
                </a:lnTo>
                <a:lnTo>
                  <a:pt x="1417" y="2577"/>
                </a:lnTo>
                <a:lnTo>
                  <a:pt x="1398" y="2579"/>
                </a:lnTo>
                <a:lnTo>
                  <a:pt x="1395" y="2579"/>
                </a:lnTo>
                <a:lnTo>
                  <a:pt x="1381" y="2579"/>
                </a:lnTo>
                <a:lnTo>
                  <a:pt x="1369" y="2579"/>
                </a:lnTo>
                <a:lnTo>
                  <a:pt x="1348" y="2580"/>
                </a:lnTo>
                <a:lnTo>
                  <a:pt x="1346" y="2580"/>
                </a:lnTo>
                <a:lnTo>
                  <a:pt x="1307" y="2582"/>
                </a:lnTo>
                <a:lnTo>
                  <a:pt x="1301" y="2582"/>
                </a:lnTo>
                <a:lnTo>
                  <a:pt x="1301" y="2577"/>
                </a:lnTo>
                <a:lnTo>
                  <a:pt x="1300" y="2555"/>
                </a:lnTo>
                <a:lnTo>
                  <a:pt x="1300" y="2538"/>
                </a:lnTo>
                <a:lnTo>
                  <a:pt x="1289" y="2538"/>
                </a:lnTo>
                <a:lnTo>
                  <a:pt x="1289" y="2515"/>
                </a:lnTo>
                <a:lnTo>
                  <a:pt x="1262" y="2515"/>
                </a:lnTo>
                <a:lnTo>
                  <a:pt x="1262" y="2512"/>
                </a:lnTo>
                <a:lnTo>
                  <a:pt x="1298" y="2512"/>
                </a:lnTo>
                <a:lnTo>
                  <a:pt x="1398" y="2511"/>
                </a:lnTo>
                <a:lnTo>
                  <a:pt x="1399" y="2442"/>
                </a:lnTo>
                <a:lnTo>
                  <a:pt x="1399" y="2427"/>
                </a:lnTo>
                <a:lnTo>
                  <a:pt x="1410" y="2427"/>
                </a:lnTo>
                <a:lnTo>
                  <a:pt x="1431" y="2427"/>
                </a:lnTo>
                <a:lnTo>
                  <a:pt x="1441" y="2427"/>
                </a:lnTo>
                <a:lnTo>
                  <a:pt x="1454" y="2426"/>
                </a:lnTo>
                <a:lnTo>
                  <a:pt x="1464" y="2426"/>
                </a:lnTo>
                <a:lnTo>
                  <a:pt x="1478" y="2426"/>
                </a:lnTo>
                <a:lnTo>
                  <a:pt x="1490" y="2426"/>
                </a:lnTo>
                <a:lnTo>
                  <a:pt x="1503" y="2424"/>
                </a:lnTo>
                <a:lnTo>
                  <a:pt x="1515" y="2423"/>
                </a:lnTo>
                <a:lnTo>
                  <a:pt x="1515" y="2411"/>
                </a:lnTo>
                <a:lnTo>
                  <a:pt x="1530" y="2411"/>
                </a:lnTo>
                <a:lnTo>
                  <a:pt x="1530" y="2409"/>
                </a:lnTo>
                <a:lnTo>
                  <a:pt x="1530" y="2405"/>
                </a:lnTo>
                <a:lnTo>
                  <a:pt x="1530" y="2399"/>
                </a:lnTo>
                <a:lnTo>
                  <a:pt x="1530" y="2391"/>
                </a:lnTo>
                <a:lnTo>
                  <a:pt x="1530" y="2385"/>
                </a:lnTo>
                <a:lnTo>
                  <a:pt x="1530" y="2383"/>
                </a:lnTo>
                <a:lnTo>
                  <a:pt x="1532" y="2382"/>
                </a:lnTo>
                <a:lnTo>
                  <a:pt x="1533" y="2382"/>
                </a:lnTo>
                <a:lnTo>
                  <a:pt x="1535" y="2380"/>
                </a:lnTo>
                <a:lnTo>
                  <a:pt x="1536" y="2380"/>
                </a:lnTo>
                <a:lnTo>
                  <a:pt x="1547" y="2376"/>
                </a:lnTo>
                <a:lnTo>
                  <a:pt x="1550" y="2374"/>
                </a:lnTo>
                <a:lnTo>
                  <a:pt x="1552" y="2373"/>
                </a:lnTo>
                <a:lnTo>
                  <a:pt x="1555" y="2371"/>
                </a:lnTo>
                <a:lnTo>
                  <a:pt x="1558" y="2368"/>
                </a:lnTo>
                <a:lnTo>
                  <a:pt x="1561" y="2368"/>
                </a:lnTo>
                <a:lnTo>
                  <a:pt x="1568" y="2368"/>
                </a:lnTo>
                <a:lnTo>
                  <a:pt x="1580" y="2368"/>
                </a:lnTo>
                <a:lnTo>
                  <a:pt x="1615" y="2365"/>
                </a:lnTo>
                <a:lnTo>
                  <a:pt x="1625" y="2365"/>
                </a:lnTo>
                <a:lnTo>
                  <a:pt x="1625" y="2364"/>
                </a:lnTo>
                <a:lnTo>
                  <a:pt x="1625" y="2359"/>
                </a:lnTo>
                <a:lnTo>
                  <a:pt x="1622" y="2344"/>
                </a:lnTo>
                <a:lnTo>
                  <a:pt x="1641" y="2341"/>
                </a:lnTo>
                <a:lnTo>
                  <a:pt x="1636" y="2321"/>
                </a:lnTo>
                <a:lnTo>
                  <a:pt x="1618" y="2324"/>
                </a:lnTo>
                <a:lnTo>
                  <a:pt x="1615" y="2306"/>
                </a:lnTo>
                <a:lnTo>
                  <a:pt x="1613" y="2299"/>
                </a:lnTo>
                <a:lnTo>
                  <a:pt x="1610" y="2286"/>
                </a:lnTo>
                <a:lnTo>
                  <a:pt x="1609" y="2280"/>
                </a:lnTo>
                <a:lnTo>
                  <a:pt x="1606" y="2265"/>
                </a:lnTo>
                <a:lnTo>
                  <a:pt x="1600" y="2240"/>
                </a:lnTo>
                <a:lnTo>
                  <a:pt x="1598" y="2238"/>
                </a:lnTo>
                <a:lnTo>
                  <a:pt x="1597" y="2237"/>
                </a:lnTo>
                <a:lnTo>
                  <a:pt x="1595" y="2235"/>
                </a:lnTo>
                <a:lnTo>
                  <a:pt x="1594" y="2235"/>
                </a:lnTo>
                <a:lnTo>
                  <a:pt x="1592" y="2233"/>
                </a:lnTo>
                <a:lnTo>
                  <a:pt x="1591" y="2233"/>
                </a:lnTo>
                <a:lnTo>
                  <a:pt x="1589" y="2233"/>
                </a:lnTo>
                <a:lnTo>
                  <a:pt x="1574" y="2235"/>
                </a:lnTo>
                <a:lnTo>
                  <a:pt x="1567" y="2235"/>
                </a:lnTo>
                <a:lnTo>
                  <a:pt x="1540" y="2235"/>
                </a:lnTo>
                <a:lnTo>
                  <a:pt x="1535" y="2235"/>
                </a:lnTo>
                <a:lnTo>
                  <a:pt x="1532" y="2235"/>
                </a:lnTo>
                <a:lnTo>
                  <a:pt x="1530" y="2235"/>
                </a:lnTo>
                <a:lnTo>
                  <a:pt x="1529" y="2235"/>
                </a:lnTo>
                <a:lnTo>
                  <a:pt x="1526" y="2233"/>
                </a:lnTo>
                <a:lnTo>
                  <a:pt x="1523" y="2233"/>
                </a:lnTo>
                <a:lnTo>
                  <a:pt x="1520" y="2232"/>
                </a:lnTo>
                <a:lnTo>
                  <a:pt x="1517" y="2230"/>
                </a:lnTo>
                <a:lnTo>
                  <a:pt x="1515" y="2229"/>
                </a:lnTo>
                <a:lnTo>
                  <a:pt x="1512" y="2227"/>
                </a:lnTo>
                <a:lnTo>
                  <a:pt x="1506" y="2221"/>
                </a:lnTo>
                <a:lnTo>
                  <a:pt x="1500" y="2215"/>
                </a:lnTo>
                <a:lnTo>
                  <a:pt x="1499" y="2215"/>
                </a:lnTo>
                <a:lnTo>
                  <a:pt x="1499" y="2212"/>
                </a:lnTo>
                <a:lnTo>
                  <a:pt x="1500" y="2168"/>
                </a:lnTo>
                <a:lnTo>
                  <a:pt x="1514" y="2167"/>
                </a:lnTo>
                <a:lnTo>
                  <a:pt x="1598" y="2165"/>
                </a:lnTo>
                <a:lnTo>
                  <a:pt x="1598" y="2162"/>
                </a:lnTo>
                <a:lnTo>
                  <a:pt x="1600" y="2129"/>
                </a:lnTo>
                <a:lnTo>
                  <a:pt x="1600" y="2118"/>
                </a:lnTo>
                <a:lnTo>
                  <a:pt x="1600" y="2115"/>
                </a:lnTo>
                <a:lnTo>
                  <a:pt x="1598" y="2115"/>
                </a:lnTo>
                <a:lnTo>
                  <a:pt x="1597" y="2115"/>
                </a:lnTo>
                <a:lnTo>
                  <a:pt x="1592" y="2115"/>
                </a:lnTo>
                <a:lnTo>
                  <a:pt x="1588" y="2114"/>
                </a:lnTo>
                <a:lnTo>
                  <a:pt x="1583" y="2114"/>
                </a:lnTo>
                <a:lnTo>
                  <a:pt x="1577" y="2114"/>
                </a:lnTo>
                <a:lnTo>
                  <a:pt x="1570" y="2114"/>
                </a:lnTo>
                <a:lnTo>
                  <a:pt x="1556" y="2114"/>
                </a:lnTo>
                <a:lnTo>
                  <a:pt x="1549" y="2114"/>
                </a:lnTo>
                <a:lnTo>
                  <a:pt x="1540" y="2114"/>
                </a:lnTo>
                <a:lnTo>
                  <a:pt x="1533" y="2115"/>
                </a:lnTo>
                <a:lnTo>
                  <a:pt x="1533" y="2099"/>
                </a:lnTo>
                <a:lnTo>
                  <a:pt x="1535" y="2091"/>
                </a:lnTo>
                <a:lnTo>
                  <a:pt x="1535" y="2090"/>
                </a:lnTo>
                <a:lnTo>
                  <a:pt x="1533" y="2090"/>
                </a:lnTo>
                <a:lnTo>
                  <a:pt x="1530" y="2090"/>
                </a:lnTo>
                <a:lnTo>
                  <a:pt x="1529" y="2090"/>
                </a:lnTo>
                <a:lnTo>
                  <a:pt x="1527" y="2090"/>
                </a:lnTo>
                <a:lnTo>
                  <a:pt x="1523" y="2090"/>
                </a:lnTo>
                <a:lnTo>
                  <a:pt x="1523" y="2091"/>
                </a:lnTo>
                <a:lnTo>
                  <a:pt x="1523" y="2103"/>
                </a:lnTo>
                <a:lnTo>
                  <a:pt x="1512" y="2103"/>
                </a:lnTo>
                <a:lnTo>
                  <a:pt x="1512" y="2091"/>
                </a:lnTo>
                <a:lnTo>
                  <a:pt x="1512" y="2088"/>
                </a:lnTo>
                <a:lnTo>
                  <a:pt x="1511" y="2088"/>
                </a:lnTo>
                <a:lnTo>
                  <a:pt x="1509" y="2088"/>
                </a:lnTo>
                <a:lnTo>
                  <a:pt x="1508" y="2088"/>
                </a:lnTo>
                <a:lnTo>
                  <a:pt x="1506" y="2088"/>
                </a:lnTo>
                <a:lnTo>
                  <a:pt x="1505" y="2087"/>
                </a:lnTo>
                <a:lnTo>
                  <a:pt x="1503" y="2085"/>
                </a:lnTo>
                <a:lnTo>
                  <a:pt x="1503" y="2084"/>
                </a:lnTo>
                <a:lnTo>
                  <a:pt x="1502" y="2082"/>
                </a:lnTo>
                <a:lnTo>
                  <a:pt x="1502" y="2081"/>
                </a:lnTo>
                <a:lnTo>
                  <a:pt x="1502" y="2078"/>
                </a:lnTo>
                <a:lnTo>
                  <a:pt x="1500" y="2078"/>
                </a:lnTo>
                <a:lnTo>
                  <a:pt x="1493" y="2078"/>
                </a:lnTo>
                <a:lnTo>
                  <a:pt x="1490" y="2078"/>
                </a:lnTo>
                <a:lnTo>
                  <a:pt x="1490" y="2094"/>
                </a:lnTo>
                <a:lnTo>
                  <a:pt x="1476" y="2114"/>
                </a:lnTo>
                <a:lnTo>
                  <a:pt x="1475" y="2115"/>
                </a:lnTo>
                <a:lnTo>
                  <a:pt x="1473" y="2112"/>
                </a:lnTo>
                <a:lnTo>
                  <a:pt x="1473" y="2109"/>
                </a:lnTo>
                <a:lnTo>
                  <a:pt x="1473" y="2108"/>
                </a:lnTo>
                <a:lnTo>
                  <a:pt x="1473" y="2084"/>
                </a:lnTo>
                <a:lnTo>
                  <a:pt x="1472" y="2084"/>
                </a:lnTo>
                <a:lnTo>
                  <a:pt x="1467" y="2084"/>
                </a:lnTo>
                <a:lnTo>
                  <a:pt x="1469" y="2081"/>
                </a:lnTo>
                <a:lnTo>
                  <a:pt x="1469" y="2078"/>
                </a:lnTo>
                <a:lnTo>
                  <a:pt x="1485" y="2078"/>
                </a:lnTo>
                <a:lnTo>
                  <a:pt x="1485" y="2071"/>
                </a:lnTo>
                <a:lnTo>
                  <a:pt x="1500" y="2071"/>
                </a:lnTo>
                <a:lnTo>
                  <a:pt x="1503" y="2071"/>
                </a:lnTo>
                <a:lnTo>
                  <a:pt x="1503" y="2068"/>
                </a:lnTo>
                <a:lnTo>
                  <a:pt x="1502" y="2067"/>
                </a:lnTo>
                <a:lnTo>
                  <a:pt x="1502" y="2065"/>
                </a:lnTo>
                <a:lnTo>
                  <a:pt x="1500" y="2065"/>
                </a:lnTo>
                <a:lnTo>
                  <a:pt x="1499" y="2065"/>
                </a:lnTo>
                <a:lnTo>
                  <a:pt x="1485" y="2065"/>
                </a:lnTo>
                <a:lnTo>
                  <a:pt x="1485" y="2059"/>
                </a:lnTo>
                <a:lnTo>
                  <a:pt x="1485" y="2049"/>
                </a:lnTo>
                <a:lnTo>
                  <a:pt x="1485" y="2046"/>
                </a:lnTo>
                <a:lnTo>
                  <a:pt x="1485" y="2040"/>
                </a:lnTo>
                <a:lnTo>
                  <a:pt x="1469" y="2040"/>
                </a:lnTo>
                <a:lnTo>
                  <a:pt x="1467" y="2040"/>
                </a:lnTo>
                <a:lnTo>
                  <a:pt x="1467" y="2034"/>
                </a:lnTo>
                <a:lnTo>
                  <a:pt x="1466" y="2034"/>
                </a:lnTo>
                <a:lnTo>
                  <a:pt x="1463" y="2034"/>
                </a:lnTo>
                <a:lnTo>
                  <a:pt x="1446" y="2034"/>
                </a:lnTo>
                <a:lnTo>
                  <a:pt x="1445" y="2034"/>
                </a:lnTo>
                <a:lnTo>
                  <a:pt x="1437" y="2034"/>
                </a:lnTo>
                <a:lnTo>
                  <a:pt x="1432" y="2034"/>
                </a:lnTo>
                <a:lnTo>
                  <a:pt x="1432" y="2037"/>
                </a:lnTo>
                <a:lnTo>
                  <a:pt x="1429" y="2037"/>
                </a:lnTo>
                <a:lnTo>
                  <a:pt x="1429" y="2025"/>
                </a:lnTo>
                <a:lnTo>
                  <a:pt x="1426" y="2025"/>
                </a:lnTo>
                <a:lnTo>
                  <a:pt x="1422" y="2025"/>
                </a:lnTo>
                <a:lnTo>
                  <a:pt x="1407" y="2025"/>
                </a:lnTo>
                <a:lnTo>
                  <a:pt x="1404" y="2025"/>
                </a:lnTo>
                <a:lnTo>
                  <a:pt x="1404" y="2021"/>
                </a:lnTo>
                <a:lnTo>
                  <a:pt x="1404" y="2020"/>
                </a:lnTo>
                <a:lnTo>
                  <a:pt x="1405" y="2020"/>
                </a:lnTo>
                <a:lnTo>
                  <a:pt x="1416" y="2017"/>
                </a:lnTo>
                <a:lnTo>
                  <a:pt x="1419" y="2017"/>
                </a:lnTo>
                <a:lnTo>
                  <a:pt x="1435" y="1999"/>
                </a:lnTo>
                <a:lnTo>
                  <a:pt x="1437" y="1997"/>
                </a:lnTo>
                <a:lnTo>
                  <a:pt x="1435" y="1996"/>
                </a:lnTo>
                <a:lnTo>
                  <a:pt x="1434" y="1994"/>
                </a:lnTo>
                <a:lnTo>
                  <a:pt x="1431" y="1993"/>
                </a:lnTo>
                <a:lnTo>
                  <a:pt x="1429" y="1990"/>
                </a:lnTo>
                <a:lnTo>
                  <a:pt x="1420" y="1981"/>
                </a:lnTo>
                <a:lnTo>
                  <a:pt x="1419" y="1981"/>
                </a:lnTo>
                <a:lnTo>
                  <a:pt x="1419" y="1979"/>
                </a:lnTo>
                <a:lnTo>
                  <a:pt x="1419" y="1962"/>
                </a:lnTo>
                <a:lnTo>
                  <a:pt x="1435" y="1962"/>
                </a:lnTo>
                <a:lnTo>
                  <a:pt x="1437" y="1962"/>
                </a:lnTo>
                <a:lnTo>
                  <a:pt x="1437" y="1968"/>
                </a:lnTo>
                <a:lnTo>
                  <a:pt x="1437" y="1976"/>
                </a:lnTo>
                <a:lnTo>
                  <a:pt x="1451" y="1976"/>
                </a:lnTo>
                <a:lnTo>
                  <a:pt x="1451" y="1991"/>
                </a:lnTo>
                <a:lnTo>
                  <a:pt x="1451" y="1993"/>
                </a:lnTo>
                <a:lnTo>
                  <a:pt x="1446" y="1993"/>
                </a:lnTo>
                <a:lnTo>
                  <a:pt x="1446" y="2002"/>
                </a:lnTo>
                <a:lnTo>
                  <a:pt x="1445" y="2002"/>
                </a:lnTo>
                <a:lnTo>
                  <a:pt x="1443" y="2003"/>
                </a:lnTo>
                <a:lnTo>
                  <a:pt x="1449" y="2008"/>
                </a:lnTo>
                <a:lnTo>
                  <a:pt x="1463" y="2021"/>
                </a:lnTo>
                <a:lnTo>
                  <a:pt x="1464" y="2023"/>
                </a:lnTo>
                <a:lnTo>
                  <a:pt x="1467" y="2025"/>
                </a:lnTo>
                <a:lnTo>
                  <a:pt x="1469" y="2026"/>
                </a:lnTo>
                <a:lnTo>
                  <a:pt x="1469" y="2021"/>
                </a:lnTo>
                <a:lnTo>
                  <a:pt x="1469" y="2011"/>
                </a:lnTo>
                <a:lnTo>
                  <a:pt x="1469" y="2006"/>
                </a:lnTo>
                <a:lnTo>
                  <a:pt x="1469" y="2005"/>
                </a:lnTo>
                <a:lnTo>
                  <a:pt x="1469" y="2000"/>
                </a:lnTo>
                <a:lnTo>
                  <a:pt x="1467" y="2000"/>
                </a:lnTo>
                <a:lnTo>
                  <a:pt x="1452" y="2000"/>
                </a:lnTo>
                <a:lnTo>
                  <a:pt x="1452" y="1958"/>
                </a:lnTo>
                <a:lnTo>
                  <a:pt x="1455" y="1958"/>
                </a:lnTo>
                <a:lnTo>
                  <a:pt x="1469" y="1958"/>
                </a:lnTo>
                <a:lnTo>
                  <a:pt x="1469" y="1953"/>
                </a:lnTo>
                <a:lnTo>
                  <a:pt x="1469" y="1950"/>
                </a:lnTo>
                <a:lnTo>
                  <a:pt x="1469" y="1949"/>
                </a:lnTo>
                <a:lnTo>
                  <a:pt x="1470" y="1943"/>
                </a:lnTo>
                <a:lnTo>
                  <a:pt x="1470" y="1922"/>
                </a:lnTo>
                <a:lnTo>
                  <a:pt x="1470" y="1914"/>
                </a:lnTo>
                <a:lnTo>
                  <a:pt x="1470" y="1911"/>
                </a:lnTo>
                <a:lnTo>
                  <a:pt x="1470" y="1902"/>
                </a:lnTo>
                <a:lnTo>
                  <a:pt x="1470" y="1897"/>
                </a:lnTo>
                <a:lnTo>
                  <a:pt x="1470" y="1891"/>
                </a:lnTo>
                <a:lnTo>
                  <a:pt x="1470" y="1890"/>
                </a:lnTo>
                <a:lnTo>
                  <a:pt x="1466" y="1890"/>
                </a:lnTo>
                <a:lnTo>
                  <a:pt x="1445" y="1890"/>
                </a:lnTo>
                <a:lnTo>
                  <a:pt x="1437" y="1890"/>
                </a:lnTo>
                <a:lnTo>
                  <a:pt x="1434" y="1890"/>
                </a:lnTo>
                <a:lnTo>
                  <a:pt x="1432" y="1890"/>
                </a:lnTo>
                <a:lnTo>
                  <a:pt x="1423" y="1890"/>
                </a:lnTo>
                <a:lnTo>
                  <a:pt x="1419" y="1890"/>
                </a:lnTo>
                <a:lnTo>
                  <a:pt x="1416" y="1890"/>
                </a:lnTo>
                <a:lnTo>
                  <a:pt x="1407" y="1890"/>
                </a:lnTo>
                <a:lnTo>
                  <a:pt x="1402" y="1890"/>
                </a:lnTo>
                <a:lnTo>
                  <a:pt x="1402" y="1887"/>
                </a:lnTo>
                <a:lnTo>
                  <a:pt x="1402" y="1885"/>
                </a:lnTo>
                <a:lnTo>
                  <a:pt x="1402" y="1882"/>
                </a:lnTo>
                <a:lnTo>
                  <a:pt x="1402" y="1881"/>
                </a:lnTo>
                <a:lnTo>
                  <a:pt x="1401" y="1881"/>
                </a:lnTo>
                <a:lnTo>
                  <a:pt x="1386" y="1881"/>
                </a:lnTo>
                <a:lnTo>
                  <a:pt x="1386" y="1878"/>
                </a:lnTo>
                <a:lnTo>
                  <a:pt x="1386" y="1875"/>
                </a:lnTo>
                <a:lnTo>
                  <a:pt x="1401" y="1875"/>
                </a:lnTo>
                <a:lnTo>
                  <a:pt x="1401" y="1867"/>
                </a:lnTo>
                <a:lnTo>
                  <a:pt x="1386" y="1867"/>
                </a:lnTo>
                <a:lnTo>
                  <a:pt x="1386" y="1852"/>
                </a:lnTo>
                <a:lnTo>
                  <a:pt x="1383" y="1852"/>
                </a:lnTo>
                <a:lnTo>
                  <a:pt x="1371" y="1852"/>
                </a:lnTo>
                <a:lnTo>
                  <a:pt x="1369" y="1852"/>
                </a:lnTo>
                <a:lnTo>
                  <a:pt x="1369" y="1855"/>
                </a:lnTo>
                <a:lnTo>
                  <a:pt x="1369" y="1859"/>
                </a:lnTo>
                <a:lnTo>
                  <a:pt x="1368" y="1859"/>
                </a:lnTo>
                <a:lnTo>
                  <a:pt x="1353" y="1859"/>
                </a:lnTo>
                <a:lnTo>
                  <a:pt x="1353" y="1855"/>
                </a:lnTo>
                <a:lnTo>
                  <a:pt x="1354" y="1832"/>
                </a:lnTo>
                <a:lnTo>
                  <a:pt x="1363" y="1832"/>
                </a:lnTo>
                <a:lnTo>
                  <a:pt x="1368" y="1832"/>
                </a:lnTo>
                <a:lnTo>
                  <a:pt x="1369" y="1832"/>
                </a:lnTo>
                <a:lnTo>
                  <a:pt x="1369" y="1838"/>
                </a:lnTo>
                <a:lnTo>
                  <a:pt x="1381" y="1838"/>
                </a:lnTo>
                <a:lnTo>
                  <a:pt x="1386" y="1838"/>
                </a:lnTo>
                <a:lnTo>
                  <a:pt x="1386" y="1825"/>
                </a:lnTo>
                <a:lnTo>
                  <a:pt x="1386" y="1823"/>
                </a:lnTo>
                <a:lnTo>
                  <a:pt x="1381" y="1823"/>
                </a:lnTo>
                <a:lnTo>
                  <a:pt x="1380" y="1823"/>
                </a:lnTo>
                <a:lnTo>
                  <a:pt x="1374" y="1823"/>
                </a:lnTo>
                <a:lnTo>
                  <a:pt x="1372" y="1822"/>
                </a:lnTo>
                <a:lnTo>
                  <a:pt x="1371" y="1822"/>
                </a:lnTo>
                <a:lnTo>
                  <a:pt x="1369" y="1822"/>
                </a:lnTo>
                <a:lnTo>
                  <a:pt x="1369" y="1825"/>
                </a:lnTo>
                <a:lnTo>
                  <a:pt x="1369" y="1831"/>
                </a:lnTo>
                <a:lnTo>
                  <a:pt x="1368" y="1831"/>
                </a:lnTo>
                <a:lnTo>
                  <a:pt x="1365" y="1831"/>
                </a:lnTo>
                <a:lnTo>
                  <a:pt x="1362" y="1831"/>
                </a:lnTo>
                <a:lnTo>
                  <a:pt x="1353" y="1831"/>
                </a:lnTo>
                <a:lnTo>
                  <a:pt x="1353" y="1828"/>
                </a:lnTo>
                <a:lnTo>
                  <a:pt x="1353" y="1822"/>
                </a:lnTo>
                <a:lnTo>
                  <a:pt x="1353" y="1817"/>
                </a:lnTo>
                <a:lnTo>
                  <a:pt x="1353" y="1814"/>
                </a:lnTo>
                <a:lnTo>
                  <a:pt x="1362" y="1814"/>
                </a:lnTo>
                <a:lnTo>
                  <a:pt x="1365" y="1814"/>
                </a:lnTo>
                <a:lnTo>
                  <a:pt x="1368" y="1814"/>
                </a:lnTo>
                <a:lnTo>
                  <a:pt x="1369" y="1814"/>
                </a:lnTo>
                <a:lnTo>
                  <a:pt x="1371" y="1806"/>
                </a:lnTo>
                <a:lnTo>
                  <a:pt x="1371" y="1805"/>
                </a:lnTo>
                <a:lnTo>
                  <a:pt x="1371" y="1799"/>
                </a:lnTo>
                <a:lnTo>
                  <a:pt x="1372" y="1799"/>
                </a:lnTo>
                <a:lnTo>
                  <a:pt x="1381" y="1799"/>
                </a:lnTo>
                <a:lnTo>
                  <a:pt x="1387" y="1799"/>
                </a:lnTo>
                <a:lnTo>
                  <a:pt x="1387" y="1791"/>
                </a:lnTo>
                <a:lnTo>
                  <a:pt x="1380" y="1791"/>
                </a:lnTo>
                <a:lnTo>
                  <a:pt x="1372" y="1791"/>
                </a:lnTo>
                <a:lnTo>
                  <a:pt x="1371" y="1791"/>
                </a:lnTo>
                <a:lnTo>
                  <a:pt x="1371" y="1784"/>
                </a:lnTo>
                <a:lnTo>
                  <a:pt x="1368" y="1784"/>
                </a:lnTo>
                <a:lnTo>
                  <a:pt x="1354" y="1784"/>
                </a:lnTo>
                <a:lnTo>
                  <a:pt x="1354" y="1776"/>
                </a:lnTo>
                <a:lnTo>
                  <a:pt x="1354" y="1769"/>
                </a:lnTo>
                <a:lnTo>
                  <a:pt x="1342" y="1769"/>
                </a:lnTo>
                <a:lnTo>
                  <a:pt x="1340" y="1769"/>
                </a:lnTo>
                <a:lnTo>
                  <a:pt x="1337" y="1769"/>
                </a:lnTo>
                <a:lnTo>
                  <a:pt x="1336" y="1769"/>
                </a:lnTo>
                <a:lnTo>
                  <a:pt x="1336" y="1770"/>
                </a:lnTo>
                <a:lnTo>
                  <a:pt x="1336" y="1772"/>
                </a:lnTo>
                <a:lnTo>
                  <a:pt x="1319" y="1772"/>
                </a:lnTo>
                <a:lnTo>
                  <a:pt x="1319" y="1775"/>
                </a:lnTo>
                <a:lnTo>
                  <a:pt x="1318" y="1776"/>
                </a:lnTo>
                <a:lnTo>
                  <a:pt x="1312" y="1776"/>
                </a:lnTo>
                <a:lnTo>
                  <a:pt x="1310" y="1776"/>
                </a:lnTo>
                <a:lnTo>
                  <a:pt x="1303" y="1776"/>
                </a:lnTo>
                <a:lnTo>
                  <a:pt x="1300" y="1776"/>
                </a:lnTo>
                <a:lnTo>
                  <a:pt x="1300" y="1772"/>
                </a:lnTo>
                <a:lnTo>
                  <a:pt x="1301" y="1770"/>
                </a:lnTo>
                <a:lnTo>
                  <a:pt x="1270" y="1770"/>
                </a:lnTo>
                <a:lnTo>
                  <a:pt x="1270" y="1788"/>
                </a:lnTo>
                <a:lnTo>
                  <a:pt x="1274" y="1788"/>
                </a:lnTo>
                <a:lnTo>
                  <a:pt x="1277" y="1788"/>
                </a:lnTo>
                <a:lnTo>
                  <a:pt x="1300" y="1788"/>
                </a:lnTo>
                <a:lnTo>
                  <a:pt x="1300" y="1799"/>
                </a:lnTo>
                <a:lnTo>
                  <a:pt x="1285" y="1799"/>
                </a:lnTo>
                <a:lnTo>
                  <a:pt x="1285" y="1805"/>
                </a:lnTo>
                <a:lnTo>
                  <a:pt x="1285" y="1806"/>
                </a:lnTo>
                <a:lnTo>
                  <a:pt x="1286" y="1806"/>
                </a:lnTo>
                <a:lnTo>
                  <a:pt x="1288" y="1806"/>
                </a:lnTo>
                <a:lnTo>
                  <a:pt x="1289" y="1806"/>
                </a:lnTo>
                <a:lnTo>
                  <a:pt x="1295" y="1806"/>
                </a:lnTo>
                <a:lnTo>
                  <a:pt x="1298" y="1806"/>
                </a:lnTo>
                <a:lnTo>
                  <a:pt x="1298" y="1808"/>
                </a:lnTo>
                <a:lnTo>
                  <a:pt x="1298" y="1813"/>
                </a:lnTo>
                <a:lnTo>
                  <a:pt x="1298" y="1822"/>
                </a:lnTo>
                <a:lnTo>
                  <a:pt x="1270" y="1822"/>
                </a:lnTo>
                <a:lnTo>
                  <a:pt x="1267" y="1822"/>
                </a:lnTo>
                <a:lnTo>
                  <a:pt x="1265" y="1822"/>
                </a:lnTo>
                <a:lnTo>
                  <a:pt x="1265" y="1816"/>
                </a:lnTo>
                <a:lnTo>
                  <a:pt x="1265" y="1813"/>
                </a:lnTo>
                <a:lnTo>
                  <a:pt x="1265" y="1806"/>
                </a:lnTo>
                <a:lnTo>
                  <a:pt x="1262" y="1806"/>
                </a:lnTo>
                <a:lnTo>
                  <a:pt x="1259" y="1806"/>
                </a:lnTo>
                <a:lnTo>
                  <a:pt x="1256" y="1806"/>
                </a:lnTo>
                <a:lnTo>
                  <a:pt x="1250" y="1806"/>
                </a:lnTo>
                <a:lnTo>
                  <a:pt x="1248" y="1806"/>
                </a:lnTo>
                <a:lnTo>
                  <a:pt x="1247" y="1806"/>
                </a:lnTo>
                <a:lnTo>
                  <a:pt x="1245" y="1806"/>
                </a:lnTo>
                <a:lnTo>
                  <a:pt x="1244" y="1806"/>
                </a:lnTo>
                <a:lnTo>
                  <a:pt x="1242" y="1806"/>
                </a:lnTo>
                <a:lnTo>
                  <a:pt x="1242" y="1808"/>
                </a:lnTo>
                <a:lnTo>
                  <a:pt x="1242" y="1816"/>
                </a:lnTo>
                <a:lnTo>
                  <a:pt x="1242" y="1820"/>
                </a:lnTo>
                <a:lnTo>
                  <a:pt x="1238" y="1820"/>
                </a:lnTo>
                <a:lnTo>
                  <a:pt x="1238" y="1816"/>
                </a:lnTo>
                <a:lnTo>
                  <a:pt x="1238" y="1808"/>
                </a:lnTo>
                <a:lnTo>
                  <a:pt x="1238" y="1806"/>
                </a:lnTo>
                <a:lnTo>
                  <a:pt x="1223" y="1806"/>
                </a:lnTo>
                <a:lnTo>
                  <a:pt x="1218" y="1806"/>
                </a:lnTo>
                <a:lnTo>
                  <a:pt x="1217" y="1806"/>
                </a:lnTo>
                <a:lnTo>
                  <a:pt x="1217" y="1809"/>
                </a:lnTo>
                <a:lnTo>
                  <a:pt x="1217" y="1816"/>
                </a:lnTo>
                <a:lnTo>
                  <a:pt x="1217" y="1822"/>
                </a:lnTo>
                <a:lnTo>
                  <a:pt x="1242" y="1822"/>
                </a:lnTo>
                <a:lnTo>
                  <a:pt x="1262" y="1822"/>
                </a:lnTo>
                <a:lnTo>
                  <a:pt x="1262" y="1847"/>
                </a:lnTo>
                <a:lnTo>
                  <a:pt x="1262" y="1862"/>
                </a:lnTo>
                <a:lnTo>
                  <a:pt x="1253" y="1862"/>
                </a:lnTo>
                <a:lnTo>
                  <a:pt x="1253" y="1870"/>
                </a:lnTo>
                <a:lnTo>
                  <a:pt x="1253" y="1878"/>
                </a:lnTo>
                <a:lnTo>
                  <a:pt x="1251" y="1878"/>
                </a:lnTo>
                <a:lnTo>
                  <a:pt x="1251" y="1890"/>
                </a:lnTo>
                <a:lnTo>
                  <a:pt x="1251" y="1891"/>
                </a:lnTo>
                <a:lnTo>
                  <a:pt x="1247" y="1891"/>
                </a:lnTo>
                <a:lnTo>
                  <a:pt x="1245" y="1891"/>
                </a:lnTo>
                <a:lnTo>
                  <a:pt x="1244" y="1891"/>
                </a:lnTo>
                <a:lnTo>
                  <a:pt x="1239" y="1891"/>
                </a:lnTo>
                <a:lnTo>
                  <a:pt x="1238" y="1891"/>
                </a:lnTo>
                <a:lnTo>
                  <a:pt x="1236" y="1891"/>
                </a:lnTo>
                <a:lnTo>
                  <a:pt x="1236" y="1890"/>
                </a:lnTo>
                <a:lnTo>
                  <a:pt x="1236" y="1870"/>
                </a:lnTo>
                <a:lnTo>
                  <a:pt x="1226" y="1870"/>
                </a:lnTo>
                <a:lnTo>
                  <a:pt x="1224" y="1870"/>
                </a:lnTo>
                <a:lnTo>
                  <a:pt x="1224" y="1891"/>
                </a:lnTo>
                <a:lnTo>
                  <a:pt x="1223" y="1891"/>
                </a:lnTo>
                <a:lnTo>
                  <a:pt x="1215" y="1891"/>
                </a:lnTo>
                <a:lnTo>
                  <a:pt x="1212" y="1891"/>
                </a:lnTo>
                <a:lnTo>
                  <a:pt x="1209" y="1891"/>
                </a:lnTo>
                <a:lnTo>
                  <a:pt x="1203" y="1891"/>
                </a:lnTo>
                <a:lnTo>
                  <a:pt x="1202" y="1891"/>
                </a:lnTo>
                <a:lnTo>
                  <a:pt x="1200" y="1891"/>
                </a:lnTo>
                <a:lnTo>
                  <a:pt x="1199" y="1891"/>
                </a:lnTo>
                <a:lnTo>
                  <a:pt x="1191" y="1891"/>
                </a:lnTo>
                <a:lnTo>
                  <a:pt x="1185" y="1891"/>
                </a:lnTo>
                <a:lnTo>
                  <a:pt x="1185" y="1890"/>
                </a:lnTo>
                <a:lnTo>
                  <a:pt x="1185" y="1876"/>
                </a:lnTo>
                <a:lnTo>
                  <a:pt x="1185" y="1864"/>
                </a:lnTo>
                <a:lnTo>
                  <a:pt x="1184" y="1864"/>
                </a:lnTo>
                <a:lnTo>
                  <a:pt x="1184" y="1875"/>
                </a:lnTo>
                <a:lnTo>
                  <a:pt x="1184" y="1876"/>
                </a:lnTo>
                <a:lnTo>
                  <a:pt x="1182" y="1876"/>
                </a:lnTo>
                <a:lnTo>
                  <a:pt x="1179" y="1876"/>
                </a:lnTo>
                <a:lnTo>
                  <a:pt x="1179" y="1870"/>
                </a:lnTo>
                <a:lnTo>
                  <a:pt x="1179" y="1867"/>
                </a:lnTo>
                <a:lnTo>
                  <a:pt x="1179" y="1866"/>
                </a:lnTo>
                <a:lnTo>
                  <a:pt x="1176" y="1867"/>
                </a:lnTo>
                <a:lnTo>
                  <a:pt x="1175" y="1867"/>
                </a:lnTo>
                <a:lnTo>
                  <a:pt x="1175" y="1869"/>
                </a:lnTo>
                <a:lnTo>
                  <a:pt x="1173" y="1869"/>
                </a:lnTo>
                <a:lnTo>
                  <a:pt x="1172" y="1869"/>
                </a:lnTo>
                <a:lnTo>
                  <a:pt x="1170" y="1869"/>
                </a:lnTo>
                <a:lnTo>
                  <a:pt x="1169" y="1870"/>
                </a:lnTo>
                <a:lnTo>
                  <a:pt x="1167" y="1870"/>
                </a:lnTo>
                <a:lnTo>
                  <a:pt x="1167" y="1872"/>
                </a:lnTo>
                <a:lnTo>
                  <a:pt x="1167" y="1881"/>
                </a:lnTo>
                <a:lnTo>
                  <a:pt x="1158" y="1881"/>
                </a:lnTo>
                <a:lnTo>
                  <a:pt x="1158" y="1876"/>
                </a:lnTo>
                <a:lnTo>
                  <a:pt x="1158" y="1881"/>
                </a:lnTo>
                <a:lnTo>
                  <a:pt x="1150" y="1881"/>
                </a:lnTo>
                <a:lnTo>
                  <a:pt x="1150" y="1872"/>
                </a:lnTo>
                <a:lnTo>
                  <a:pt x="1150" y="1870"/>
                </a:lnTo>
                <a:lnTo>
                  <a:pt x="1149" y="1870"/>
                </a:lnTo>
                <a:lnTo>
                  <a:pt x="1146" y="1870"/>
                </a:lnTo>
                <a:lnTo>
                  <a:pt x="1137" y="1870"/>
                </a:lnTo>
                <a:lnTo>
                  <a:pt x="1134" y="1869"/>
                </a:lnTo>
                <a:lnTo>
                  <a:pt x="1134" y="1873"/>
                </a:lnTo>
                <a:lnTo>
                  <a:pt x="1134" y="1887"/>
                </a:lnTo>
                <a:lnTo>
                  <a:pt x="1134" y="1891"/>
                </a:lnTo>
                <a:lnTo>
                  <a:pt x="1135" y="1891"/>
                </a:lnTo>
                <a:lnTo>
                  <a:pt x="1135" y="1925"/>
                </a:lnTo>
                <a:lnTo>
                  <a:pt x="1135" y="1926"/>
                </a:lnTo>
                <a:lnTo>
                  <a:pt x="1144" y="1926"/>
                </a:lnTo>
                <a:lnTo>
                  <a:pt x="1181" y="1926"/>
                </a:lnTo>
                <a:lnTo>
                  <a:pt x="1193" y="1926"/>
                </a:lnTo>
                <a:lnTo>
                  <a:pt x="1194" y="1926"/>
                </a:lnTo>
                <a:lnTo>
                  <a:pt x="1196" y="1926"/>
                </a:lnTo>
                <a:lnTo>
                  <a:pt x="1197" y="1926"/>
                </a:lnTo>
                <a:lnTo>
                  <a:pt x="1199" y="1926"/>
                </a:lnTo>
                <a:lnTo>
                  <a:pt x="1200" y="1926"/>
                </a:lnTo>
                <a:lnTo>
                  <a:pt x="1200" y="1925"/>
                </a:lnTo>
                <a:lnTo>
                  <a:pt x="1200" y="1922"/>
                </a:lnTo>
                <a:lnTo>
                  <a:pt x="1200" y="1914"/>
                </a:lnTo>
                <a:lnTo>
                  <a:pt x="1200" y="1911"/>
                </a:lnTo>
                <a:lnTo>
                  <a:pt x="1200" y="1909"/>
                </a:lnTo>
                <a:lnTo>
                  <a:pt x="1200" y="1906"/>
                </a:lnTo>
                <a:lnTo>
                  <a:pt x="1203" y="1906"/>
                </a:lnTo>
                <a:lnTo>
                  <a:pt x="1208" y="1906"/>
                </a:lnTo>
                <a:lnTo>
                  <a:pt x="1211" y="1906"/>
                </a:lnTo>
                <a:lnTo>
                  <a:pt x="1211" y="1911"/>
                </a:lnTo>
                <a:lnTo>
                  <a:pt x="1203" y="1911"/>
                </a:lnTo>
                <a:lnTo>
                  <a:pt x="1203" y="1925"/>
                </a:lnTo>
                <a:lnTo>
                  <a:pt x="1205" y="1926"/>
                </a:lnTo>
                <a:lnTo>
                  <a:pt x="1212" y="1934"/>
                </a:lnTo>
                <a:lnTo>
                  <a:pt x="1221" y="1943"/>
                </a:lnTo>
                <a:lnTo>
                  <a:pt x="1226" y="1937"/>
                </a:lnTo>
                <a:lnTo>
                  <a:pt x="1229" y="1938"/>
                </a:lnTo>
                <a:lnTo>
                  <a:pt x="1230" y="1940"/>
                </a:lnTo>
                <a:lnTo>
                  <a:pt x="1229" y="1941"/>
                </a:lnTo>
                <a:lnTo>
                  <a:pt x="1224" y="1946"/>
                </a:lnTo>
                <a:lnTo>
                  <a:pt x="1226" y="1947"/>
                </a:lnTo>
                <a:lnTo>
                  <a:pt x="1226" y="1949"/>
                </a:lnTo>
                <a:lnTo>
                  <a:pt x="1226" y="1964"/>
                </a:lnTo>
                <a:lnTo>
                  <a:pt x="1226" y="1982"/>
                </a:lnTo>
                <a:lnTo>
                  <a:pt x="1226" y="1984"/>
                </a:lnTo>
                <a:lnTo>
                  <a:pt x="1224" y="2008"/>
                </a:lnTo>
                <a:lnTo>
                  <a:pt x="1224" y="2009"/>
                </a:lnTo>
                <a:lnTo>
                  <a:pt x="1223" y="2011"/>
                </a:lnTo>
                <a:lnTo>
                  <a:pt x="1223" y="2012"/>
                </a:lnTo>
                <a:lnTo>
                  <a:pt x="1221" y="2014"/>
                </a:lnTo>
                <a:lnTo>
                  <a:pt x="1221" y="2015"/>
                </a:lnTo>
                <a:lnTo>
                  <a:pt x="1220" y="2017"/>
                </a:lnTo>
                <a:lnTo>
                  <a:pt x="1220" y="2018"/>
                </a:lnTo>
                <a:lnTo>
                  <a:pt x="1220" y="2020"/>
                </a:lnTo>
                <a:lnTo>
                  <a:pt x="1218" y="2021"/>
                </a:lnTo>
                <a:lnTo>
                  <a:pt x="1218" y="2023"/>
                </a:lnTo>
                <a:lnTo>
                  <a:pt x="1218" y="2025"/>
                </a:lnTo>
                <a:lnTo>
                  <a:pt x="1200" y="2025"/>
                </a:lnTo>
                <a:lnTo>
                  <a:pt x="1167" y="2025"/>
                </a:lnTo>
                <a:lnTo>
                  <a:pt x="1167" y="2071"/>
                </a:lnTo>
                <a:lnTo>
                  <a:pt x="1158" y="2068"/>
                </a:lnTo>
                <a:lnTo>
                  <a:pt x="1152" y="2065"/>
                </a:lnTo>
                <a:lnTo>
                  <a:pt x="1146" y="2064"/>
                </a:lnTo>
                <a:lnTo>
                  <a:pt x="1137" y="2059"/>
                </a:lnTo>
                <a:lnTo>
                  <a:pt x="1131" y="2058"/>
                </a:lnTo>
                <a:lnTo>
                  <a:pt x="1126" y="2055"/>
                </a:lnTo>
                <a:lnTo>
                  <a:pt x="1122" y="2052"/>
                </a:lnTo>
                <a:lnTo>
                  <a:pt x="1119" y="2050"/>
                </a:lnTo>
                <a:lnTo>
                  <a:pt x="1116" y="2047"/>
                </a:lnTo>
                <a:lnTo>
                  <a:pt x="1111" y="2044"/>
                </a:lnTo>
                <a:lnTo>
                  <a:pt x="1105" y="2041"/>
                </a:lnTo>
                <a:lnTo>
                  <a:pt x="1102" y="2040"/>
                </a:lnTo>
                <a:lnTo>
                  <a:pt x="1102" y="2037"/>
                </a:lnTo>
                <a:lnTo>
                  <a:pt x="1102" y="2034"/>
                </a:lnTo>
                <a:lnTo>
                  <a:pt x="1092" y="2026"/>
                </a:lnTo>
                <a:lnTo>
                  <a:pt x="1087" y="2023"/>
                </a:lnTo>
                <a:lnTo>
                  <a:pt x="1083" y="2017"/>
                </a:lnTo>
                <a:lnTo>
                  <a:pt x="1077" y="2017"/>
                </a:lnTo>
                <a:lnTo>
                  <a:pt x="1068" y="2017"/>
                </a:lnTo>
                <a:lnTo>
                  <a:pt x="1066" y="2017"/>
                </a:lnTo>
                <a:lnTo>
                  <a:pt x="1042" y="2000"/>
                </a:lnTo>
                <a:lnTo>
                  <a:pt x="1042" y="1985"/>
                </a:lnTo>
                <a:lnTo>
                  <a:pt x="1042" y="1962"/>
                </a:lnTo>
                <a:lnTo>
                  <a:pt x="1042" y="1947"/>
                </a:lnTo>
                <a:lnTo>
                  <a:pt x="1054" y="1947"/>
                </a:lnTo>
                <a:lnTo>
                  <a:pt x="1061" y="1947"/>
                </a:lnTo>
                <a:lnTo>
                  <a:pt x="1066" y="1947"/>
                </a:lnTo>
                <a:lnTo>
                  <a:pt x="1066" y="1943"/>
                </a:lnTo>
                <a:lnTo>
                  <a:pt x="1066" y="1937"/>
                </a:lnTo>
                <a:lnTo>
                  <a:pt x="1066" y="1926"/>
                </a:lnTo>
                <a:lnTo>
                  <a:pt x="1066" y="1917"/>
                </a:lnTo>
                <a:lnTo>
                  <a:pt x="1066" y="1906"/>
                </a:lnTo>
                <a:lnTo>
                  <a:pt x="1066" y="1893"/>
                </a:lnTo>
                <a:lnTo>
                  <a:pt x="1066" y="1891"/>
                </a:lnTo>
                <a:lnTo>
                  <a:pt x="1063" y="1891"/>
                </a:lnTo>
                <a:lnTo>
                  <a:pt x="1058" y="1891"/>
                </a:lnTo>
                <a:lnTo>
                  <a:pt x="1057" y="1891"/>
                </a:lnTo>
                <a:lnTo>
                  <a:pt x="1051" y="1891"/>
                </a:lnTo>
                <a:lnTo>
                  <a:pt x="1033" y="1891"/>
                </a:lnTo>
                <a:lnTo>
                  <a:pt x="1028" y="1891"/>
                </a:lnTo>
                <a:lnTo>
                  <a:pt x="1024" y="1891"/>
                </a:lnTo>
                <a:lnTo>
                  <a:pt x="1013" y="1891"/>
                </a:lnTo>
                <a:lnTo>
                  <a:pt x="1009" y="1891"/>
                </a:lnTo>
                <a:lnTo>
                  <a:pt x="1007" y="1891"/>
                </a:lnTo>
                <a:lnTo>
                  <a:pt x="1003" y="1891"/>
                </a:lnTo>
                <a:lnTo>
                  <a:pt x="1001" y="1891"/>
                </a:lnTo>
                <a:lnTo>
                  <a:pt x="1001" y="1893"/>
                </a:lnTo>
                <a:lnTo>
                  <a:pt x="1001" y="1900"/>
                </a:lnTo>
                <a:lnTo>
                  <a:pt x="1001" y="1903"/>
                </a:lnTo>
                <a:lnTo>
                  <a:pt x="1003" y="1903"/>
                </a:lnTo>
                <a:lnTo>
                  <a:pt x="1012" y="1915"/>
                </a:lnTo>
                <a:lnTo>
                  <a:pt x="1004" y="1915"/>
                </a:lnTo>
                <a:lnTo>
                  <a:pt x="994" y="1915"/>
                </a:lnTo>
                <a:lnTo>
                  <a:pt x="992" y="1914"/>
                </a:lnTo>
                <a:lnTo>
                  <a:pt x="992" y="1909"/>
                </a:lnTo>
                <a:lnTo>
                  <a:pt x="992" y="1908"/>
                </a:lnTo>
                <a:lnTo>
                  <a:pt x="989" y="1903"/>
                </a:lnTo>
                <a:lnTo>
                  <a:pt x="986" y="1903"/>
                </a:lnTo>
                <a:lnTo>
                  <a:pt x="979" y="1903"/>
                </a:lnTo>
                <a:lnTo>
                  <a:pt x="977" y="1903"/>
                </a:lnTo>
                <a:lnTo>
                  <a:pt x="965" y="1903"/>
                </a:lnTo>
                <a:lnTo>
                  <a:pt x="965" y="1906"/>
                </a:lnTo>
                <a:lnTo>
                  <a:pt x="951" y="1908"/>
                </a:lnTo>
                <a:lnTo>
                  <a:pt x="941" y="1941"/>
                </a:lnTo>
                <a:lnTo>
                  <a:pt x="935" y="1937"/>
                </a:lnTo>
                <a:lnTo>
                  <a:pt x="902" y="1919"/>
                </a:lnTo>
                <a:lnTo>
                  <a:pt x="899" y="1926"/>
                </a:lnTo>
                <a:lnTo>
                  <a:pt x="897" y="1931"/>
                </a:lnTo>
                <a:lnTo>
                  <a:pt x="888" y="1926"/>
                </a:lnTo>
                <a:lnTo>
                  <a:pt x="887" y="1926"/>
                </a:lnTo>
                <a:lnTo>
                  <a:pt x="871" y="1915"/>
                </a:lnTo>
                <a:lnTo>
                  <a:pt x="829" y="1893"/>
                </a:lnTo>
                <a:lnTo>
                  <a:pt x="819" y="1887"/>
                </a:lnTo>
                <a:lnTo>
                  <a:pt x="816" y="1885"/>
                </a:lnTo>
                <a:lnTo>
                  <a:pt x="807" y="1881"/>
                </a:lnTo>
                <a:lnTo>
                  <a:pt x="802" y="1878"/>
                </a:lnTo>
                <a:lnTo>
                  <a:pt x="804" y="1873"/>
                </a:lnTo>
                <a:lnTo>
                  <a:pt x="804" y="1872"/>
                </a:lnTo>
                <a:lnTo>
                  <a:pt x="817" y="1847"/>
                </a:lnTo>
                <a:lnTo>
                  <a:pt x="819" y="1847"/>
                </a:lnTo>
                <a:lnTo>
                  <a:pt x="823" y="1849"/>
                </a:lnTo>
                <a:lnTo>
                  <a:pt x="834" y="1828"/>
                </a:lnTo>
                <a:lnTo>
                  <a:pt x="829" y="1828"/>
                </a:lnTo>
                <a:lnTo>
                  <a:pt x="826" y="1828"/>
                </a:lnTo>
                <a:lnTo>
                  <a:pt x="823" y="1828"/>
                </a:lnTo>
                <a:lnTo>
                  <a:pt x="811" y="1828"/>
                </a:lnTo>
                <a:lnTo>
                  <a:pt x="808" y="1828"/>
                </a:lnTo>
                <a:lnTo>
                  <a:pt x="807" y="1828"/>
                </a:lnTo>
                <a:lnTo>
                  <a:pt x="807" y="1825"/>
                </a:lnTo>
                <a:lnTo>
                  <a:pt x="810" y="1813"/>
                </a:lnTo>
                <a:lnTo>
                  <a:pt x="814" y="1793"/>
                </a:lnTo>
                <a:lnTo>
                  <a:pt x="819" y="1773"/>
                </a:lnTo>
                <a:lnTo>
                  <a:pt x="820" y="1763"/>
                </a:lnTo>
                <a:lnTo>
                  <a:pt x="822" y="1761"/>
                </a:lnTo>
                <a:lnTo>
                  <a:pt x="813" y="1761"/>
                </a:lnTo>
                <a:lnTo>
                  <a:pt x="801" y="1761"/>
                </a:lnTo>
                <a:lnTo>
                  <a:pt x="787" y="1761"/>
                </a:lnTo>
                <a:lnTo>
                  <a:pt x="786" y="1787"/>
                </a:lnTo>
                <a:lnTo>
                  <a:pt x="781" y="1805"/>
                </a:lnTo>
                <a:lnTo>
                  <a:pt x="775" y="1819"/>
                </a:lnTo>
                <a:lnTo>
                  <a:pt x="767" y="1834"/>
                </a:lnTo>
                <a:lnTo>
                  <a:pt x="754" y="1846"/>
                </a:lnTo>
                <a:lnTo>
                  <a:pt x="749" y="1843"/>
                </a:lnTo>
                <a:lnTo>
                  <a:pt x="728" y="1832"/>
                </a:lnTo>
                <a:lnTo>
                  <a:pt x="721" y="1828"/>
                </a:lnTo>
                <a:lnTo>
                  <a:pt x="715" y="1823"/>
                </a:lnTo>
                <a:lnTo>
                  <a:pt x="710" y="1819"/>
                </a:lnTo>
                <a:lnTo>
                  <a:pt x="704" y="1814"/>
                </a:lnTo>
                <a:lnTo>
                  <a:pt x="698" y="1809"/>
                </a:lnTo>
                <a:lnTo>
                  <a:pt x="691" y="1800"/>
                </a:lnTo>
                <a:lnTo>
                  <a:pt x="689" y="1797"/>
                </a:lnTo>
                <a:lnTo>
                  <a:pt x="684" y="1793"/>
                </a:lnTo>
                <a:lnTo>
                  <a:pt x="681" y="1788"/>
                </a:lnTo>
                <a:lnTo>
                  <a:pt x="677" y="1779"/>
                </a:lnTo>
                <a:lnTo>
                  <a:pt x="672" y="1769"/>
                </a:lnTo>
                <a:lnTo>
                  <a:pt x="635" y="1691"/>
                </a:lnTo>
                <a:lnTo>
                  <a:pt x="605" y="1625"/>
                </a:lnTo>
                <a:lnTo>
                  <a:pt x="597" y="1610"/>
                </a:lnTo>
                <a:lnTo>
                  <a:pt x="585" y="1587"/>
                </a:lnTo>
                <a:lnTo>
                  <a:pt x="574" y="1564"/>
                </a:lnTo>
                <a:lnTo>
                  <a:pt x="568" y="1549"/>
                </a:lnTo>
                <a:lnTo>
                  <a:pt x="562" y="1537"/>
                </a:lnTo>
                <a:lnTo>
                  <a:pt x="546" y="1502"/>
                </a:lnTo>
                <a:lnTo>
                  <a:pt x="540" y="1490"/>
                </a:lnTo>
                <a:lnTo>
                  <a:pt x="541" y="1490"/>
                </a:lnTo>
                <a:lnTo>
                  <a:pt x="543" y="1490"/>
                </a:lnTo>
                <a:lnTo>
                  <a:pt x="564" y="1491"/>
                </a:lnTo>
                <a:lnTo>
                  <a:pt x="573" y="1491"/>
                </a:lnTo>
                <a:lnTo>
                  <a:pt x="606" y="1491"/>
                </a:lnTo>
                <a:lnTo>
                  <a:pt x="615" y="1491"/>
                </a:lnTo>
                <a:lnTo>
                  <a:pt x="617" y="1491"/>
                </a:lnTo>
                <a:lnTo>
                  <a:pt x="636" y="1491"/>
                </a:lnTo>
                <a:lnTo>
                  <a:pt x="639" y="1491"/>
                </a:lnTo>
                <a:lnTo>
                  <a:pt x="639" y="1472"/>
                </a:lnTo>
                <a:lnTo>
                  <a:pt x="672" y="1472"/>
                </a:lnTo>
                <a:lnTo>
                  <a:pt x="672" y="1481"/>
                </a:lnTo>
                <a:lnTo>
                  <a:pt x="678" y="1481"/>
                </a:lnTo>
                <a:lnTo>
                  <a:pt x="680" y="1481"/>
                </a:lnTo>
                <a:lnTo>
                  <a:pt x="681" y="1481"/>
                </a:lnTo>
                <a:lnTo>
                  <a:pt x="681" y="1478"/>
                </a:lnTo>
                <a:lnTo>
                  <a:pt x="681" y="1469"/>
                </a:lnTo>
                <a:lnTo>
                  <a:pt x="683" y="1469"/>
                </a:lnTo>
                <a:lnTo>
                  <a:pt x="703" y="1467"/>
                </a:lnTo>
                <a:lnTo>
                  <a:pt x="706" y="1476"/>
                </a:lnTo>
                <a:lnTo>
                  <a:pt x="707" y="1476"/>
                </a:lnTo>
                <a:lnTo>
                  <a:pt x="721" y="1470"/>
                </a:lnTo>
                <a:lnTo>
                  <a:pt x="724" y="1476"/>
                </a:lnTo>
                <a:lnTo>
                  <a:pt x="724" y="1478"/>
                </a:lnTo>
                <a:lnTo>
                  <a:pt x="725" y="1479"/>
                </a:lnTo>
                <a:lnTo>
                  <a:pt x="725" y="1481"/>
                </a:lnTo>
                <a:lnTo>
                  <a:pt x="727" y="1482"/>
                </a:lnTo>
                <a:lnTo>
                  <a:pt x="728" y="1484"/>
                </a:lnTo>
                <a:lnTo>
                  <a:pt x="730" y="1484"/>
                </a:lnTo>
                <a:lnTo>
                  <a:pt x="731" y="1485"/>
                </a:lnTo>
                <a:lnTo>
                  <a:pt x="733" y="1485"/>
                </a:lnTo>
                <a:lnTo>
                  <a:pt x="736" y="1485"/>
                </a:lnTo>
                <a:lnTo>
                  <a:pt x="737" y="1485"/>
                </a:lnTo>
                <a:lnTo>
                  <a:pt x="739" y="1485"/>
                </a:lnTo>
                <a:lnTo>
                  <a:pt x="739" y="1484"/>
                </a:lnTo>
                <a:lnTo>
                  <a:pt x="739" y="1426"/>
                </a:lnTo>
                <a:lnTo>
                  <a:pt x="739" y="1423"/>
                </a:lnTo>
                <a:lnTo>
                  <a:pt x="739" y="1419"/>
                </a:lnTo>
                <a:lnTo>
                  <a:pt x="739" y="1379"/>
                </a:lnTo>
                <a:lnTo>
                  <a:pt x="739" y="1355"/>
                </a:lnTo>
                <a:lnTo>
                  <a:pt x="739" y="1337"/>
                </a:lnTo>
                <a:lnTo>
                  <a:pt x="739" y="1335"/>
                </a:lnTo>
                <a:lnTo>
                  <a:pt x="739" y="1322"/>
                </a:lnTo>
                <a:lnTo>
                  <a:pt x="734" y="1322"/>
                </a:lnTo>
                <a:lnTo>
                  <a:pt x="724" y="1322"/>
                </a:lnTo>
                <a:lnTo>
                  <a:pt x="724" y="1334"/>
                </a:lnTo>
                <a:lnTo>
                  <a:pt x="718" y="1334"/>
                </a:lnTo>
                <a:lnTo>
                  <a:pt x="712" y="1332"/>
                </a:lnTo>
                <a:lnTo>
                  <a:pt x="710" y="1332"/>
                </a:lnTo>
                <a:lnTo>
                  <a:pt x="709" y="1332"/>
                </a:lnTo>
                <a:lnTo>
                  <a:pt x="707" y="1331"/>
                </a:lnTo>
                <a:lnTo>
                  <a:pt x="707" y="1329"/>
                </a:lnTo>
                <a:lnTo>
                  <a:pt x="706" y="1329"/>
                </a:lnTo>
                <a:lnTo>
                  <a:pt x="706" y="1328"/>
                </a:lnTo>
                <a:lnTo>
                  <a:pt x="706" y="1326"/>
                </a:lnTo>
                <a:lnTo>
                  <a:pt x="706" y="1325"/>
                </a:lnTo>
                <a:lnTo>
                  <a:pt x="706" y="1323"/>
                </a:lnTo>
                <a:lnTo>
                  <a:pt x="706" y="1322"/>
                </a:lnTo>
                <a:lnTo>
                  <a:pt x="704" y="1322"/>
                </a:lnTo>
                <a:lnTo>
                  <a:pt x="701" y="1322"/>
                </a:lnTo>
                <a:lnTo>
                  <a:pt x="701" y="1319"/>
                </a:lnTo>
                <a:lnTo>
                  <a:pt x="680" y="1319"/>
                </a:lnTo>
                <a:lnTo>
                  <a:pt x="672" y="1319"/>
                </a:lnTo>
                <a:lnTo>
                  <a:pt x="672" y="1314"/>
                </a:lnTo>
                <a:lnTo>
                  <a:pt x="672" y="1313"/>
                </a:lnTo>
                <a:lnTo>
                  <a:pt x="672" y="1310"/>
                </a:lnTo>
                <a:lnTo>
                  <a:pt x="672" y="1304"/>
                </a:lnTo>
                <a:lnTo>
                  <a:pt x="672" y="1301"/>
                </a:lnTo>
                <a:lnTo>
                  <a:pt x="672" y="1299"/>
                </a:lnTo>
                <a:lnTo>
                  <a:pt x="698" y="1299"/>
                </a:lnTo>
                <a:lnTo>
                  <a:pt x="697" y="1296"/>
                </a:lnTo>
                <a:lnTo>
                  <a:pt x="691" y="1286"/>
                </a:lnTo>
                <a:lnTo>
                  <a:pt x="689" y="1281"/>
                </a:lnTo>
                <a:lnTo>
                  <a:pt x="691" y="1281"/>
                </a:lnTo>
                <a:lnTo>
                  <a:pt x="692" y="1281"/>
                </a:lnTo>
                <a:lnTo>
                  <a:pt x="697" y="1281"/>
                </a:lnTo>
                <a:lnTo>
                  <a:pt x="697" y="1270"/>
                </a:lnTo>
                <a:lnTo>
                  <a:pt x="692" y="1270"/>
                </a:lnTo>
                <a:lnTo>
                  <a:pt x="686" y="1270"/>
                </a:lnTo>
                <a:lnTo>
                  <a:pt x="686" y="1264"/>
                </a:lnTo>
                <a:lnTo>
                  <a:pt x="686" y="1258"/>
                </a:lnTo>
                <a:lnTo>
                  <a:pt x="683" y="1258"/>
                </a:lnTo>
                <a:lnTo>
                  <a:pt x="681" y="1258"/>
                </a:lnTo>
                <a:lnTo>
                  <a:pt x="680" y="1264"/>
                </a:lnTo>
                <a:lnTo>
                  <a:pt x="680" y="1269"/>
                </a:lnTo>
                <a:lnTo>
                  <a:pt x="677" y="1269"/>
                </a:lnTo>
                <a:lnTo>
                  <a:pt x="675" y="1269"/>
                </a:lnTo>
                <a:lnTo>
                  <a:pt x="674" y="1267"/>
                </a:lnTo>
                <a:lnTo>
                  <a:pt x="672" y="1266"/>
                </a:lnTo>
                <a:lnTo>
                  <a:pt x="672" y="1269"/>
                </a:lnTo>
                <a:lnTo>
                  <a:pt x="672" y="1270"/>
                </a:lnTo>
                <a:lnTo>
                  <a:pt x="674" y="1270"/>
                </a:lnTo>
                <a:lnTo>
                  <a:pt x="672" y="1282"/>
                </a:lnTo>
                <a:lnTo>
                  <a:pt x="672" y="1287"/>
                </a:lnTo>
                <a:lnTo>
                  <a:pt x="659" y="1287"/>
                </a:lnTo>
                <a:lnTo>
                  <a:pt x="659" y="1286"/>
                </a:lnTo>
                <a:lnTo>
                  <a:pt x="659" y="1282"/>
                </a:lnTo>
                <a:lnTo>
                  <a:pt x="659" y="1272"/>
                </a:lnTo>
                <a:lnTo>
                  <a:pt x="665" y="1264"/>
                </a:lnTo>
                <a:lnTo>
                  <a:pt x="668" y="1260"/>
                </a:lnTo>
                <a:lnTo>
                  <a:pt x="666" y="1260"/>
                </a:lnTo>
                <a:lnTo>
                  <a:pt x="665" y="1260"/>
                </a:lnTo>
                <a:lnTo>
                  <a:pt x="665" y="1258"/>
                </a:lnTo>
                <a:lnTo>
                  <a:pt x="663" y="1258"/>
                </a:lnTo>
                <a:lnTo>
                  <a:pt x="662" y="1258"/>
                </a:lnTo>
                <a:lnTo>
                  <a:pt x="660" y="1257"/>
                </a:lnTo>
                <a:lnTo>
                  <a:pt x="659" y="1257"/>
                </a:lnTo>
                <a:lnTo>
                  <a:pt x="659" y="1254"/>
                </a:lnTo>
                <a:lnTo>
                  <a:pt x="656" y="1251"/>
                </a:lnTo>
                <a:lnTo>
                  <a:pt x="654" y="1251"/>
                </a:lnTo>
                <a:lnTo>
                  <a:pt x="654" y="1248"/>
                </a:lnTo>
                <a:lnTo>
                  <a:pt x="654" y="1245"/>
                </a:lnTo>
                <a:lnTo>
                  <a:pt x="660" y="1245"/>
                </a:lnTo>
                <a:lnTo>
                  <a:pt x="663" y="1245"/>
                </a:lnTo>
                <a:lnTo>
                  <a:pt x="675" y="1245"/>
                </a:lnTo>
                <a:lnTo>
                  <a:pt x="677" y="1245"/>
                </a:lnTo>
                <a:lnTo>
                  <a:pt x="691" y="1245"/>
                </a:lnTo>
                <a:lnTo>
                  <a:pt x="706" y="1245"/>
                </a:lnTo>
                <a:lnTo>
                  <a:pt x="712" y="1245"/>
                </a:lnTo>
                <a:lnTo>
                  <a:pt x="713" y="1245"/>
                </a:lnTo>
                <a:lnTo>
                  <a:pt x="731" y="1245"/>
                </a:lnTo>
                <a:lnTo>
                  <a:pt x="736" y="1245"/>
                </a:lnTo>
                <a:lnTo>
                  <a:pt x="739" y="1245"/>
                </a:lnTo>
                <a:lnTo>
                  <a:pt x="739" y="1243"/>
                </a:lnTo>
                <a:lnTo>
                  <a:pt x="739" y="1234"/>
                </a:lnTo>
                <a:lnTo>
                  <a:pt x="739" y="1225"/>
                </a:lnTo>
                <a:lnTo>
                  <a:pt x="739" y="1219"/>
                </a:lnTo>
                <a:lnTo>
                  <a:pt x="739" y="1216"/>
                </a:lnTo>
                <a:lnTo>
                  <a:pt x="730" y="1217"/>
                </a:lnTo>
                <a:lnTo>
                  <a:pt x="727" y="1210"/>
                </a:lnTo>
                <a:lnTo>
                  <a:pt x="724" y="1210"/>
                </a:lnTo>
                <a:lnTo>
                  <a:pt x="721" y="1210"/>
                </a:lnTo>
                <a:lnTo>
                  <a:pt x="716" y="1210"/>
                </a:lnTo>
                <a:lnTo>
                  <a:pt x="710" y="1210"/>
                </a:lnTo>
                <a:lnTo>
                  <a:pt x="707" y="1210"/>
                </a:lnTo>
                <a:lnTo>
                  <a:pt x="707" y="1217"/>
                </a:lnTo>
                <a:lnTo>
                  <a:pt x="706" y="1217"/>
                </a:lnTo>
                <a:lnTo>
                  <a:pt x="706" y="1210"/>
                </a:lnTo>
                <a:lnTo>
                  <a:pt x="706" y="1208"/>
                </a:lnTo>
                <a:lnTo>
                  <a:pt x="695" y="1208"/>
                </a:lnTo>
                <a:lnTo>
                  <a:pt x="695" y="1205"/>
                </a:lnTo>
                <a:lnTo>
                  <a:pt x="695" y="1193"/>
                </a:lnTo>
                <a:lnTo>
                  <a:pt x="684" y="1193"/>
                </a:lnTo>
                <a:lnTo>
                  <a:pt x="672" y="1193"/>
                </a:lnTo>
                <a:lnTo>
                  <a:pt x="672" y="1190"/>
                </a:lnTo>
                <a:lnTo>
                  <a:pt x="672" y="1186"/>
                </a:lnTo>
                <a:lnTo>
                  <a:pt x="638" y="1186"/>
                </a:lnTo>
                <a:lnTo>
                  <a:pt x="605" y="1186"/>
                </a:lnTo>
                <a:lnTo>
                  <a:pt x="605" y="1196"/>
                </a:lnTo>
                <a:lnTo>
                  <a:pt x="605" y="1204"/>
                </a:lnTo>
                <a:lnTo>
                  <a:pt x="571" y="1204"/>
                </a:lnTo>
                <a:lnTo>
                  <a:pt x="571" y="1205"/>
                </a:lnTo>
                <a:lnTo>
                  <a:pt x="556" y="1205"/>
                </a:lnTo>
                <a:lnTo>
                  <a:pt x="556" y="1202"/>
                </a:lnTo>
                <a:lnTo>
                  <a:pt x="556" y="1199"/>
                </a:lnTo>
                <a:lnTo>
                  <a:pt x="555" y="1186"/>
                </a:lnTo>
                <a:lnTo>
                  <a:pt x="555" y="1167"/>
                </a:lnTo>
                <a:lnTo>
                  <a:pt x="555" y="1158"/>
                </a:lnTo>
                <a:lnTo>
                  <a:pt x="555" y="1151"/>
                </a:lnTo>
                <a:lnTo>
                  <a:pt x="540" y="1151"/>
                </a:lnTo>
                <a:lnTo>
                  <a:pt x="540" y="1149"/>
                </a:lnTo>
                <a:lnTo>
                  <a:pt x="540" y="1148"/>
                </a:lnTo>
                <a:lnTo>
                  <a:pt x="538" y="1148"/>
                </a:lnTo>
                <a:lnTo>
                  <a:pt x="538" y="1146"/>
                </a:lnTo>
                <a:lnTo>
                  <a:pt x="537" y="1145"/>
                </a:lnTo>
                <a:lnTo>
                  <a:pt x="526" y="1151"/>
                </a:lnTo>
                <a:lnTo>
                  <a:pt x="525" y="1151"/>
                </a:lnTo>
                <a:lnTo>
                  <a:pt x="525" y="1161"/>
                </a:lnTo>
                <a:lnTo>
                  <a:pt x="525" y="1163"/>
                </a:lnTo>
                <a:lnTo>
                  <a:pt x="526" y="1163"/>
                </a:lnTo>
                <a:lnTo>
                  <a:pt x="534" y="1163"/>
                </a:lnTo>
                <a:lnTo>
                  <a:pt x="538" y="1161"/>
                </a:lnTo>
                <a:lnTo>
                  <a:pt x="538" y="1172"/>
                </a:lnTo>
                <a:lnTo>
                  <a:pt x="538" y="1181"/>
                </a:lnTo>
                <a:lnTo>
                  <a:pt x="537" y="1181"/>
                </a:lnTo>
                <a:lnTo>
                  <a:pt x="517" y="1181"/>
                </a:lnTo>
                <a:lnTo>
                  <a:pt x="517" y="1183"/>
                </a:lnTo>
                <a:lnTo>
                  <a:pt x="517" y="1184"/>
                </a:lnTo>
                <a:lnTo>
                  <a:pt x="517" y="1192"/>
                </a:lnTo>
                <a:lnTo>
                  <a:pt x="535" y="1192"/>
                </a:lnTo>
                <a:lnTo>
                  <a:pt x="538" y="1192"/>
                </a:lnTo>
                <a:lnTo>
                  <a:pt x="538" y="1198"/>
                </a:lnTo>
                <a:lnTo>
                  <a:pt x="535" y="1198"/>
                </a:lnTo>
                <a:lnTo>
                  <a:pt x="516" y="1196"/>
                </a:lnTo>
                <a:lnTo>
                  <a:pt x="514" y="1196"/>
                </a:lnTo>
                <a:lnTo>
                  <a:pt x="514" y="1192"/>
                </a:lnTo>
                <a:lnTo>
                  <a:pt x="500" y="1192"/>
                </a:lnTo>
                <a:lnTo>
                  <a:pt x="500" y="1217"/>
                </a:lnTo>
                <a:lnTo>
                  <a:pt x="500" y="1219"/>
                </a:lnTo>
                <a:lnTo>
                  <a:pt x="496" y="1219"/>
                </a:lnTo>
                <a:lnTo>
                  <a:pt x="493" y="1219"/>
                </a:lnTo>
                <a:lnTo>
                  <a:pt x="484" y="1219"/>
                </a:lnTo>
                <a:lnTo>
                  <a:pt x="473" y="1219"/>
                </a:lnTo>
                <a:lnTo>
                  <a:pt x="443" y="1217"/>
                </a:lnTo>
                <a:lnTo>
                  <a:pt x="430" y="1217"/>
                </a:lnTo>
                <a:lnTo>
                  <a:pt x="425" y="1217"/>
                </a:lnTo>
                <a:lnTo>
                  <a:pt x="416" y="1217"/>
                </a:lnTo>
                <a:lnTo>
                  <a:pt x="416" y="1216"/>
                </a:lnTo>
                <a:lnTo>
                  <a:pt x="415" y="1213"/>
                </a:lnTo>
                <a:lnTo>
                  <a:pt x="404" y="1190"/>
                </a:lnTo>
                <a:lnTo>
                  <a:pt x="396" y="1175"/>
                </a:lnTo>
                <a:lnTo>
                  <a:pt x="383" y="1152"/>
                </a:lnTo>
                <a:lnTo>
                  <a:pt x="381" y="1149"/>
                </a:lnTo>
                <a:lnTo>
                  <a:pt x="399" y="1149"/>
                </a:lnTo>
                <a:lnTo>
                  <a:pt x="402" y="1149"/>
                </a:lnTo>
                <a:lnTo>
                  <a:pt x="402" y="1086"/>
                </a:lnTo>
                <a:lnTo>
                  <a:pt x="402" y="1081"/>
                </a:lnTo>
                <a:lnTo>
                  <a:pt x="418" y="1081"/>
                </a:lnTo>
                <a:lnTo>
                  <a:pt x="428" y="1081"/>
                </a:lnTo>
                <a:lnTo>
                  <a:pt x="428" y="1083"/>
                </a:lnTo>
                <a:lnTo>
                  <a:pt x="430" y="1084"/>
                </a:lnTo>
                <a:lnTo>
                  <a:pt x="431" y="1084"/>
                </a:lnTo>
                <a:lnTo>
                  <a:pt x="433" y="1086"/>
                </a:lnTo>
                <a:lnTo>
                  <a:pt x="436" y="1087"/>
                </a:lnTo>
                <a:lnTo>
                  <a:pt x="437" y="1087"/>
                </a:lnTo>
                <a:lnTo>
                  <a:pt x="439" y="1087"/>
                </a:lnTo>
                <a:lnTo>
                  <a:pt x="440" y="1086"/>
                </a:lnTo>
                <a:lnTo>
                  <a:pt x="442" y="1086"/>
                </a:lnTo>
                <a:lnTo>
                  <a:pt x="443" y="1087"/>
                </a:lnTo>
                <a:lnTo>
                  <a:pt x="445" y="1087"/>
                </a:lnTo>
                <a:lnTo>
                  <a:pt x="446" y="1087"/>
                </a:lnTo>
                <a:lnTo>
                  <a:pt x="448" y="1089"/>
                </a:lnTo>
                <a:lnTo>
                  <a:pt x="448" y="1090"/>
                </a:lnTo>
                <a:lnTo>
                  <a:pt x="448" y="1092"/>
                </a:lnTo>
                <a:lnTo>
                  <a:pt x="448" y="1093"/>
                </a:lnTo>
                <a:lnTo>
                  <a:pt x="449" y="1093"/>
                </a:lnTo>
                <a:lnTo>
                  <a:pt x="451" y="1093"/>
                </a:lnTo>
                <a:lnTo>
                  <a:pt x="452" y="1092"/>
                </a:lnTo>
                <a:lnTo>
                  <a:pt x="454" y="1092"/>
                </a:lnTo>
                <a:lnTo>
                  <a:pt x="455" y="1092"/>
                </a:lnTo>
                <a:lnTo>
                  <a:pt x="457" y="1092"/>
                </a:lnTo>
                <a:lnTo>
                  <a:pt x="458" y="1092"/>
                </a:lnTo>
                <a:lnTo>
                  <a:pt x="458" y="1090"/>
                </a:lnTo>
                <a:lnTo>
                  <a:pt x="460" y="1090"/>
                </a:lnTo>
                <a:lnTo>
                  <a:pt x="460" y="1089"/>
                </a:lnTo>
                <a:lnTo>
                  <a:pt x="461" y="1089"/>
                </a:lnTo>
                <a:lnTo>
                  <a:pt x="463" y="1089"/>
                </a:lnTo>
                <a:lnTo>
                  <a:pt x="463" y="1090"/>
                </a:lnTo>
                <a:lnTo>
                  <a:pt x="461" y="1090"/>
                </a:lnTo>
                <a:lnTo>
                  <a:pt x="463" y="1090"/>
                </a:lnTo>
                <a:lnTo>
                  <a:pt x="463" y="1092"/>
                </a:lnTo>
                <a:lnTo>
                  <a:pt x="464" y="1092"/>
                </a:lnTo>
                <a:lnTo>
                  <a:pt x="464" y="1093"/>
                </a:lnTo>
                <a:lnTo>
                  <a:pt x="466" y="1093"/>
                </a:lnTo>
                <a:lnTo>
                  <a:pt x="466" y="1095"/>
                </a:lnTo>
                <a:lnTo>
                  <a:pt x="467" y="1096"/>
                </a:lnTo>
                <a:lnTo>
                  <a:pt x="469" y="1096"/>
                </a:lnTo>
                <a:lnTo>
                  <a:pt x="470" y="1096"/>
                </a:lnTo>
                <a:lnTo>
                  <a:pt x="470" y="1120"/>
                </a:lnTo>
                <a:lnTo>
                  <a:pt x="470" y="1149"/>
                </a:lnTo>
                <a:lnTo>
                  <a:pt x="473" y="1149"/>
                </a:lnTo>
                <a:lnTo>
                  <a:pt x="514" y="1149"/>
                </a:lnTo>
                <a:lnTo>
                  <a:pt x="517" y="1149"/>
                </a:lnTo>
                <a:lnTo>
                  <a:pt x="517" y="1148"/>
                </a:lnTo>
                <a:lnTo>
                  <a:pt x="526" y="1133"/>
                </a:lnTo>
                <a:lnTo>
                  <a:pt x="528" y="1131"/>
                </a:lnTo>
                <a:lnTo>
                  <a:pt x="529" y="1128"/>
                </a:lnTo>
                <a:lnTo>
                  <a:pt x="529" y="1127"/>
                </a:lnTo>
                <a:lnTo>
                  <a:pt x="531" y="1125"/>
                </a:lnTo>
                <a:lnTo>
                  <a:pt x="532" y="1123"/>
                </a:lnTo>
                <a:lnTo>
                  <a:pt x="534" y="1122"/>
                </a:lnTo>
                <a:lnTo>
                  <a:pt x="535" y="1122"/>
                </a:lnTo>
                <a:lnTo>
                  <a:pt x="537" y="1120"/>
                </a:lnTo>
                <a:lnTo>
                  <a:pt x="537" y="1119"/>
                </a:lnTo>
                <a:lnTo>
                  <a:pt x="537" y="1114"/>
                </a:lnTo>
                <a:lnTo>
                  <a:pt x="513" y="1114"/>
                </a:lnTo>
                <a:lnTo>
                  <a:pt x="513" y="1084"/>
                </a:lnTo>
                <a:lnTo>
                  <a:pt x="549" y="1086"/>
                </a:lnTo>
                <a:lnTo>
                  <a:pt x="555" y="1086"/>
                </a:lnTo>
                <a:lnTo>
                  <a:pt x="555" y="1084"/>
                </a:lnTo>
                <a:lnTo>
                  <a:pt x="558" y="1084"/>
                </a:lnTo>
                <a:lnTo>
                  <a:pt x="558" y="1102"/>
                </a:lnTo>
                <a:lnTo>
                  <a:pt x="558" y="1116"/>
                </a:lnTo>
                <a:lnTo>
                  <a:pt x="565" y="1116"/>
                </a:lnTo>
                <a:lnTo>
                  <a:pt x="567" y="1116"/>
                </a:lnTo>
                <a:lnTo>
                  <a:pt x="567" y="1114"/>
                </a:lnTo>
                <a:lnTo>
                  <a:pt x="567" y="1105"/>
                </a:lnTo>
                <a:lnTo>
                  <a:pt x="567" y="1101"/>
                </a:lnTo>
                <a:lnTo>
                  <a:pt x="565" y="1101"/>
                </a:lnTo>
                <a:lnTo>
                  <a:pt x="558" y="1101"/>
                </a:lnTo>
                <a:lnTo>
                  <a:pt x="558" y="1084"/>
                </a:lnTo>
                <a:lnTo>
                  <a:pt x="559" y="1084"/>
                </a:lnTo>
                <a:lnTo>
                  <a:pt x="559" y="1083"/>
                </a:lnTo>
                <a:lnTo>
                  <a:pt x="556" y="1083"/>
                </a:lnTo>
                <a:lnTo>
                  <a:pt x="553" y="1083"/>
                </a:lnTo>
                <a:lnTo>
                  <a:pt x="553" y="1084"/>
                </a:lnTo>
                <a:lnTo>
                  <a:pt x="478" y="1083"/>
                </a:lnTo>
                <a:lnTo>
                  <a:pt x="469" y="1083"/>
                </a:lnTo>
                <a:lnTo>
                  <a:pt x="469" y="1014"/>
                </a:lnTo>
                <a:lnTo>
                  <a:pt x="469" y="1005"/>
                </a:lnTo>
                <a:lnTo>
                  <a:pt x="502" y="1007"/>
                </a:lnTo>
                <a:lnTo>
                  <a:pt x="502" y="1013"/>
                </a:lnTo>
                <a:lnTo>
                  <a:pt x="502" y="1014"/>
                </a:lnTo>
                <a:lnTo>
                  <a:pt x="511" y="1014"/>
                </a:lnTo>
                <a:lnTo>
                  <a:pt x="511" y="1013"/>
                </a:lnTo>
                <a:lnTo>
                  <a:pt x="511" y="1007"/>
                </a:lnTo>
                <a:lnTo>
                  <a:pt x="511" y="1002"/>
                </a:lnTo>
                <a:lnTo>
                  <a:pt x="519" y="1002"/>
                </a:lnTo>
                <a:lnTo>
                  <a:pt x="519" y="1005"/>
                </a:lnTo>
                <a:lnTo>
                  <a:pt x="528" y="1005"/>
                </a:lnTo>
                <a:lnTo>
                  <a:pt x="528" y="1001"/>
                </a:lnTo>
                <a:lnTo>
                  <a:pt x="529" y="1001"/>
                </a:lnTo>
                <a:lnTo>
                  <a:pt x="535" y="1001"/>
                </a:lnTo>
                <a:lnTo>
                  <a:pt x="535" y="966"/>
                </a:lnTo>
                <a:lnTo>
                  <a:pt x="555" y="966"/>
                </a:lnTo>
                <a:lnTo>
                  <a:pt x="555" y="949"/>
                </a:lnTo>
                <a:lnTo>
                  <a:pt x="561" y="949"/>
                </a:lnTo>
                <a:lnTo>
                  <a:pt x="561" y="966"/>
                </a:lnTo>
                <a:lnTo>
                  <a:pt x="562" y="966"/>
                </a:lnTo>
                <a:lnTo>
                  <a:pt x="565" y="966"/>
                </a:lnTo>
                <a:lnTo>
                  <a:pt x="574" y="966"/>
                </a:lnTo>
                <a:lnTo>
                  <a:pt x="574" y="984"/>
                </a:lnTo>
                <a:lnTo>
                  <a:pt x="586" y="984"/>
                </a:lnTo>
                <a:lnTo>
                  <a:pt x="586" y="1014"/>
                </a:lnTo>
                <a:lnTo>
                  <a:pt x="597" y="1014"/>
                </a:lnTo>
                <a:lnTo>
                  <a:pt x="603" y="1014"/>
                </a:lnTo>
                <a:lnTo>
                  <a:pt x="603" y="1017"/>
                </a:lnTo>
                <a:lnTo>
                  <a:pt x="603" y="1019"/>
                </a:lnTo>
                <a:lnTo>
                  <a:pt x="595" y="1017"/>
                </a:lnTo>
                <a:lnTo>
                  <a:pt x="595" y="1019"/>
                </a:lnTo>
                <a:lnTo>
                  <a:pt x="595" y="1058"/>
                </a:lnTo>
                <a:lnTo>
                  <a:pt x="595" y="1060"/>
                </a:lnTo>
                <a:lnTo>
                  <a:pt x="597" y="1060"/>
                </a:lnTo>
                <a:lnTo>
                  <a:pt x="599" y="1060"/>
                </a:lnTo>
                <a:lnTo>
                  <a:pt x="603" y="1060"/>
                </a:lnTo>
                <a:lnTo>
                  <a:pt x="603" y="1061"/>
                </a:lnTo>
                <a:lnTo>
                  <a:pt x="603" y="1066"/>
                </a:lnTo>
                <a:lnTo>
                  <a:pt x="603" y="1084"/>
                </a:lnTo>
                <a:lnTo>
                  <a:pt x="586" y="1084"/>
                </a:lnTo>
                <a:lnTo>
                  <a:pt x="586" y="1089"/>
                </a:lnTo>
                <a:lnTo>
                  <a:pt x="603" y="1089"/>
                </a:lnTo>
                <a:lnTo>
                  <a:pt x="603" y="1093"/>
                </a:lnTo>
                <a:lnTo>
                  <a:pt x="603" y="1095"/>
                </a:lnTo>
                <a:lnTo>
                  <a:pt x="588" y="1095"/>
                </a:lnTo>
                <a:lnTo>
                  <a:pt x="586" y="1095"/>
                </a:lnTo>
                <a:lnTo>
                  <a:pt x="586" y="1101"/>
                </a:lnTo>
                <a:lnTo>
                  <a:pt x="588" y="1101"/>
                </a:lnTo>
                <a:lnTo>
                  <a:pt x="592" y="1101"/>
                </a:lnTo>
                <a:lnTo>
                  <a:pt x="599" y="1101"/>
                </a:lnTo>
                <a:lnTo>
                  <a:pt x="605" y="1101"/>
                </a:lnTo>
                <a:lnTo>
                  <a:pt x="605" y="1095"/>
                </a:lnTo>
                <a:lnTo>
                  <a:pt x="605" y="1093"/>
                </a:lnTo>
                <a:lnTo>
                  <a:pt x="605" y="1089"/>
                </a:lnTo>
                <a:lnTo>
                  <a:pt x="605" y="1086"/>
                </a:lnTo>
                <a:lnTo>
                  <a:pt x="605" y="1084"/>
                </a:lnTo>
                <a:lnTo>
                  <a:pt x="605" y="1080"/>
                </a:lnTo>
                <a:lnTo>
                  <a:pt x="605" y="1078"/>
                </a:lnTo>
                <a:lnTo>
                  <a:pt x="611" y="1078"/>
                </a:lnTo>
                <a:lnTo>
                  <a:pt x="618" y="1078"/>
                </a:lnTo>
                <a:lnTo>
                  <a:pt x="618" y="1069"/>
                </a:lnTo>
                <a:lnTo>
                  <a:pt x="618" y="1064"/>
                </a:lnTo>
                <a:lnTo>
                  <a:pt x="618" y="1060"/>
                </a:lnTo>
                <a:lnTo>
                  <a:pt x="618" y="1058"/>
                </a:lnTo>
                <a:lnTo>
                  <a:pt x="608" y="1058"/>
                </a:lnTo>
                <a:lnTo>
                  <a:pt x="606" y="1058"/>
                </a:lnTo>
                <a:lnTo>
                  <a:pt x="606" y="1057"/>
                </a:lnTo>
                <a:lnTo>
                  <a:pt x="606" y="1052"/>
                </a:lnTo>
                <a:lnTo>
                  <a:pt x="606" y="1049"/>
                </a:lnTo>
                <a:lnTo>
                  <a:pt x="606" y="1039"/>
                </a:lnTo>
                <a:lnTo>
                  <a:pt x="609" y="1039"/>
                </a:lnTo>
                <a:lnTo>
                  <a:pt x="614" y="1039"/>
                </a:lnTo>
                <a:lnTo>
                  <a:pt x="614" y="1031"/>
                </a:lnTo>
                <a:lnTo>
                  <a:pt x="614" y="1028"/>
                </a:lnTo>
                <a:lnTo>
                  <a:pt x="609" y="1028"/>
                </a:lnTo>
                <a:lnTo>
                  <a:pt x="606" y="1028"/>
                </a:lnTo>
                <a:lnTo>
                  <a:pt x="606" y="1024"/>
                </a:lnTo>
                <a:lnTo>
                  <a:pt x="606" y="1017"/>
                </a:lnTo>
                <a:lnTo>
                  <a:pt x="608" y="1017"/>
                </a:lnTo>
                <a:lnTo>
                  <a:pt x="609" y="1017"/>
                </a:lnTo>
                <a:lnTo>
                  <a:pt x="611" y="1017"/>
                </a:lnTo>
                <a:lnTo>
                  <a:pt x="612" y="1017"/>
                </a:lnTo>
                <a:lnTo>
                  <a:pt x="614" y="1017"/>
                </a:lnTo>
                <a:lnTo>
                  <a:pt x="614" y="1014"/>
                </a:lnTo>
                <a:lnTo>
                  <a:pt x="614" y="1011"/>
                </a:lnTo>
                <a:lnTo>
                  <a:pt x="609" y="1011"/>
                </a:lnTo>
                <a:lnTo>
                  <a:pt x="606" y="1011"/>
                </a:lnTo>
                <a:lnTo>
                  <a:pt x="605" y="1011"/>
                </a:lnTo>
                <a:lnTo>
                  <a:pt x="605" y="1008"/>
                </a:lnTo>
                <a:lnTo>
                  <a:pt x="605" y="1004"/>
                </a:lnTo>
                <a:lnTo>
                  <a:pt x="605" y="1001"/>
                </a:lnTo>
                <a:lnTo>
                  <a:pt x="605" y="993"/>
                </a:lnTo>
                <a:lnTo>
                  <a:pt x="605" y="987"/>
                </a:lnTo>
                <a:lnTo>
                  <a:pt x="606" y="987"/>
                </a:lnTo>
                <a:lnTo>
                  <a:pt x="609" y="987"/>
                </a:lnTo>
                <a:lnTo>
                  <a:pt x="612" y="987"/>
                </a:lnTo>
                <a:lnTo>
                  <a:pt x="612" y="984"/>
                </a:lnTo>
                <a:lnTo>
                  <a:pt x="612" y="981"/>
                </a:lnTo>
                <a:lnTo>
                  <a:pt x="611" y="981"/>
                </a:lnTo>
                <a:lnTo>
                  <a:pt x="609" y="981"/>
                </a:lnTo>
                <a:lnTo>
                  <a:pt x="606" y="981"/>
                </a:lnTo>
                <a:lnTo>
                  <a:pt x="606" y="974"/>
                </a:lnTo>
                <a:lnTo>
                  <a:pt x="606" y="966"/>
                </a:lnTo>
                <a:lnTo>
                  <a:pt x="606" y="960"/>
                </a:lnTo>
                <a:lnTo>
                  <a:pt x="609" y="960"/>
                </a:lnTo>
                <a:lnTo>
                  <a:pt x="614" y="960"/>
                </a:lnTo>
                <a:lnTo>
                  <a:pt x="614" y="954"/>
                </a:lnTo>
                <a:lnTo>
                  <a:pt x="611" y="954"/>
                </a:lnTo>
                <a:lnTo>
                  <a:pt x="603" y="954"/>
                </a:lnTo>
                <a:lnTo>
                  <a:pt x="603" y="952"/>
                </a:lnTo>
                <a:lnTo>
                  <a:pt x="603" y="951"/>
                </a:lnTo>
                <a:lnTo>
                  <a:pt x="603" y="949"/>
                </a:lnTo>
                <a:lnTo>
                  <a:pt x="600" y="949"/>
                </a:lnTo>
                <a:lnTo>
                  <a:pt x="588" y="949"/>
                </a:lnTo>
                <a:lnTo>
                  <a:pt x="583" y="949"/>
                </a:lnTo>
                <a:lnTo>
                  <a:pt x="580" y="949"/>
                </a:lnTo>
                <a:lnTo>
                  <a:pt x="580" y="948"/>
                </a:lnTo>
                <a:lnTo>
                  <a:pt x="580" y="946"/>
                </a:lnTo>
                <a:lnTo>
                  <a:pt x="580" y="936"/>
                </a:lnTo>
                <a:lnTo>
                  <a:pt x="573" y="934"/>
                </a:lnTo>
                <a:lnTo>
                  <a:pt x="573" y="913"/>
                </a:lnTo>
                <a:lnTo>
                  <a:pt x="582" y="913"/>
                </a:lnTo>
                <a:lnTo>
                  <a:pt x="586" y="913"/>
                </a:lnTo>
                <a:lnTo>
                  <a:pt x="586" y="922"/>
                </a:lnTo>
                <a:lnTo>
                  <a:pt x="594" y="922"/>
                </a:lnTo>
                <a:lnTo>
                  <a:pt x="602" y="922"/>
                </a:lnTo>
                <a:lnTo>
                  <a:pt x="603" y="922"/>
                </a:lnTo>
                <a:lnTo>
                  <a:pt x="603" y="916"/>
                </a:lnTo>
                <a:lnTo>
                  <a:pt x="603" y="898"/>
                </a:lnTo>
                <a:lnTo>
                  <a:pt x="602" y="898"/>
                </a:lnTo>
                <a:lnTo>
                  <a:pt x="589" y="898"/>
                </a:lnTo>
                <a:lnTo>
                  <a:pt x="589" y="881"/>
                </a:lnTo>
                <a:lnTo>
                  <a:pt x="537" y="880"/>
                </a:lnTo>
                <a:lnTo>
                  <a:pt x="537" y="916"/>
                </a:lnTo>
                <a:lnTo>
                  <a:pt x="537" y="921"/>
                </a:lnTo>
                <a:lnTo>
                  <a:pt x="541" y="921"/>
                </a:lnTo>
                <a:lnTo>
                  <a:pt x="544" y="921"/>
                </a:lnTo>
                <a:lnTo>
                  <a:pt x="565" y="921"/>
                </a:lnTo>
                <a:lnTo>
                  <a:pt x="567" y="921"/>
                </a:lnTo>
                <a:lnTo>
                  <a:pt x="567" y="948"/>
                </a:lnTo>
                <a:lnTo>
                  <a:pt x="565" y="948"/>
                </a:lnTo>
                <a:lnTo>
                  <a:pt x="562" y="948"/>
                </a:lnTo>
                <a:lnTo>
                  <a:pt x="561" y="948"/>
                </a:lnTo>
                <a:lnTo>
                  <a:pt x="558" y="948"/>
                </a:lnTo>
                <a:lnTo>
                  <a:pt x="555" y="948"/>
                </a:lnTo>
                <a:lnTo>
                  <a:pt x="546" y="948"/>
                </a:lnTo>
                <a:lnTo>
                  <a:pt x="544" y="948"/>
                </a:lnTo>
                <a:lnTo>
                  <a:pt x="541" y="948"/>
                </a:lnTo>
                <a:lnTo>
                  <a:pt x="540" y="948"/>
                </a:lnTo>
                <a:lnTo>
                  <a:pt x="538" y="948"/>
                </a:lnTo>
                <a:lnTo>
                  <a:pt x="531" y="948"/>
                </a:lnTo>
                <a:lnTo>
                  <a:pt x="528" y="948"/>
                </a:lnTo>
                <a:lnTo>
                  <a:pt x="525" y="948"/>
                </a:lnTo>
                <a:lnTo>
                  <a:pt x="514" y="948"/>
                </a:lnTo>
                <a:lnTo>
                  <a:pt x="511" y="948"/>
                </a:lnTo>
                <a:lnTo>
                  <a:pt x="504" y="948"/>
                </a:lnTo>
                <a:lnTo>
                  <a:pt x="493" y="948"/>
                </a:lnTo>
                <a:lnTo>
                  <a:pt x="482" y="948"/>
                </a:lnTo>
                <a:lnTo>
                  <a:pt x="475" y="948"/>
                </a:lnTo>
                <a:lnTo>
                  <a:pt x="472" y="948"/>
                </a:lnTo>
                <a:lnTo>
                  <a:pt x="463" y="946"/>
                </a:lnTo>
                <a:lnTo>
                  <a:pt x="460" y="946"/>
                </a:lnTo>
                <a:lnTo>
                  <a:pt x="457" y="946"/>
                </a:lnTo>
                <a:lnTo>
                  <a:pt x="451" y="946"/>
                </a:lnTo>
                <a:lnTo>
                  <a:pt x="448" y="946"/>
                </a:lnTo>
                <a:lnTo>
                  <a:pt x="446" y="946"/>
                </a:lnTo>
                <a:lnTo>
                  <a:pt x="443" y="946"/>
                </a:lnTo>
                <a:lnTo>
                  <a:pt x="422" y="946"/>
                </a:lnTo>
                <a:lnTo>
                  <a:pt x="393" y="945"/>
                </a:lnTo>
                <a:lnTo>
                  <a:pt x="393" y="931"/>
                </a:lnTo>
                <a:lnTo>
                  <a:pt x="393" y="918"/>
                </a:lnTo>
                <a:lnTo>
                  <a:pt x="384" y="910"/>
                </a:lnTo>
                <a:lnTo>
                  <a:pt x="371" y="910"/>
                </a:lnTo>
                <a:lnTo>
                  <a:pt x="371" y="901"/>
                </a:lnTo>
                <a:lnTo>
                  <a:pt x="356" y="887"/>
                </a:lnTo>
                <a:lnTo>
                  <a:pt x="356" y="886"/>
                </a:lnTo>
                <a:lnTo>
                  <a:pt x="335" y="884"/>
                </a:lnTo>
                <a:lnTo>
                  <a:pt x="333" y="886"/>
                </a:lnTo>
                <a:lnTo>
                  <a:pt x="333" y="858"/>
                </a:lnTo>
                <a:lnTo>
                  <a:pt x="332" y="858"/>
                </a:lnTo>
                <a:lnTo>
                  <a:pt x="324" y="858"/>
                </a:lnTo>
                <a:lnTo>
                  <a:pt x="267" y="858"/>
                </a:lnTo>
                <a:lnTo>
                  <a:pt x="267" y="875"/>
                </a:lnTo>
                <a:lnTo>
                  <a:pt x="253" y="875"/>
                </a:lnTo>
                <a:lnTo>
                  <a:pt x="208" y="875"/>
                </a:lnTo>
                <a:lnTo>
                  <a:pt x="200" y="875"/>
                </a:lnTo>
                <a:lnTo>
                  <a:pt x="200" y="883"/>
                </a:lnTo>
                <a:lnTo>
                  <a:pt x="193" y="875"/>
                </a:lnTo>
                <a:lnTo>
                  <a:pt x="185" y="875"/>
                </a:lnTo>
                <a:lnTo>
                  <a:pt x="169" y="875"/>
                </a:lnTo>
                <a:lnTo>
                  <a:pt x="173" y="878"/>
                </a:lnTo>
                <a:lnTo>
                  <a:pt x="200" y="904"/>
                </a:lnTo>
                <a:lnTo>
                  <a:pt x="203" y="907"/>
                </a:lnTo>
                <a:lnTo>
                  <a:pt x="208" y="913"/>
                </a:lnTo>
                <a:lnTo>
                  <a:pt x="215" y="921"/>
                </a:lnTo>
                <a:lnTo>
                  <a:pt x="200" y="921"/>
                </a:lnTo>
                <a:lnTo>
                  <a:pt x="134" y="921"/>
                </a:lnTo>
                <a:lnTo>
                  <a:pt x="122" y="921"/>
                </a:lnTo>
                <a:lnTo>
                  <a:pt x="122" y="943"/>
                </a:lnTo>
                <a:lnTo>
                  <a:pt x="113" y="943"/>
                </a:lnTo>
                <a:lnTo>
                  <a:pt x="80" y="943"/>
                </a:lnTo>
                <a:lnTo>
                  <a:pt x="69" y="943"/>
                </a:lnTo>
                <a:lnTo>
                  <a:pt x="69" y="939"/>
                </a:lnTo>
                <a:lnTo>
                  <a:pt x="68" y="925"/>
                </a:lnTo>
                <a:lnTo>
                  <a:pt x="68" y="921"/>
                </a:lnTo>
                <a:lnTo>
                  <a:pt x="68" y="916"/>
                </a:lnTo>
                <a:lnTo>
                  <a:pt x="68" y="907"/>
                </a:lnTo>
                <a:lnTo>
                  <a:pt x="66" y="907"/>
                </a:lnTo>
                <a:lnTo>
                  <a:pt x="0" y="907"/>
                </a:lnTo>
                <a:lnTo>
                  <a:pt x="0" y="895"/>
                </a:lnTo>
                <a:lnTo>
                  <a:pt x="0" y="875"/>
                </a:lnTo>
                <a:close/>
                <a:moveTo>
                  <a:pt x="333" y="857"/>
                </a:moveTo>
                <a:lnTo>
                  <a:pt x="338" y="857"/>
                </a:lnTo>
                <a:lnTo>
                  <a:pt x="347" y="857"/>
                </a:lnTo>
                <a:lnTo>
                  <a:pt x="347" y="849"/>
                </a:lnTo>
                <a:lnTo>
                  <a:pt x="335" y="849"/>
                </a:lnTo>
                <a:lnTo>
                  <a:pt x="333" y="849"/>
                </a:lnTo>
                <a:lnTo>
                  <a:pt x="333" y="857"/>
                </a:lnTo>
                <a:close/>
                <a:moveTo>
                  <a:pt x="1650" y="1776"/>
                </a:moveTo>
                <a:lnTo>
                  <a:pt x="1662" y="1776"/>
                </a:lnTo>
                <a:lnTo>
                  <a:pt x="1662" y="1790"/>
                </a:lnTo>
                <a:lnTo>
                  <a:pt x="1669" y="1790"/>
                </a:lnTo>
                <a:lnTo>
                  <a:pt x="1681" y="1790"/>
                </a:lnTo>
                <a:lnTo>
                  <a:pt x="1681" y="1802"/>
                </a:lnTo>
                <a:lnTo>
                  <a:pt x="1687" y="1802"/>
                </a:lnTo>
                <a:lnTo>
                  <a:pt x="1687" y="1806"/>
                </a:lnTo>
                <a:lnTo>
                  <a:pt x="1695" y="1806"/>
                </a:lnTo>
                <a:lnTo>
                  <a:pt x="1695" y="1816"/>
                </a:lnTo>
                <a:lnTo>
                  <a:pt x="1701" y="1816"/>
                </a:lnTo>
                <a:lnTo>
                  <a:pt x="1701" y="1819"/>
                </a:lnTo>
                <a:lnTo>
                  <a:pt x="1701" y="1822"/>
                </a:lnTo>
                <a:lnTo>
                  <a:pt x="1711" y="1838"/>
                </a:lnTo>
                <a:lnTo>
                  <a:pt x="1713" y="1858"/>
                </a:lnTo>
                <a:lnTo>
                  <a:pt x="1719" y="1858"/>
                </a:lnTo>
                <a:lnTo>
                  <a:pt x="1720" y="1858"/>
                </a:lnTo>
                <a:lnTo>
                  <a:pt x="1720" y="1850"/>
                </a:lnTo>
                <a:lnTo>
                  <a:pt x="1728" y="1850"/>
                </a:lnTo>
                <a:lnTo>
                  <a:pt x="1730" y="1850"/>
                </a:lnTo>
                <a:lnTo>
                  <a:pt x="1736" y="1850"/>
                </a:lnTo>
                <a:lnTo>
                  <a:pt x="1739" y="1850"/>
                </a:lnTo>
                <a:lnTo>
                  <a:pt x="1739" y="1853"/>
                </a:lnTo>
                <a:lnTo>
                  <a:pt x="1751" y="1853"/>
                </a:lnTo>
                <a:lnTo>
                  <a:pt x="1751" y="1859"/>
                </a:lnTo>
                <a:lnTo>
                  <a:pt x="1740" y="1861"/>
                </a:lnTo>
                <a:lnTo>
                  <a:pt x="1739" y="1861"/>
                </a:lnTo>
                <a:lnTo>
                  <a:pt x="1737" y="1861"/>
                </a:lnTo>
                <a:lnTo>
                  <a:pt x="1737" y="1891"/>
                </a:lnTo>
                <a:lnTo>
                  <a:pt x="1740" y="1891"/>
                </a:lnTo>
                <a:lnTo>
                  <a:pt x="1746" y="1891"/>
                </a:lnTo>
                <a:lnTo>
                  <a:pt x="1751" y="1891"/>
                </a:lnTo>
                <a:lnTo>
                  <a:pt x="1749" y="1890"/>
                </a:lnTo>
                <a:lnTo>
                  <a:pt x="1748" y="1884"/>
                </a:lnTo>
                <a:lnTo>
                  <a:pt x="1748" y="1882"/>
                </a:lnTo>
                <a:lnTo>
                  <a:pt x="1746" y="1881"/>
                </a:lnTo>
                <a:lnTo>
                  <a:pt x="1745" y="1875"/>
                </a:lnTo>
                <a:lnTo>
                  <a:pt x="1749" y="1875"/>
                </a:lnTo>
                <a:lnTo>
                  <a:pt x="1755" y="1876"/>
                </a:lnTo>
                <a:lnTo>
                  <a:pt x="1755" y="1872"/>
                </a:lnTo>
                <a:lnTo>
                  <a:pt x="1754" y="1869"/>
                </a:lnTo>
                <a:lnTo>
                  <a:pt x="1757" y="1869"/>
                </a:lnTo>
                <a:lnTo>
                  <a:pt x="1757" y="1866"/>
                </a:lnTo>
                <a:lnTo>
                  <a:pt x="1764" y="1866"/>
                </a:lnTo>
                <a:lnTo>
                  <a:pt x="1769" y="1866"/>
                </a:lnTo>
                <a:lnTo>
                  <a:pt x="1769" y="1867"/>
                </a:lnTo>
                <a:lnTo>
                  <a:pt x="1769" y="1869"/>
                </a:lnTo>
                <a:lnTo>
                  <a:pt x="1770" y="1869"/>
                </a:lnTo>
                <a:lnTo>
                  <a:pt x="1772" y="1884"/>
                </a:lnTo>
                <a:lnTo>
                  <a:pt x="1772" y="1891"/>
                </a:lnTo>
                <a:lnTo>
                  <a:pt x="1775" y="1891"/>
                </a:lnTo>
                <a:lnTo>
                  <a:pt x="1778" y="1891"/>
                </a:lnTo>
                <a:lnTo>
                  <a:pt x="1781" y="1891"/>
                </a:lnTo>
                <a:lnTo>
                  <a:pt x="1799" y="1891"/>
                </a:lnTo>
                <a:lnTo>
                  <a:pt x="1853" y="1891"/>
                </a:lnTo>
                <a:lnTo>
                  <a:pt x="1868" y="1891"/>
                </a:lnTo>
                <a:lnTo>
                  <a:pt x="1874" y="1891"/>
                </a:lnTo>
                <a:lnTo>
                  <a:pt x="1874" y="1864"/>
                </a:lnTo>
                <a:lnTo>
                  <a:pt x="1874" y="1862"/>
                </a:lnTo>
                <a:lnTo>
                  <a:pt x="1877" y="1862"/>
                </a:lnTo>
                <a:lnTo>
                  <a:pt x="1894" y="1862"/>
                </a:lnTo>
                <a:lnTo>
                  <a:pt x="1900" y="1862"/>
                </a:lnTo>
                <a:lnTo>
                  <a:pt x="1904" y="1862"/>
                </a:lnTo>
                <a:lnTo>
                  <a:pt x="1917" y="1862"/>
                </a:lnTo>
                <a:lnTo>
                  <a:pt x="1920" y="1862"/>
                </a:lnTo>
                <a:lnTo>
                  <a:pt x="1921" y="1861"/>
                </a:lnTo>
                <a:lnTo>
                  <a:pt x="1923" y="1861"/>
                </a:lnTo>
                <a:lnTo>
                  <a:pt x="1926" y="1861"/>
                </a:lnTo>
                <a:lnTo>
                  <a:pt x="1929" y="1861"/>
                </a:lnTo>
                <a:lnTo>
                  <a:pt x="1932" y="1861"/>
                </a:lnTo>
                <a:lnTo>
                  <a:pt x="1932" y="1855"/>
                </a:lnTo>
                <a:lnTo>
                  <a:pt x="1932" y="1853"/>
                </a:lnTo>
                <a:lnTo>
                  <a:pt x="1921" y="1853"/>
                </a:lnTo>
                <a:lnTo>
                  <a:pt x="1921" y="1847"/>
                </a:lnTo>
                <a:lnTo>
                  <a:pt x="1921" y="1846"/>
                </a:lnTo>
                <a:lnTo>
                  <a:pt x="1921" y="1843"/>
                </a:lnTo>
                <a:lnTo>
                  <a:pt x="1921" y="1834"/>
                </a:lnTo>
                <a:lnTo>
                  <a:pt x="1914" y="1834"/>
                </a:lnTo>
                <a:lnTo>
                  <a:pt x="1914" y="1826"/>
                </a:lnTo>
                <a:lnTo>
                  <a:pt x="1914" y="1823"/>
                </a:lnTo>
                <a:lnTo>
                  <a:pt x="1920" y="1823"/>
                </a:lnTo>
                <a:lnTo>
                  <a:pt x="1921" y="1823"/>
                </a:lnTo>
                <a:lnTo>
                  <a:pt x="1921" y="1825"/>
                </a:lnTo>
                <a:lnTo>
                  <a:pt x="1923" y="1825"/>
                </a:lnTo>
                <a:lnTo>
                  <a:pt x="1939" y="1825"/>
                </a:lnTo>
                <a:lnTo>
                  <a:pt x="1939" y="1819"/>
                </a:lnTo>
                <a:lnTo>
                  <a:pt x="1939" y="1811"/>
                </a:lnTo>
                <a:lnTo>
                  <a:pt x="1930" y="1811"/>
                </a:lnTo>
                <a:lnTo>
                  <a:pt x="1921" y="1811"/>
                </a:lnTo>
                <a:lnTo>
                  <a:pt x="1921" y="1797"/>
                </a:lnTo>
                <a:lnTo>
                  <a:pt x="1921" y="1791"/>
                </a:lnTo>
                <a:lnTo>
                  <a:pt x="1924" y="1790"/>
                </a:lnTo>
                <a:lnTo>
                  <a:pt x="1926" y="1788"/>
                </a:lnTo>
                <a:lnTo>
                  <a:pt x="1926" y="1787"/>
                </a:lnTo>
                <a:lnTo>
                  <a:pt x="1939" y="1796"/>
                </a:lnTo>
                <a:lnTo>
                  <a:pt x="1939" y="1793"/>
                </a:lnTo>
                <a:lnTo>
                  <a:pt x="1939" y="1790"/>
                </a:lnTo>
                <a:lnTo>
                  <a:pt x="1939" y="1787"/>
                </a:lnTo>
                <a:lnTo>
                  <a:pt x="1992" y="1822"/>
                </a:lnTo>
                <a:lnTo>
                  <a:pt x="2012" y="1835"/>
                </a:lnTo>
                <a:lnTo>
                  <a:pt x="2030" y="1847"/>
                </a:lnTo>
                <a:lnTo>
                  <a:pt x="2043" y="1856"/>
                </a:lnTo>
                <a:lnTo>
                  <a:pt x="2055" y="1864"/>
                </a:lnTo>
                <a:lnTo>
                  <a:pt x="2064" y="1872"/>
                </a:lnTo>
                <a:lnTo>
                  <a:pt x="2073" y="1879"/>
                </a:lnTo>
                <a:lnTo>
                  <a:pt x="2073" y="1875"/>
                </a:lnTo>
                <a:lnTo>
                  <a:pt x="2073" y="1862"/>
                </a:lnTo>
                <a:lnTo>
                  <a:pt x="2073" y="1858"/>
                </a:lnTo>
                <a:lnTo>
                  <a:pt x="2073" y="1855"/>
                </a:lnTo>
                <a:lnTo>
                  <a:pt x="2073" y="1823"/>
                </a:lnTo>
                <a:lnTo>
                  <a:pt x="2073" y="1764"/>
                </a:lnTo>
                <a:lnTo>
                  <a:pt x="2073" y="1758"/>
                </a:lnTo>
                <a:lnTo>
                  <a:pt x="2084" y="1758"/>
                </a:lnTo>
                <a:lnTo>
                  <a:pt x="2090" y="1758"/>
                </a:lnTo>
                <a:lnTo>
                  <a:pt x="2091" y="1758"/>
                </a:lnTo>
                <a:lnTo>
                  <a:pt x="2093" y="1758"/>
                </a:lnTo>
                <a:lnTo>
                  <a:pt x="2099" y="1758"/>
                </a:lnTo>
                <a:lnTo>
                  <a:pt x="2099" y="1764"/>
                </a:lnTo>
                <a:lnTo>
                  <a:pt x="2099" y="1772"/>
                </a:lnTo>
                <a:lnTo>
                  <a:pt x="2100" y="1772"/>
                </a:lnTo>
                <a:lnTo>
                  <a:pt x="2116" y="1772"/>
                </a:lnTo>
                <a:lnTo>
                  <a:pt x="2119" y="1772"/>
                </a:lnTo>
                <a:lnTo>
                  <a:pt x="2119" y="1773"/>
                </a:lnTo>
                <a:lnTo>
                  <a:pt x="2119" y="1775"/>
                </a:lnTo>
                <a:lnTo>
                  <a:pt x="2120" y="1778"/>
                </a:lnTo>
                <a:lnTo>
                  <a:pt x="2120" y="1779"/>
                </a:lnTo>
                <a:lnTo>
                  <a:pt x="2120" y="1782"/>
                </a:lnTo>
                <a:lnTo>
                  <a:pt x="2122" y="1784"/>
                </a:lnTo>
                <a:lnTo>
                  <a:pt x="2122" y="1785"/>
                </a:lnTo>
                <a:lnTo>
                  <a:pt x="2123" y="1788"/>
                </a:lnTo>
                <a:lnTo>
                  <a:pt x="2123" y="1790"/>
                </a:lnTo>
                <a:lnTo>
                  <a:pt x="2125" y="1791"/>
                </a:lnTo>
                <a:lnTo>
                  <a:pt x="2126" y="1794"/>
                </a:lnTo>
                <a:lnTo>
                  <a:pt x="2128" y="1797"/>
                </a:lnTo>
                <a:lnTo>
                  <a:pt x="2129" y="1799"/>
                </a:lnTo>
                <a:lnTo>
                  <a:pt x="2131" y="1800"/>
                </a:lnTo>
                <a:lnTo>
                  <a:pt x="2135" y="1805"/>
                </a:lnTo>
                <a:lnTo>
                  <a:pt x="2140" y="1809"/>
                </a:lnTo>
                <a:lnTo>
                  <a:pt x="2141" y="1811"/>
                </a:lnTo>
                <a:lnTo>
                  <a:pt x="2141" y="1806"/>
                </a:lnTo>
                <a:lnTo>
                  <a:pt x="2141" y="1793"/>
                </a:lnTo>
                <a:lnTo>
                  <a:pt x="2141" y="1758"/>
                </a:lnTo>
                <a:lnTo>
                  <a:pt x="2141" y="1756"/>
                </a:lnTo>
                <a:lnTo>
                  <a:pt x="2119" y="1756"/>
                </a:lnTo>
                <a:lnTo>
                  <a:pt x="2100" y="1756"/>
                </a:lnTo>
                <a:lnTo>
                  <a:pt x="2099" y="1756"/>
                </a:lnTo>
                <a:lnTo>
                  <a:pt x="2097" y="1756"/>
                </a:lnTo>
                <a:lnTo>
                  <a:pt x="2093" y="1756"/>
                </a:lnTo>
                <a:lnTo>
                  <a:pt x="2091" y="1756"/>
                </a:lnTo>
                <a:lnTo>
                  <a:pt x="2090" y="1756"/>
                </a:lnTo>
                <a:lnTo>
                  <a:pt x="2090" y="1755"/>
                </a:lnTo>
                <a:lnTo>
                  <a:pt x="2084" y="1755"/>
                </a:lnTo>
                <a:lnTo>
                  <a:pt x="2082" y="1755"/>
                </a:lnTo>
                <a:lnTo>
                  <a:pt x="2073" y="1755"/>
                </a:lnTo>
                <a:lnTo>
                  <a:pt x="2073" y="1753"/>
                </a:lnTo>
                <a:lnTo>
                  <a:pt x="2073" y="1729"/>
                </a:lnTo>
                <a:lnTo>
                  <a:pt x="2067" y="1729"/>
                </a:lnTo>
                <a:lnTo>
                  <a:pt x="2067" y="1740"/>
                </a:lnTo>
                <a:lnTo>
                  <a:pt x="2063" y="1740"/>
                </a:lnTo>
                <a:lnTo>
                  <a:pt x="2045" y="1740"/>
                </a:lnTo>
                <a:lnTo>
                  <a:pt x="2045" y="1738"/>
                </a:lnTo>
                <a:lnTo>
                  <a:pt x="2034" y="1738"/>
                </a:lnTo>
                <a:lnTo>
                  <a:pt x="2009" y="1738"/>
                </a:lnTo>
                <a:lnTo>
                  <a:pt x="2007" y="1738"/>
                </a:lnTo>
                <a:lnTo>
                  <a:pt x="2007" y="1722"/>
                </a:lnTo>
                <a:lnTo>
                  <a:pt x="2016" y="1722"/>
                </a:lnTo>
                <a:lnTo>
                  <a:pt x="2034" y="1722"/>
                </a:lnTo>
                <a:lnTo>
                  <a:pt x="2045" y="1722"/>
                </a:lnTo>
                <a:lnTo>
                  <a:pt x="2045" y="1719"/>
                </a:lnTo>
                <a:lnTo>
                  <a:pt x="2045" y="1711"/>
                </a:lnTo>
                <a:lnTo>
                  <a:pt x="2045" y="1693"/>
                </a:lnTo>
                <a:lnTo>
                  <a:pt x="2045" y="1684"/>
                </a:lnTo>
                <a:lnTo>
                  <a:pt x="2034" y="1676"/>
                </a:lnTo>
                <a:lnTo>
                  <a:pt x="2027" y="1672"/>
                </a:lnTo>
                <a:lnTo>
                  <a:pt x="2021" y="1667"/>
                </a:lnTo>
                <a:lnTo>
                  <a:pt x="2015" y="1663"/>
                </a:lnTo>
                <a:lnTo>
                  <a:pt x="2007" y="1658"/>
                </a:lnTo>
                <a:lnTo>
                  <a:pt x="2001" y="1658"/>
                </a:lnTo>
                <a:lnTo>
                  <a:pt x="1987" y="1658"/>
                </a:lnTo>
                <a:lnTo>
                  <a:pt x="1987" y="1667"/>
                </a:lnTo>
                <a:lnTo>
                  <a:pt x="1986" y="1667"/>
                </a:lnTo>
                <a:lnTo>
                  <a:pt x="1984" y="1667"/>
                </a:lnTo>
                <a:lnTo>
                  <a:pt x="1978" y="1667"/>
                </a:lnTo>
                <a:lnTo>
                  <a:pt x="1971" y="1667"/>
                </a:lnTo>
                <a:lnTo>
                  <a:pt x="1966" y="1667"/>
                </a:lnTo>
                <a:lnTo>
                  <a:pt x="1965" y="1667"/>
                </a:lnTo>
                <a:lnTo>
                  <a:pt x="1963" y="1667"/>
                </a:lnTo>
                <a:lnTo>
                  <a:pt x="1954" y="1667"/>
                </a:lnTo>
                <a:lnTo>
                  <a:pt x="1954" y="1669"/>
                </a:lnTo>
                <a:lnTo>
                  <a:pt x="1954" y="1679"/>
                </a:lnTo>
                <a:lnTo>
                  <a:pt x="1960" y="1679"/>
                </a:lnTo>
                <a:lnTo>
                  <a:pt x="1963" y="1679"/>
                </a:lnTo>
                <a:lnTo>
                  <a:pt x="1965" y="1679"/>
                </a:lnTo>
                <a:lnTo>
                  <a:pt x="1969" y="1679"/>
                </a:lnTo>
                <a:lnTo>
                  <a:pt x="1971" y="1679"/>
                </a:lnTo>
                <a:lnTo>
                  <a:pt x="1974" y="1679"/>
                </a:lnTo>
                <a:lnTo>
                  <a:pt x="1975" y="1679"/>
                </a:lnTo>
                <a:lnTo>
                  <a:pt x="1978" y="1679"/>
                </a:lnTo>
                <a:lnTo>
                  <a:pt x="1977" y="1690"/>
                </a:lnTo>
                <a:lnTo>
                  <a:pt x="1983" y="1690"/>
                </a:lnTo>
                <a:lnTo>
                  <a:pt x="1986" y="1690"/>
                </a:lnTo>
                <a:lnTo>
                  <a:pt x="1986" y="1682"/>
                </a:lnTo>
                <a:lnTo>
                  <a:pt x="1986" y="1681"/>
                </a:lnTo>
                <a:lnTo>
                  <a:pt x="1989" y="1681"/>
                </a:lnTo>
                <a:lnTo>
                  <a:pt x="1993" y="1681"/>
                </a:lnTo>
                <a:lnTo>
                  <a:pt x="1998" y="1681"/>
                </a:lnTo>
                <a:lnTo>
                  <a:pt x="1999" y="1681"/>
                </a:lnTo>
                <a:lnTo>
                  <a:pt x="2004" y="1682"/>
                </a:lnTo>
                <a:lnTo>
                  <a:pt x="2009" y="1682"/>
                </a:lnTo>
                <a:lnTo>
                  <a:pt x="2015" y="1685"/>
                </a:lnTo>
                <a:lnTo>
                  <a:pt x="2019" y="1685"/>
                </a:lnTo>
                <a:lnTo>
                  <a:pt x="2034" y="1691"/>
                </a:lnTo>
                <a:lnTo>
                  <a:pt x="2037" y="1693"/>
                </a:lnTo>
                <a:lnTo>
                  <a:pt x="2040" y="1693"/>
                </a:lnTo>
                <a:lnTo>
                  <a:pt x="2043" y="1693"/>
                </a:lnTo>
                <a:lnTo>
                  <a:pt x="2043" y="1699"/>
                </a:lnTo>
                <a:lnTo>
                  <a:pt x="2043" y="1711"/>
                </a:lnTo>
                <a:lnTo>
                  <a:pt x="2043" y="1719"/>
                </a:lnTo>
                <a:lnTo>
                  <a:pt x="2043" y="1722"/>
                </a:lnTo>
                <a:lnTo>
                  <a:pt x="2034" y="1722"/>
                </a:lnTo>
                <a:lnTo>
                  <a:pt x="2018" y="1722"/>
                </a:lnTo>
                <a:lnTo>
                  <a:pt x="2018" y="1720"/>
                </a:lnTo>
                <a:lnTo>
                  <a:pt x="2016" y="1720"/>
                </a:lnTo>
                <a:lnTo>
                  <a:pt x="2007" y="1720"/>
                </a:lnTo>
                <a:lnTo>
                  <a:pt x="2001" y="1720"/>
                </a:lnTo>
                <a:lnTo>
                  <a:pt x="1995" y="1720"/>
                </a:lnTo>
                <a:lnTo>
                  <a:pt x="1995" y="1714"/>
                </a:lnTo>
                <a:lnTo>
                  <a:pt x="1987" y="1714"/>
                </a:lnTo>
                <a:lnTo>
                  <a:pt x="1986" y="1714"/>
                </a:lnTo>
                <a:lnTo>
                  <a:pt x="1986" y="1716"/>
                </a:lnTo>
                <a:lnTo>
                  <a:pt x="1986" y="1720"/>
                </a:lnTo>
                <a:lnTo>
                  <a:pt x="1986" y="1722"/>
                </a:lnTo>
                <a:lnTo>
                  <a:pt x="1987" y="1722"/>
                </a:lnTo>
                <a:lnTo>
                  <a:pt x="1995" y="1722"/>
                </a:lnTo>
                <a:lnTo>
                  <a:pt x="2001" y="1722"/>
                </a:lnTo>
                <a:lnTo>
                  <a:pt x="2001" y="1738"/>
                </a:lnTo>
                <a:lnTo>
                  <a:pt x="1995" y="1738"/>
                </a:lnTo>
                <a:lnTo>
                  <a:pt x="1995" y="1740"/>
                </a:lnTo>
                <a:lnTo>
                  <a:pt x="1995" y="1741"/>
                </a:lnTo>
                <a:lnTo>
                  <a:pt x="1995" y="1747"/>
                </a:lnTo>
                <a:lnTo>
                  <a:pt x="1995" y="1749"/>
                </a:lnTo>
                <a:lnTo>
                  <a:pt x="1995" y="1755"/>
                </a:lnTo>
                <a:lnTo>
                  <a:pt x="1995" y="1756"/>
                </a:lnTo>
                <a:lnTo>
                  <a:pt x="2001" y="1756"/>
                </a:lnTo>
                <a:lnTo>
                  <a:pt x="2001" y="1755"/>
                </a:lnTo>
                <a:lnTo>
                  <a:pt x="2001" y="1740"/>
                </a:lnTo>
                <a:lnTo>
                  <a:pt x="2007" y="1740"/>
                </a:lnTo>
                <a:lnTo>
                  <a:pt x="2009" y="1740"/>
                </a:lnTo>
                <a:lnTo>
                  <a:pt x="2010" y="1740"/>
                </a:lnTo>
                <a:lnTo>
                  <a:pt x="2013" y="1740"/>
                </a:lnTo>
                <a:lnTo>
                  <a:pt x="2013" y="1741"/>
                </a:lnTo>
                <a:lnTo>
                  <a:pt x="2013" y="1755"/>
                </a:lnTo>
                <a:lnTo>
                  <a:pt x="2013" y="1756"/>
                </a:lnTo>
                <a:lnTo>
                  <a:pt x="2015" y="1756"/>
                </a:lnTo>
                <a:lnTo>
                  <a:pt x="2016" y="1756"/>
                </a:lnTo>
                <a:lnTo>
                  <a:pt x="2018" y="1756"/>
                </a:lnTo>
                <a:lnTo>
                  <a:pt x="2019" y="1756"/>
                </a:lnTo>
                <a:lnTo>
                  <a:pt x="2021" y="1756"/>
                </a:lnTo>
                <a:lnTo>
                  <a:pt x="2021" y="1755"/>
                </a:lnTo>
                <a:lnTo>
                  <a:pt x="2021" y="1747"/>
                </a:lnTo>
                <a:lnTo>
                  <a:pt x="2024" y="1747"/>
                </a:lnTo>
                <a:lnTo>
                  <a:pt x="2025" y="1747"/>
                </a:lnTo>
                <a:lnTo>
                  <a:pt x="2025" y="1755"/>
                </a:lnTo>
                <a:lnTo>
                  <a:pt x="2025" y="1756"/>
                </a:lnTo>
                <a:lnTo>
                  <a:pt x="2031" y="1756"/>
                </a:lnTo>
                <a:lnTo>
                  <a:pt x="2031" y="1755"/>
                </a:lnTo>
                <a:lnTo>
                  <a:pt x="2031" y="1744"/>
                </a:lnTo>
                <a:lnTo>
                  <a:pt x="2031" y="1741"/>
                </a:lnTo>
                <a:lnTo>
                  <a:pt x="2031" y="1740"/>
                </a:lnTo>
                <a:lnTo>
                  <a:pt x="2034" y="1740"/>
                </a:lnTo>
                <a:lnTo>
                  <a:pt x="2037" y="1740"/>
                </a:lnTo>
                <a:lnTo>
                  <a:pt x="2045" y="1740"/>
                </a:lnTo>
                <a:lnTo>
                  <a:pt x="2045" y="1744"/>
                </a:lnTo>
                <a:lnTo>
                  <a:pt x="2045" y="1752"/>
                </a:lnTo>
                <a:lnTo>
                  <a:pt x="2045" y="1755"/>
                </a:lnTo>
                <a:lnTo>
                  <a:pt x="2045" y="1756"/>
                </a:lnTo>
                <a:lnTo>
                  <a:pt x="2051" y="1756"/>
                </a:lnTo>
                <a:lnTo>
                  <a:pt x="2055" y="1756"/>
                </a:lnTo>
                <a:lnTo>
                  <a:pt x="2055" y="1766"/>
                </a:lnTo>
                <a:lnTo>
                  <a:pt x="2055" y="1775"/>
                </a:lnTo>
                <a:lnTo>
                  <a:pt x="2055" y="1787"/>
                </a:lnTo>
                <a:lnTo>
                  <a:pt x="2055" y="1788"/>
                </a:lnTo>
                <a:lnTo>
                  <a:pt x="2054" y="1790"/>
                </a:lnTo>
                <a:lnTo>
                  <a:pt x="2054" y="1791"/>
                </a:lnTo>
                <a:lnTo>
                  <a:pt x="2052" y="1791"/>
                </a:lnTo>
                <a:lnTo>
                  <a:pt x="2049" y="1794"/>
                </a:lnTo>
                <a:lnTo>
                  <a:pt x="2048" y="1796"/>
                </a:lnTo>
                <a:lnTo>
                  <a:pt x="2045" y="1797"/>
                </a:lnTo>
                <a:lnTo>
                  <a:pt x="2040" y="1800"/>
                </a:lnTo>
                <a:lnTo>
                  <a:pt x="2036" y="1803"/>
                </a:lnTo>
                <a:lnTo>
                  <a:pt x="2030" y="1808"/>
                </a:lnTo>
                <a:lnTo>
                  <a:pt x="2028" y="1809"/>
                </a:lnTo>
                <a:lnTo>
                  <a:pt x="2027" y="1811"/>
                </a:lnTo>
                <a:lnTo>
                  <a:pt x="2027" y="1813"/>
                </a:lnTo>
                <a:lnTo>
                  <a:pt x="2022" y="1819"/>
                </a:lnTo>
                <a:lnTo>
                  <a:pt x="2018" y="1826"/>
                </a:lnTo>
                <a:lnTo>
                  <a:pt x="1998" y="1813"/>
                </a:lnTo>
                <a:lnTo>
                  <a:pt x="1939" y="1773"/>
                </a:lnTo>
                <a:lnTo>
                  <a:pt x="1938" y="1772"/>
                </a:lnTo>
                <a:lnTo>
                  <a:pt x="1936" y="1775"/>
                </a:lnTo>
                <a:lnTo>
                  <a:pt x="1933" y="1776"/>
                </a:lnTo>
                <a:lnTo>
                  <a:pt x="1933" y="1778"/>
                </a:lnTo>
                <a:lnTo>
                  <a:pt x="1930" y="1781"/>
                </a:lnTo>
                <a:lnTo>
                  <a:pt x="1926" y="1784"/>
                </a:lnTo>
                <a:lnTo>
                  <a:pt x="1926" y="1785"/>
                </a:lnTo>
                <a:lnTo>
                  <a:pt x="1915" y="1779"/>
                </a:lnTo>
                <a:lnTo>
                  <a:pt x="1914" y="1781"/>
                </a:lnTo>
                <a:lnTo>
                  <a:pt x="1914" y="1790"/>
                </a:lnTo>
                <a:lnTo>
                  <a:pt x="1914" y="1791"/>
                </a:lnTo>
                <a:lnTo>
                  <a:pt x="1909" y="1791"/>
                </a:lnTo>
                <a:lnTo>
                  <a:pt x="1894" y="1791"/>
                </a:lnTo>
                <a:lnTo>
                  <a:pt x="1888" y="1791"/>
                </a:lnTo>
                <a:lnTo>
                  <a:pt x="1885" y="1791"/>
                </a:lnTo>
                <a:lnTo>
                  <a:pt x="1885" y="1790"/>
                </a:lnTo>
                <a:lnTo>
                  <a:pt x="1885" y="1775"/>
                </a:lnTo>
                <a:lnTo>
                  <a:pt x="1898" y="1775"/>
                </a:lnTo>
                <a:lnTo>
                  <a:pt x="1898" y="1772"/>
                </a:lnTo>
                <a:lnTo>
                  <a:pt x="1897" y="1770"/>
                </a:lnTo>
                <a:lnTo>
                  <a:pt x="1892" y="1767"/>
                </a:lnTo>
                <a:lnTo>
                  <a:pt x="1883" y="1761"/>
                </a:lnTo>
                <a:lnTo>
                  <a:pt x="1880" y="1759"/>
                </a:lnTo>
                <a:lnTo>
                  <a:pt x="1879" y="1759"/>
                </a:lnTo>
                <a:lnTo>
                  <a:pt x="1876" y="1758"/>
                </a:lnTo>
                <a:lnTo>
                  <a:pt x="1873" y="1758"/>
                </a:lnTo>
                <a:lnTo>
                  <a:pt x="1871" y="1758"/>
                </a:lnTo>
                <a:lnTo>
                  <a:pt x="1871" y="1756"/>
                </a:lnTo>
                <a:lnTo>
                  <a:pt x="1870" y="1756"/>
                </a:lnTo>
                <a:lnTo>
                  <a:pt x="1846" y="1756"/>
                </a:lnTo>
                <a:lnTo>
                  <a:pt x="1846" y="1758"/>
                </a:lnTo>
                <a:lnTo>
                  <a:pt x="1847" y="1766"/>
                </a:lnTo>
                <a:lnTo>
                  <a:pt x="1847" y="1785"/>
                </a:lnTo>
                <a:lnTo>
                  <a:pt x="1847" y="1791"/>
                </a:lnTo>
                <a:lnTo>
                  <a:pt x="1847" y="1794"/>
                </a:lnTo>
                <a:lnTo>
                  <a:pt x="1847" y="1805"/>
                </a:lnTo>
                <a:lnTo>
                  <a:pt x="1847" y="1808"/>
                </a:lnTo>
                <a:lnTo>
                  <a:pt x="1847" y="1811"/>
                </a:lnTo>
                <a:lnTo>
                  <a:pt x="1847" y="1817"/>
                </a:lnTo>
                <a:lnTo>
                  <a:pt x="1847" y="1819"/>
                </a:lnTo>
                <a:lnTo>
                  <a:pt x="1847" y="1820"/>
                </a:lnTo>
                <a:lnTo>
                  <a:pt x="1847" y="1823"/>
                </a:lnTo>
                <a:lnTo>
                  <a:pt x="1852" y="1823"/>
                </a:lnTo>
                <a:lnTo>
                  <a:pt x="1867" y="1823"/>
                </a:lnTo>
                <a:lnTo>
                  <a:pt x="1873" y="1823"/>
                </a:lnTo>
                <a:lnTo>
                  <a:pt x="1873" y="1826"/>
                </a:lnTo>
                <a:lnTo>
                  <a:pt x="1873" y="1832"/>
                </a:lnTo>
                <a:lnTo>
                  <a:pt x="1873" y="1834"/>
                </a:lnTo>
                <a:lnTo>
                  <a:pt x="1889" y="1834"/>
                </a:lnTo>
                <a:lnTo>
                  <a:pt x="1889" y="1840"/>
                </a:lnTo>
                <a:lnTo>
                  <a:pt x="1873" y="1840"/>
                </a:lnTo>
                <a:lnTo>
                  <a:pt x="1873" y="1841"/>
                </a:lnTo>
                <a:lnTo>
                  <a:pt x="1873" y="1843"/>
                </a:lnTo>
                <a:lnTo>
                  <a:pt x="1873" y="1846"/>
                </a:lnTo>
                <a:lnTo>
                  <a:pt x="1873" y="1856"/>
                </a:lnTo>
                <a:lnTo>
                  <a:pt x="1873" y="1861"/>
                </a:lnTo>
                <a:lnTo>
                  <a:pt x="1873" y="1862"/>
                </a:lnTo>
                <a:lnTo>
                  <a:pt x="1871" y="1862"/>
                </a:lnTo>
                <a:lnTo>
                  <a:pt x="1870" y="1862"/>
                </a:lnTo>
                <a:lnTo>
                  <a:pt x="1868" y="1862"/>
                </a:lnTo>
                <a:lnTo>
                  <a:pt x="1867" y="1862"/>
                </a:lnTo>
                <a:lnTo>
                  <a:pt x="1862" y="1862"/>
                </a:lnTo>
                <a:lnTo>
                  <a:pt x="1861" y="1862"/>
                </a:lnTo>
                <a:lnTo>
                  <a:pt x="1840" y="1862"/>
                </a:lnTo>
                <a:lnTo>
                  <a:pt x="1837" y="1862"/>
                </a:lnTo>
                <a:lnTo>
                  <a:pt x="1837" y="1864"/>
                </a:lnTo>
                <a:lnTo>
                  <a:pt x="1835" y="1875"/>
                </a:lnTo>
                <a:lnTo>
                  <a:pt x="1828" y="1875"/>
                </a:lnTo>
                <a:lnTo>
                  <a:pt x="1828" y="1873"/>
                </a:lnTo>
                <a:lnTo>
                  <a:pt x="1828" y="1864"/>
                </a:lnTo>
                <a:lnTo>
                  <a:pt x="1828" y="1862"/>
                </a:lnTo>
                <a:lnTo>
                  <a:pt x="1823" y="1862"/>
                </a:lnTo>
                <a:lnTo>
                  <a:pt x="1806" y="1862"/>
                </a:lnTo>
                <a:lnTo>
                  <a:pt x="1799" y="1862"/>
                </a:lnTo>
                <a:lnTo>
                  <a:pt x="1797" y="1862"/>
                </a:lnTo>
                <a:lnTo>
                  <a:pt x="1797" y="1864"/>
                </a:lnTo>
                <a:lnTo>
                  <a:pt x="1797" y="1867"/>
                </a:lnTo>
                <a:lnTo>
                  <a:pt x="1779" y="1867"/>
                </a:lnTo>
                <a:lnTo>
                  <a:pt x="1778" y="1867"/>
                </a:lnTo>
                <a:lnTo>
                  <a:pt x="1776" y="1867"/>
                </a:lnTo>
                <a:lnTo>
                  <a:pt x="1776" y="1864"/>
                </a:lnTo>
                <a:lnTo>
                  <a:pt x="1775" y="1862"/>
                </a:lnTo>
                <a:lnTo>
                  <a:pt x="1775" y="1861"/>
                </a:lnTo>
                <a:lnTo>
                  <a:pt x="1775" y="1856"/>
                </a:lnTo>
                <a:lnTo>
                  <a:pt x="1775" y="1855"/>
                </a:lnTo>
                <a:lnTo>
                  <a:pt x="1775" y="1853"/>
                </a:lnTo>
                <a:lnTo>
                  <a:pt x="1775" y="1852"/>
                </a:lnTo>
                <a:lnTo>
                  <a:pt x="1775" y="1849"/>
                </a:lnTo>
                <a:lnTo>
                  <a:pt x="1773" y="1831"/>
                </a:lnTo>
                <a:lnTo>
                  <a:pt x="1773" y="1825"/>
                </a:lnTo>
                <a:lnTo>
                  <a:pt x="1770" y="1803"/>
                </a:lnTo>
                <a:lnTo>
                  <a:pt x="1770" y="1791"/>
                </a:lnTo>
                <a:lnTo>
                  <a:pt x="1772" y="1785"/>
                </a:lnTo>
                <a:lnTo>
                  <a:pt x="1772" y="1776"/>
                </a:lnTo>
                <a:lnTo>
                  <a:pt x="1773" y="1769"/>
                </a:lnTo>
                <a:lnTo>
                  <a:pt x="1776" y="1761"/>
                </a:lnTo>
                <a:lnTo>
                  <a:pt x="1778" y="1756"/>
                </a:lnTo>
                <a:lnTo>
                  <a:pt x="1775" y="1756"/>
                </a:lnTo>
                <a:lnTo>
                  <a:pt x="1766" y="1756"/>
                </a:lnTo>
                <a:lnTo>
                  <a:pt x="1737" y="1756"/>
                </a:lnTo>
                <a:lnTo>
                  <a:pt x="1737" y="1755"/>
                </a:lnTo>
                <a:lnTo>
                  <a:pt x="1737" y="1738"/>
                </a:lnTo>
                <a:lnTo>
                  <a:pt x="1737" y="1688"/>
                </a:lnTo>
                <a:lnTo>
                  <a:pt x="1737" y="1682"/>
                </a:lnTo>
                <a:lnTo>
                  <a:pt x="1737" y="1661"/>
                </a:lnTo>
                <a:lnTo>
                  <a:pt x="1737" y="1655"/>
                </a:lnTo>
                <a:lnTo>
                  <a:pt x="1736" y="1655"/>
                </a:lnTo>
                <a:lnTo>
                  <a:pt x="1734" y="1655"/>
                </a:lnTo>
                <a:lnTo>
                  <a:pt x="1728" y="1655"/>
                </a:lnTo>
                <a:lnTo>
                  <a:pt x="1728" y="1649"/>
                </a:lnTo>
                <a:lnTo>
                  <a:pt x="1731" y="1647"/>
                </a:lnTo>
                <a:lnTo>
                  <a:pt x="1734" y="1646"/>
                </a:lnTo>
                <a:lnTo>
                  <a:pt x="1736" y="1646"/>
                </a:lnTo>
                <a:lnTo>
                  <a:pt x="1737" y="1644"/>
                </a:lnTo>
                <a:lnTo>
                  <a:pt x="1737" y="1643"/>
                </a:lnTo>
                <a:lnTo>
                  <a:pt x="1737" y="1635"/>
                </a:lnTo>
                <a:lnTo>
                  <a:pt x="1737" y="1634"/>
                </a:lnTo>
                <a:lnTo>
                  <a:pt x="1728" y="1634"/>
                </a:lnTo>
                <a:lnTo>
                  <a:pt x="1728" y="1628"/>
                </a:lnTo>
                <a:lnTo>
                  <a:pt x="1737" y="1628"/>
                </a:lnTo>
                <a:lnTo>
                  <a:pt x="1737" y="1626"/>
                </a:lnTo>
                <a:lnTo>
                  <a:pt x="1737" y="1625"/>
                </a:lnTo>
                <a:lnTo>
                  <a:pt x="1737" y="1623"/>
                </a:lnTo>
                <a:lnTo>
                  <a:pt x="1737" y="1622"/>
                </a:lnTo>
                <a:lnTo>
                  <a:pt x="1737" y="1619"/>
                </a:lnTo>
                <a:lnTo>
                  <a:pt x="1737" y="1610"/>
                </a:lnTo>
                <a:lnTo>
                  <a:pt x="1737" y="1607"/>
                </a:lnTo>
                <a:lnTo>
                  <a:pt x="1728" y="1608"/>
                </a:lnTo>
                <a:lnTo>
                  <a:pt x="1728" y="1599"/>
                </a:lnTo>
                <a:lnTo>
                  <a:pt x="1737" y="1599"/>
                </a:lnTo>
                <a:lnTo>
                  <a:pt x="1737" y="1596"/>
                </a:lnTo>
                <a:lnTo>
                  <a:pt x="1737" y="1593"/>
                </a:lnTo>
                <a:lnTo>
                  <a:pt x="1737" y="1591"/>
                </a:lnTo>
                <a:lnTo>
                  <a:pt x="1734" y="1591"/>
                </a:lnTo>
                <a:lnTo>
                  <a:pt x="1725" y="1591"/>
                </a:lnTo>
                <a:lnTo>
                  <a:pt x="1722" y="1591"/>
                </a:lnTo>
                <a:lnTo>
                  <a:pt x="1719" y="1591"/>
                </a:lnTo>
                <a:lnTo>
                  <a:pt x="1707" y="1593"/>
                </a:lnTo>
                <a:lnTo>
                  <a:pt x="1702" y="1593"/>
                </a:lnTo>
                <a:lnTo>
                  <a:pt x="1702" y="1594"/>
                </a:lnTo>
                <a:lnTo>
                  <a:pt x="1702" y="1596"/>
                </a:lnTo>
                <a:lnTo>
                  <a:pt x="1702" y="1599"/>
                </a:lnTo>
                <a:lnTo>
                  <a:pt x="1702" y="1608"/>
                </a:lnTo>
                <a:lnTo>
                  <a:pt x="1702" y="1611"/>
                </a:lnTo>
                <a:lnTo>
                  <a:pt x="1702" y="1613"/>
                </a:lnTo>
                <a:lnTo>
                  <a:pt x="1702" y="1616"/>
                </a:lnTo>
                <a:lnTo>
                  <a:pt x="1702" y="1619"/>
                </a:lnTo>
                <a:lnTo>
                  <a:pt x="1701" y="1619"/>
                </a:lnTo>
                <a:lnTo>
                  <a:pt x="1698" y="1619"/>
                </a:lnTo>
                <a:lnTo>
                  <a:pt x="1695" y="1619"/>
                </a:lnTo>
                <a:lnTo>
                  <a:pt x="1695" y="1643"/>
                </a:lnTo>
                <a:lnTo>
                  <a:pt x="1701" y="1643"/>
                </a:lnTo>
                <a:lnTo>
                  <a:pt x="1702" y="1643"/>
                </a:lnTo>
                <a:lnTo>
                  <a:pt x="1702" y="1646"/>
                </a:lnTo>
                <a:lnTo>
                  <a:pt x="1702" y="1647"/>
                </a:lnTo>
                <a:lnTo>
                  <a:pt x="1701" y="1647"/>
                </a:lnTo>
                <a:lnTo>
                  <a:pt x="1698" y="1647"/>
                </a:lnTo>
                <a:lnTo>
                  <a:pt x="1695" y="1647"/>
                </a:lnTo>
                <a:lnTo>
                  <a:pt x="1695" y="1653"/>
                </a:lnTo>
                <a:lnTo>
                  <a:pt x="1695" y="1672"/>
                </a:lnTo>
                <a:lnTo>
                  <a:pt x="1687" y="1672"/>
                </a:lnTo>
                <a:lnTo>
                  <a:pt x="1669" y="1673"/>
                </a:lnTo>
                <a:lnTo>
                  <a:pt x="1669" y="1675"/>
                </a:lnTo>
                <a:lnTo>
                  <a:pt x="1669" y="1684"/>
                </a:lnTo>
                <a:lnTo>
                  <a:pt x="1669" y="1688"/>
                </a:lnTo>
                <a:lnTo>
                  <a:pt x="1669" y="1694"/>
                </a:lnTo>
                <a:lnTo>
                  <a:pt x="1669" y="1714"/>
                </a:lnTo>
                <a:lnTo>
                  <a:pt x="1669" y="1722"/>
                </a:lnTo>
                <a:lnTo>
                  <a:pt x="1687" y="1722"/>
                </a:lnTo>
                <a:lnTo>
                  <a:pt x="1702" y="1722"/>
                </a:lnTo>
                <a:lnTo>
                  <a:pt x="1702" y="1725"/>
                </a:lnTo>
                <a:lnTo>
                  <a:pt x="1702" y="1735"/>
                </a:lnTo>
                <a:lnTo>
                  <a:pt x="1702" y="1740"/>
                </a:lnTo>
                <a:lnTo>
                  <a:pt x="1701" y="1740"/>
                </a:lnTo>
                <a:lnTo>
                  <a:pt x="1695" y="1740"/>
                </a:lnTo>
                <a:lnTo>
                  <a:pt x="1695" y="1747"/>
                </a:lnTo>
                <a:lnTo>
                  <a:pt x="1677" y="1747"/>
                </a:lnTo>
                <a:lnTo>
                  <a:pt x="1674" y="1747"/>
                </a:lnTo>
                <a:lnTo>
                  <a:pt x="1671" y="1747"/>
                </a:lnTo>
                <a:lnTo>
                  <a:pt x="1669" y="1747"/>
                </a:lnTo>
                <a:lnTo>
                  <a:pt x="1669" y="1749"/>
                </a:lnTo>
                <a:lnTo>
                  <a:pt x="1669" y="1753"/>
                </a:lnTo>
                <a:lnTo>
                  <a:pt x="1669" y="1756"/>
                </a:lnTo>
                <a:lnTo>
                  <a:pt x="1650" y="1755"/>
                </a:lnTo>
                <a:lnTo>
                  <a:pt x="1650" y="1776"/>
                </a:lnTo>
                <a:close/>
                <a:moveTo>
                  <a:pt x="1939" y="1744"/>
                </a:moveTo>
                <a:lnTo>
                  <a:pt x="1941" y="1744"/>
                </a:lnTo>
                <a:lnTo>
                  <a:pt x="1945" y="1744"/>
                </a:lnTo>
                <a:lnTo>
                  <a:pt x="1954" y="1744"/>
                </a:lnTo>
                <a:lnTo>
                  <a:pt x="1954" y="1755"/>
                </a:lnTo>
                <a:lnTo>
                  <a:pt x="1954" y="1756"/>
                </a:lnTo>
                <a:lnTo>
                  <a:pt x="1957" y="1756"/>
                </a:lnTo>
                <a:lnTo>
                  <a:pt x="1960" y="1756"/>
                </a:lnTo>
                <a:lnTo>
                  <a:pt x="1962" y="1756"/>
                </a:lnTo>
                <a:lnTo>
                  <a:pt x="1965" y="1756"/>
                </a:lnTo>
                <a:lnTo>
                  <a:pt x="1969" y="1756"/>
                </a:lnTo>
                <a:lnTo>
                  <a:pt x="1969" y="1755"/>
                </a:lnTo>
                <a:lnTo>
                  <a:pt x="1969" y="1746"/>
                </a:lnTo>
                <a:lnTo>
                  <a:pt x="1969" y="1744"/>
                </a:lnTo>
                <a:lnTo>
                  <a:pt x="1963" y="1744"/>
                </a:lnTo>
                <a:lnTo>
                  <a:pt x="1962" y="1744"/>
                </a:lnTo>
                <a:lnTo>
                  <a:pt x="1962" y="1743"/>
                </a:lnTo>
                <a:lnTo>
                  <a:pt x="1962" y="1741"/>
                </a:lnTo>
                <a:lnTo>
                  <a:pt x="1962" y="1731"/>
                </a:lnTo>
                <a:lnTo>
                  <a:pt x="1954" y="1731"/>
                </a:lnTo>
                <a:lnTo>
                  <a:pt x="1954" y="1737"/>
                </a:lnTo>
                <a:lnTo>
                  <a:pt x="1941" y="1737"/>
                </a:lnTo>
                <a:lnTo>
                  <a:pt x="1939" y="1737"/>
                </a:lnTo>
                <a:lnTo>
                  <a:pt x="1939" y="1741"/>
                </a:lnTo>
                <a:lnTo>
                  <a:pt x="1939" y="1744"/>
                </a:lnTo>
                <a:close/>
                <a:moveTo>
                  <a:pt x="1975" y="1746"/>
                </a:moveTo>
                <a:lnTo>
                  <a:pt x="1975" y="1747"/>
                </a:lnTo>
                <a:lnTo>
                  <a:pt x="1977" y="1755"/>
                </a:lnTo>
                <a:lnTo>
                  <a:pt x="1977" y="1756"/>
                </a:lnTo>
                <a:lnTo>
                  <a:pt x="1978" y="1756"/>
                </a:lnTo>
                <a:lnTo>
                  <a:pt x="1980" y="1756"/>
                </a:lnTo>
                <a:lnTo>
                  <a:pt x="1981" y="1756"/>
                </a:lnTo>
                <a:lnTo>
                  <a:pt x="1984" y="1756"/>
                </a:lnTo>
                <a:lnTo>
                  <a:pt x="1986" y="1756"/>
                </a:lnTo>
                <a:lnTo>
                  <a:pt x="1987" y="1756"/>
                </a:lnTo>
                <a:lnTo>
                  <a:pt x="1987" y="1755"/>
                </a:lnTo>
                <a:lnTo>
                  <a:pt x="1987" y="1753"/>
                </a:lnTo>
                <a:lnTo>
                  <a:pt x="1987" y="1749"/>
                </a:lnTo>
                <a:lnTo>
                  <a:pt x="1987" y="1747"/>
                </a:lnTo>
                <a:lnTo>
                  <a:pt x="1986" y="1747"/>
                </a:lnTo>
                <a:lnTo>
                  <a:pt x="1986" y="1746"/>
                </a:lnTo>
                <a:lnTo>
                  <a:pt x="1984" y="1746"/>
                </a:lnTo>
                <a:lnTo>
                  <a:pt x="1984" y="1744"/>
                </a:lnTo>
                <a:lnTo>
                  <a:pt x="1975" y="1744"/>
                </a:lnTo>
                <a:lnTo>
                  <a:pt x="1975" y="1746"/>
                </a:lnTo>
                <a:close/>
                <a:moveTo>
                  <a:pt x="1936" y="2167"/>
                </a:moveTo>
                <a:lnTo>
                  <a:pt x="1936" y="2162"/>
                </a:lnTo>
                <a:lnTo>
                  <a:pt x="1938" y="2137"/>
                </a:lnTo>
                <a:lnTo>
                  <a:pt x="1938" y="2132"/>
                </a:lnTo>
                <a:lnTo>
                  <a:pt x="1903" y="2131"/>
                </a:lnTo>
                <a:lnTo>
                  <a:pt x="1903" y="2137"/>
                </a:lnTo>
                <a:lnTo>
                  <a:pt x="1901" y="2143"/>
                </a:lnTo>
                <a:lnTo>
                  <a:pt x="1906" y="2146"/>
                </a:lnTo>
                <a:lnTo>
                  <a:pt x="1909" y="2147"/>
                </a:lnTo>
                <a:lnTo>
                  <a:pt x="1918" y="2156"/>
                </a:lnTo>
                <a:lnTo>
                  <a:pt x="1926" y="2162"/>
                </a:lnTo>
                <a:lnTo>
                  <a:pt x="1929" y="2164"/>
                </a:lnTo>
                <a:lnTo>
                  <a:pt x="1932" y="2165"/>
                </a:lnTo>
                <a:lnTo>
                  <a:pt x="1935" y="2167"/>
                </a:lnTo>
                <a:lnTo>
                  <a:pt x="1936" y="2167"/>
                </a:lnTo>
                <a:close/>
                <a:moveTo>
                  <a:pt x="1371" y="1784"/>
                </a:moveTo>
                <a:lnTo>
                  <a:pt x="1372" y="1784"/>
                </a:lnTo>
                <a:lnTo>
                  <a:pt x="1380" y="1784"/>
                </a:lnTo>
                <a:lnTo>
                  <a:pt x="1387" y="1784"/>
                </a:lnTo>
                <a:lnTo>
                  <a:pt x="1387" y="1770"/>
                </a:lnTo>
                <a:lnTo>
                  <a:pt x="1378" y="1769"/>
                </a:lnTo>
                <a:lnTo>
                  <a:pt x="1375" y="1769"/>
                </a:lnTo>
                <a:lnTo>
                  <a:pt x="1372" y="1769"/>
                </a:lnTo>
                <a:lnTo>
                  <a:pt x="1371" y="1769"/>
                </a:lnTo>
                <a:lnTo>
                  <a:pt x="1371" y="1776"/>
                </a:lnTo>
                <a:lnTo>
                  <a:pt x="1371" y="1778"/>
                </a:lnTo>
                <a:lnTo>
                  <a:pt x="1371" y="1784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3A7DD2D5-47FB-72EF-5DF8-89D7FB5C1ACA}"/>
              </a:ext>
            </a:extLst>
          </p:cNvPr>
          <p:cNvSpPr>
            <a:spLocks noEditPoints="1"/>
          </p:cNvSpPr>
          <p:nvPr/>
        </p:nvSpPr>
        <p:spPr bwMode="auto">
          <a:xfrm>
            <a:off x="5004048" y="1347614"/>
            <a:ext cx="3554923" cy="3133696"/>
          </a:xfrm>
          <a:custGeom>
            <a:avLst/>
            <a:gdLst>
              <a:gd name="T0" fmla="*/ 2876 w 2996"/>
              <a:gd name="T1" fmla="*/ 907 h 2641"/>
              <a:gd name="T2" fmla="*/ 2928 w 2996"/>
              <a:gd name="T3" fmla="*/ 857 h 2641"/>
              <a:gd name="T4" fmla="*/ 1663 w 2996"/>
              <a:gd name="T5" fmla="*/ 2509 h 2641"/>
              <a:gd name="T6" fmla="*/ 80 w 2996"/>
              <a:gd name="T7" fmla="*/ 666 h 2641"/>
              <a:gd name="T8" fmla="*/ 516 w 2996"/>
              <a:gd name="T9" fmla="*/ 690 h 2641"/>
              <a:gd name="T10" fmla="*/ 599 w 2996"/>
              <a:gd name="T11" fmla="*/ 687 h 2641"/>
              <a:gd name="T12" fmla="*/ 808 w 2996"/>
              <a:gd name="T13" fmla="*/ 675 h 2641"/>
              <a:gd name="T14" fmla="*/ 1134 w 2996"/>
              <a:gd name="T15" fmla="*/ 265 h 2641"/>
              <a:gd name="T16" fmla="*/ 1416 w 2996"/>
              <a:gd name="T17" fmla="*/ 127 h 2641"/>
              <a:gd name="T18" fmla="*/ 1870 w 2996"/>
              <a:gd name="T19" fmla="*/ 132 h 2641"/>
              <a:gd name="T20" fmla="*/ 1933 w 2996"/>
              <a:gd name="T21" fmla="*/ 162 h 2641"/>
              <a:gd name="T22" fmla="*/ 2075 w 2996"/>
              <a:gd name="T23" fmla="*/ 338 h 2641"/>
              <a:gd name="T24" fmla="*/ 2076 w 2996"/>
              <a:gd name="T25" fmla="*/ 777 h 2641"/>
              <a:gd name="T26" fmla="*/ 1941 w 2996"/>
              <a:gd name="T27" fmla="*/ 805 h 2641"/>
              <a:gd name="T28" fmla="*/ 1805 w 2996"/>
              <a:gd name="T29" fmla="*/ 834 h 2641"/>
              <a:gd name="T30" fmla="*/ 1751 w 2996"/>
              <a:gd name="T31" fmla="*/ 746 h 2641"/>
              <a:gd name="T32" fmla="*/ 1778 w 2996"/>
              <a:gd name="T33" fmla="*/ 746 h 2641"/>
              <a:gd name="T34" fmla="*/ 1803 w 2996"/>
              <a:gd name="T35" fmla="*/ 836 h 2641"/>
              <a:gd name="T36" fmla="*/ 1796 w 2996"/>
              <a:gd name="T37" fmla="*/ 1010 h 2641"/>
              <a:gd name="T38" fmla="*/ 1668 w 2996"/>
              <a:gd name="T39" fmla="*/ 1446 h 2641"/>
              <a:gd name="T40" fmla="*/ 1782 w 2996"/>
              <a:gd name="T41" fmla="*/ 1514 h 2641"/>
              <a:gd name="T42" fmla="*/ 1897 w 2996"/>
              <a:gd name="T43" fmla="*/ 1631 h 2641"/>
              <a:gd name="T44" fmla="*/ 1989 w 2996"/>
              <a:gd name="T45" fmla="*/ 1647 h 2641"/>
              <a:gd name="T46" fmla="*/ 2055 w 2996"/>
              <a:gd name="T47" fmla="*/ 1647 h 2641"/>
              <a:gd name="T48" fmla="*/ 2176 w 2996"/>
              <a:gd name="T49" fmla="*/ 1702 h 2641"/>
              <a:gd name="T50" fmla="*/ 2220 w 2996"/>
              <a:gd name="T51" fmla="*/ 1782 h 2641"/>
              <a:gd name="T52" fmla="*/ 2284 w 2996"/>
              <a:gd name="T53" fmla="*/ 1911 h 2641"/>
              <a:gd name="T54" fmla="*/ 2331 w 2996"/>
              <a:gd name="T55" fmla="*/ 1984 h 2641"/>
              <a:gd name="T56" fmla="*/ 2327 w 2996"/>
              <a:gd name="T57" fmla="*/ 2035 h 2641"/>
              <a:gd name="T58" fmla="*/ 2378 w 2996"/>
              <a:gd name="T59" fmla="*/ 2064 h 2641"/>
              <a:gd name="T60" fmla="*/ 2465 w 2996"/>
              <a:gd name="T61" fmla="*/ 2187 h 2641"/>
              <a:gd name="T62" fmla="*/ 2405 w 2996"/>
              <a:gd name="T63" fmla="*/ 2246 h 2641"/>
              <a:gd name="T64" fmla="*/ 2137 w 2996"/>
              <a:gd name="T65" fmla="*/ 2127 h 2641"/>
              <a:gd name="T66" fmla="*/ 1665 w 2996"/>
              <a:gd name="T67" fmla="*/ 2371 h 2641"/>
              <a:gd name="T68" fmla="*/ 1536 w 2996"/>
              <a:gd name="T69" fmla="*/ 2438 h 2641"/>
              <a:gd name="T70" fmla="*/ 1550 w 2996"/>
              <a:gd name="T71" fmla="*/ 2374 h 2641"/>
              <a:gd name="T72" fmla="*/ 1556 w 2996"/>
              <a:gd name="T73" fmla="*/ 2114 h 2641"/>
              <a:gd name="T74" fmla="*/ 1463 w 2996"/>
              <a:gd name="T75" fmla="*/ 2034 h 2641"/>
              <a:gd name="T76" fmla="*/ 1470 w 2996"/>
              <a:gd name="T77" fmla="*/ 1911 h 2641"/>
              <a:gd name="T78" fmla="*/ 1353 w 2996"/>
              <a:gd name="T79" fmla="*/ 1814 h 2641"/>
              <a:gd name="T80" fmla="*/ 1259 w 2996"/>
              <a:gd name="T81" fmla="*/ 1806 h 2641"/>
              <a:gd name="T82" fmla="*/ 1179 w 2996"/>
              <a:gd name="T83" fmla="*/ 1876 h 2641"/>
              <a:gd name="T84" fmla="*/ 1226 w 2996"/>
              <a:gd name="T85" fmla="*/ 1949 h 2641"/>
              <a:gd name="T86" fmla="*/ 1024 w 2996"/>
              <a:gd name="T87" fmla="*/ 1891 h 2641"/>
              <a:gd name="T88" fmla="*/ 775 w 2996"/>
              <a:gd name="T89" fmla="*/ 1819 h 2641"/>
              <a:gd name="T90" fmla="*/ 739 w 2996"/>
              <a:gd name="T91" fmla="*/ 1484 h 2641"/>
              <a:gd name="T92" fmla="*/ 672 w 2996"/>
              <a:gd name="T93" fmla="*/ 1287 h 2641"/>
              <a:gd name="T94" fmla="*/ 556 w 2996"/>
              <a:gd name="T95" fmla="*/ 1205 h 2641"/>
              <a:gd name="T96" fmla="*/ 431 w 2996"/>
              <a:gd name="T97" fmla="*/ 1084 h 2641"/>
              <a:gd name="T98" fmla="*/ 558 w 2996"/>
              <a:gd name="T99" fmla="*/ 1084 h 2641"/>
              <a:gd name="T100" fmla="*/ 586 w 2996"/>
              <a:gd name="T101" fmla="*/ 1089 h 2641"/>
              <a:gd name="T102" fmla="*/ 609 w 2996"/>
              <a:gd name="T103" fmla="*/ 981 h 2641"/>
              <a:gd name="T104" fmla="*/ 475 w 2996"/>
              <a:gd name="T105" fmla="*/ 948 h 2641"/>
              <a:gd name="T106" fmla="*/ 333 w 2996"/>
              <a:gd name="T107" fmla="*/ 857 h 2641"/>
              <a:gd name="T108" fmla="*/ 1874 w 2996"/>
              <a:gd name="T109" fmla="*/ 1862 h 2641"/>
              <a:gd name="T110" fmla="*/ 2099 w 2996"/>
              <a:gd name="T111" fmla="*/ 1764 h 2641"/>
              <a:gd name="T112" fmla="*/ 2007 w 2996"/>
              <a:gd name="T113" fmla="*/ 1658 h 2641"/>
              <a:gd name="T114" fmla="*/ 2001 w 2996"/>
              <a:gd name="T115" fmla="*/ 1738 h 2641"/>
              <a:gd name="T116" fmla="*/ 2022 w 2996"/>
              <a:gd name="T117" fmla="*/ 1819 h 2641"/>
              <a:gd name="T118" fmla="*/ 1873 w 2996"/>
              <a:gd name="T119" fmla="*/ 1861 h 2641"/>
              <a:gd name="T120" fmla="*/ 1737 w 2996"/>
              <a:gd name="T121" fmla="*/ 1643 h 2641"/>
              <a:gd name="T122" fmla="*/ 1701 w 2996"/>
              <a:gd name="T123" fmla="*/ 1740 h 2641"/>
              <a:gd name="T124" fmla="*/ 1938 w 2996"/>
              <a:gd name="T125" fmla="*/ 2137 h 26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996" h="2641">
                <a:moveTo>
                  <a:pt x="2862" y="961"/>
                </a:moveTo>
                <a:lnTo>
                  <a:pt x="2862" y="960"/>
                </a:lnTo>
                <a:lnTo>
                  <a:pt x="2862" y="958"/>
                </a:lnTo>
                <a:lnTo>
                  <a:pt x="2862" y="957"/>
                </a:lnTo>
                <a:lnTo>
                  <a:pt x="2862" y="955"/>
                </a:lnTo>
                <a:lnTo>
                  <a:pt x="2864" y="955"/>
                </a:lnTo>
                <a:lnTo>
                  <a:pt x="2864" y="957"/>
                </a:lnTo>
                <a:lnTo>
                  <a:pt x="2865" y="957"/>
                </a:lnTo>
                <a:lnTo>
                  <a:pt x="2867" y="957"/>
                </a:lnTo>
                <a:lnTo>
                  <a:pt x="2867" y="955"/>
                </a:lnTo>
                <a:lnTo>
                  <a:pt x="2868" y="955"/>
                </a:lnTo>
                <a:lnTo>
                  <a:pt x="2870" y="955"/>
                </a:lnTo>
                <a:lnTo>
                  <a:pt x="2870" y="954"/>
                </a:lnTo>
                <a:lnTo>
                  <a:pt x="2871" y="954"/>
                </a:lnTo>
                <a:lnTo>
                  <a:pt x="2871" y="952"/>
                </a:lnTo>
                <a:lnTo>
                  <a:pt x="2871" y="951"/>
                </a:lnTo>
                <a:lnTo>
                  <a:pt x="2871" y="949"/>
                </a:lnTo>
                <a:lnTo>
                  <a:pt x="2871" y="948"/>
                </a:lnTo>
                <a:lnTo>
                  <a:pt x="2871" y="946"/>
                </a:lnTo>
                <a:lnTo>
                  <a:pt x="2871" y="945"/>
                </a:lnTo>
                <a:lnTo>
                  <a:pt x="2871" y="943"/>
                </a:lnTo>
                <a:lnTo>
                  <a:pt x="2871" y="942"/>
                </a:lnTo>
                <a:lnTo>
                  <a:pt x="2871" y="940"/>
                </a:lnTo>
                <a:lnTo>
                  <a:pt x="2870" y="940"/>
                </a:lnTo>
                <a:lnTo>
                  <a:pt x="2870" y="939"/>
                </a:lnTo>
                <a:lnTo>
                  <a:pt x="2868" y="939"/>
                </a:lnTo>
                <a:lnTo>
                  <a:pt x="2868" y="937"/>
                </a:lnTo>
                <a:lnTo>
                  <a:pt x="2868" y="936"/>
                </a:lnTo>
                <a:lnTo>
                  <a:pt x="2868" y="934"/>
                </a:lnTo>
                <a:lnTo>
                  <a:pt x="2870" y="934"/>
                </a:lnTo>
                <a:lnTo>
                  <a:pt x="2870" y="933"/>
                </a:lnTo>
                <a:lnTo>
                  <a:pt x="2871" y="933"/>
                </a:lnTo>
                <a:lnTo>
                  <a:pt x="2871" y="931"/>
                </a:lnTo>
                <a:lnTo>
                  <a:pt x="2873" y="931"/>
                </a:lnTo>
                <a:lnTo>
                  <a:pt x="2874" y="931"/>
                </a:lnTo>
                <a:lnTo>
                  <a:pt x="2874" y="930"/>
                </a:lnTo>
                <a:lnTo>
                  <a:pt x="2876" y="930"/>
                </a:lnTo>
                <a:lnTo>
                  <a:pt x="2876" y="928"/>
                </a:lnTo>
                <a:lnTo>
                  <a:pt x="2876" y="927"/>
                </a:lnTo>
                <a:lnTo>
                  <a:pt x="2877" y="927"/>
                </a:lnTo>
                <a:lnTo>
                  <a:pt x="2877" y="925"/>
                </a:lnTo>
                <a:lnTo>
                  <a:pt x="2879" y="925"/>
                </a:lnTo>
                <a:lnTo>
                  <a:pt x="2879" y="924"/>
                </a:lnTo>
                <a:lnTo>
                  <a:pt x="2879" y="922"/>
                </a:lnTo>
                <a:lnTo>
                  <a:pt x="2877" y="922"/>
                </a:lnTo>
                <a:lnTo>
                  <a:pt x="2877" y="921"/>
                </a:lnTo>
                <a:lnTo>
                  <a:pt x="2877" y="919"/>
                </a:lnTo>
                <a:lnTo>
                  <a:pt x="2879" y="919"/>
                </a:lnTo>
                <a:lnTo>
                  <a:pt x="2879" y="918"/>
                </a:lnTo>
                <a:lnTo>
                  <a:pt x="2877" y="916"/>
                </a:lnTo>
                <a:lnTo>
                  <a:pt x="2877" y="915"/>
                </a:lnTo>
                <a:lnTo>
                  <a:pt x="2877" y="913"/>
                </a:lnTo>
                <a:lnTo>
                  <a:pt x="2879" y="913"/>
                </a:lnTo>
                <a:lnTo>
                  <a:pt x="2879" y="911"/>
                </a:lnTo>
                <a:lnTo>
                  <a:pt x="2879" y="910"/>
                </a:lnTo>
                <a:lnTo>
                  <a:pt x="2877" y="910"/>
                </a:lnTo>
                <a:lnTo>
                  <a:pt x="2877" y="908"/>
                </a:lnTo>
                <a:lnTo>
                  <a:pt x="2877" y="907"/>
                </a:lnTo>
                <a:lnTo>
                  <a:pt x="2876" y="907"/>
                </a:lnTo>
                <a:lnTo>
                  <a:pt x="2876" y="905"/>
                </a:lnTo>
                <a:lnTo>
                  <a:pt x="2874" y="904"/>
                </a:lnTo>
                <a:lnTo>
                  <a:pt x="2874" y="902"/>
                </a:lnTo>
                <a:lnTo>
                  <a:pt x="2876" y="902"/>
                </a:lnTo>
                <a:lnTo>
                  <a:pt x="2876" y="901"/>
                </a:lnTo>
                <a:lnTo>
                  <a:pt x="2874" y="901"/>
                </a:lnTo>
                <a:lnTo>
                  <a:pt x="2873" y="901"/>
                </a:lnTo>
                <a:lnTo>
                  <a:pt x="2873" y="899"/>
                </a:lnTo>
                <a:lnTo>
                  <a:pt x="2873" y="898"/>
                </a:lnTo>
                <a:lnTo>
                  <a:pt x="2873" y="896"/>
                </a:lnTo>
                <a:lnTo>
                  <a:pt x="2871" y="896"/>
                </a:lnTo>
                <a:lnTo>
                  <a:pt x="2871" y="895"/>
                </a:lnTo>
                <a:lnTo>
                  <a:pt x="2871" y="893"/>
                </a:lnTo>
                <a:lnTo>
                  <a:pt x="2871" y="892"/>
                </a:lnTo>
                <a:lnTo>
                  <a:pt x="2873" y="892"/>
                </a:lnTo>
                <a:lnTo>
                  <a:pt x="2873" y="890"/>
                </a:lnTo>
                <a:lnTo>
                  <a:pt x="2871" y="890"/>
                </a:lnTo>
                <a:lnTo>
                  <a:pt x="2870" y="890"/>
                </a:lnTo>
                <a:lnTo>
                  <a:pt x="2870" y="889"/>
                </a:lnTo>
                <a:lnTo>
                  <a:pt x="2871" y="887"/>
                </a:lnTo>
                <a:lnTo>
                  <a:pt x="2873" y="886"/>
                </a:lnTo>
                <a:lnTo>
                  <a:pt x="2874" y="886"/>
                </a:lnTo>
                <a:lnTo>
                  <a:pt x="2876" y="886"/>
                </a:lnTo>
                <a:lnTo>
                  <a:pt x="2877" y="886"/>
                </a:lnTo>
                <a:lnTo>
                  <a:pt x="2877" y="884"/>
                </a:lnTo>
                <a:lnTo>
                  <a:pt x="2879" y="884"/>
                </a:lnTo>
                <a:lnTo>
                  <a:pt x="2879" y="883"/>
                </a:lnTo>
                <a:lnTo>
                  <a:pt x="2879" y="881"/>
                </a:lnTo>
                <a:lnTo>
                  <a:pt x="2880" y="881"/>
                </a:lnTo>
                <a:lnTo>
                  <a:pt x="2882" y="881"/>
                </a:lnTo>
                <a:lnTo>
                  <a:pt x="2882" y="880"/>
                </a:lnTo>
                <a:lnTo>
                  <a:pt x="2882" y="878"/>
                </a:lnTo>
                <a:lnTo>
                  <a:pt x="2883" y="878"/>
                </a:lnTo>
                <a:lnTo>
                  <a:pt x="2885" y="878"/>
                </a:lnTo>
                <a:lnTo>
                  <a:pt x="2886" y="878"/>
                </a:lnTo>
                <a:lnTo>
                  <a:pt x="2888" y="878"/>
                </a:lnTo>
                <a:lnTo>
                  <a:pt x="2889" y="877"/>
                </a:lnTo>
                <a:lnTo>
                  <a:pt x="2891" y="877"/>
                </a:lnTo>
                <a:lnTo>
                  <a:pt x="2892" y="877"/>
                </a:lnTo>
                <a:lnTo>
                  <a:pt x="2892" y="875"/>
                </a:lnTo>
                <a:lnTo>
                  <a:pt x="2892" y="874"/>
                </a:lnTo>
                <a:lnTo>
                  <a:pt x="2892" y="872"/>
                </a:lnTo>
                <a:lnTo>
                  <a:pt x="2894" y="872"/>
                </a:lnTo>
                <a:lnTo>
                  <a:pt x="2895" y="872"/>
                </a:lnTo>
                <a:lnTo>
                  <a:pt x="2897" y="872"/>
                </a:lnTo>
                <a:lnTo>
                  <a:pt x="2897" y="871"/>
                </a:lnTo>
                <a:lnTo>
                  <a:pt x="2897" y="869"/>
                </a:lnTo>
                <a:lnTo>
                  <a:pt x="2895" y="869"/>
                </a:lnTo>
                <a:lnTo>
                  <a:pt x="2895" y="868"/>
                </a:lnTo>
                <a:lnTo>
                  <a:pt x="2895" y="866"/>
                </a:lnTo>
                <a:lnTo>
                  <a:pt x="2894" y="865"/>
                </a:lnTo>
                <a:lnTo>
                  <a:pt x="2892" y="863"/>
                </a:lnTo>
                <a:lnTo>
                  <a:pt x="2891" y="863"/>
                </a:lnTo>
                <a:lnTo>
                  <a:pt x="2891" y="862"/>
                </a:lnTo>
                <a:lnTo>
                  <a:pt x="2889" y="862"/>
                </a:lnTo>
                <a:lnTo>
                  <a:pt x="2888" y="862"/>
                </a:lnTo>
                <a:lnTo>
                  <a:pt x="2888" y="860"/>
                </a:lnTo>
                <a:lnTo>
                  <a:pt x="2903" y="858"/>
                </a:lnTo>
                <a:lnTo>
                  <a:pt x="2928" y="857"/>
                </a:lnTo>
                <a:lnTo>
                  <a:pt x="2928" y="825"/>
                </a:lnTo>
                <a:lnTo>
                  <a:pt x="2928" y="819"/>
                </a:lnTo>
                <a:lnTo>
                  <a:pt x="2928" y="810"/>
                </a:lnTo>
                <a:lnTo>
                  <a:pt x="2928" y="807"/>
                </a:lnTo>
                <a:lnTo>
                  <a:pt x="2928" y="804"/>
                </a:lnTo>
                <a:lnTo>
                  <a:pt x="2928" y="795"/>
                </a:lnTo>
                <a:lnTo>
                  <a:pt x="2928" y="787"/>
                </a:lnTo>
                <a:lnTo>
                  <a:pt x="2928" y="786"/>
                </a:lnTo>
                <a:lnTo>
                  <a:pt x="2931" y="786"/>
                </a:lnTo>
                <a:lnTo>
                  <a:pt x="2933" y="786"/>
                </a:lnTo>
                <a:lnTo>
                  <a:pt x="2940" y="786"/>
                </a:lnTo>
                <a:lnTo>
                  <a:pt x="2943" y="786"/>
                </a:lnTo>
                <a:lnTo>
                  <a:pt x="2946" y="786"/>
                </a:lnTo>
                <a:lnTo>
                  <a:pt x="2948" y="786"/>
                </a:lnTo>
                <a:lnTo>
                  <a:pt x="2957" y="786"/>
                </a:lnTo>
                <a:lnTo>
                  <a:pt x="2972" y="784"/>
                </a:lnTo>
                <a:lnTo>
                  <a:pt x="2983" y="784"/>
                </a:lnTo>
                <a:lnTo>
                  <a:pt x="2987" y="784"/>
                </a:lnTo>
                <a:lnTo>
                  <a:pt x="2989" y="784"/>
                </a:lnTo>
                <a:lnTo>
                  <a:pt x="2990" y="784"/>
                </a:lnTo>
                <a:lnTo>
                  <a:pt x="2996" y="784"/>
                </a:lnTo>
                <a:lnTo>
                  <a:pt x="2996" y="786"/>
                </a:lnTo>
                <a:lnTo>
                  <a:pt x="2996" y="809"/>
                </a:lnTo>
                <a:lnTo>
                  <a:pt x="2996" y="919"/>
                </a:lnTo>
                <a:lnTo>
                  <a:pt x="2996" y="921"/>
                </a:lnTo>
                <a:lnTo>
                  <a:pt x="2945" y="925"/>
                </a:lnTo>
                <a:lnTo>
                  <a:pt x="2930" y="927"/>
                </a:lnTo>
                <a:lnTo>
                  <a:pt x="2930" y="945"/>
                </a:lnTo>
                <a:lnTo>
                  <a:pt x="2928" y="995"/>
                </a:lnTo>
                <a:lnTo>
                  <a:pt x="2861" y="998"/>
                </a:lnTo>
                <a:lnTo>
                  <a:pt x="2862" y="961"/>
                </a:lnTo>
                <a:close/>
                <a:moveTo>
                  <a:pt x="1663" y="2502"/>
                </a:moveTo>
                <a:lnTo>
                  <a:pt x="1686" y="2502"/>
                </a:lnTo>
                <a:lnTo>
                  <a:pt x="1720" y="2503"/>
                </a:lnTo>
                <a:lnTo>
                  <a:pt x="1722" y="2503"/>
                </a:lnTo>
                <a:lnTo>
                  <a:pt x="1723" y="2505"/>
                </a:lnTo>
                <a:lnTo>
                  <a:pt x="1723" y="2506"/>
                </a:lnTo>
                <a:lnTo>
                  <a:pt x="1725" y="2509"/>
                </a:lnTo>
                <a:lnTo>
                  <a:pt x="1725" y="2512"/>
                </a:lnTo>
                <a:lnTo>
                  <a:pt x="1727" y="2514"/>
                </a:lnTo>
                <a:lnTo>
                  <a:pt x="1727" y="2517"/>
                </a:lnTo>
                <a:lnTo>
                  <a:pt x="1727" y="2551"/>
                </a:lnTo>
                <a:lnTo>
                  <a:pt x="1727" y="2570"/>
                </a:lnTo>
                <a:lnTo>
                  <a:pt x="1727" y="2592"/>
                </a:lnTo>
                <a:lnTo>
                  <a:pt x="1764" y="2594"/>
                </a:lnTo>
                <a:lnTo>
                  <a:pt x="1770" y="2595"/>
                </a:lnTo>
                <a:lnTo>
                  <a:pt x="1778" y="2606"/>
                </a:lnTo>
                <a:lnTo>
                  <a:pt x="1782" y="2611"/>
                </a:lnTo>
                <a:lnTo>
                  <a:pt x="1787" y="2624"/>
                </a:lnTo>
                <a:lnTo>
                  <a:pt x="1787" y="2633"/>
                </a:lnTo>
                <a:lnTo>
                  <a:pt x="1776" y="2639"/>
                </a:lnTo>
                <a:lnTo>
                  <a:pt x="1776" y="2641"/>
                </a:lnTo>
                <a:lnTo>
                  <a:pt x="1734" y="2639"/>
                </a:lnTo>
                <a:lnTo>
                  <a:pt x="1733" y="2638"/>
                </a:lnTo>
                <a:lnTo>
                  <a:pt x="1665" y="2635"/>
                </a:lnTo>
                <a:lnTo>
                  <a:pt x="1666" y="2571"/>
                </a:lnTo>
                <a:lnTo>
                  <a:pt x="1666" y="2570"/>
                </a:lnTo>
                <a:lnTo>
                  <a:pt x="1666" y="2568"/>
                </a:lnTo>
                <a:lnTo>
                  <a:pt x="1663" y="2509"/>
                </a:lnTo>
                <a:lnTo>
                  <a:pt x="1663" y="2502"/>
                </a:lnTo>
                <a:close/>
                <a:moveTo>
                  <a:pt x="493" y="2124"/>
                </a:moveTo>
                <a:lnTo>
                  <a:pt x="510" y="2124"/>
                </a:lnTo>
                <a:lnTo>
                  <a:pt x="510" y="2091"/>
                </a:lnTo>
                <a:lnTo>
                  <a:pt x="564" y="2099"/>
                </a:lnTo>
                <a:lnTo>
                  <a:pt x="564" y="2149"/>
                </a:lnTo>
                <a:lnTo>
                  <a:pt x="561" y="2150"/>
                </a:lnTo>
                <a:lnTo>
                  <a:pt x="556" y="2152"/>
                </a:lnTo>
                <a:lnTo>
                  <a:pt x="555" y="2153"/>
                </a:lnTo>
                <a:lnTo>
                  <a:pt x="552" y="2155"/>
                </a:lnTo>
                <a:lnTo>
                  <a:pt x="547" y="2156"/>
                </a:lnTo>
                <a:lnTo>
                  <a:pt x="543" y="2158"/>
                </a:lnTo>
                <a:lnTo>
                  <a:pt x="538" y="2159"/>
                </a:lnTo>
                <a:lnTo>
                  <a:pt x="532" y="2159"/>
                </a:lnTo>
                <a:lnTo>
                  <a:pt x="528" y="2161"/>
                </a:lnTo>
                <a:lnTo>
                  <a:pt x="523" y="2161"/>
                </a:lnTo>
                <a:lnTo>
                  <a:pt x="517" y="2162"/>
                </a:lnTo>
                <a:lnTo>
                  <a:pt x="513" y="2162"/>
                </a:lnTo>
                <a:lnTo>
                  <a:pt x="493" y="2161"/>
                </a:lnTo>
                <a:lnTo>
                  <a:pt x="493" y="2124"/>
                </a:lnTo>
                <a:close/>
                <a:moveTo>
                  <a:pt x="0" y="875"/>
                </a:moveTo>
                <a:lnTo>
                  <a:pt x="66" y="875"/>
                </a:lnTo>
                <a:lnTo>
                  <a:pt x="66" y="865"/>
                </a:lnTo>
                <a:lnTo>
                  <a:pt x="66" y="860"/>
                </a:lnTo>
                <a:lnTo>
                  <a:pt x="66" y="840"/>
                </a:lnTo>
                <a:lnTo>
                  <a:pt x="68" y="840"/>
                </a:lnTo>
                <a:lnTo>
                  <a:pt x="90" y="840"/>
                </a:lnTo>
                <a:lnTo>
                  <a:pt x="99" y="824"/>
                </a:lnTo>
                <a:lnTo>
                  <a:pt x="102" y="819"/>
                </a:lnTo>
                <a:lnTo>
                  <a:pt x="99" y="818"/>
                </a:lnTo>
                <a:lnTo>
                  <a:pt x="75" y="802"/>
                </a:lnTo>
                <a:lnTo>
                  <a:pt x="66" y="796"/>
                </a:lnTo>
                <a:lnTo>
                  <a:pt x="66" y="795"/>
                </a:lnTo>
                <a:lnTo>
                  <a:pt x="66" y="789"/>
                </a:lnTo>
                <a:lnTo>
                  <a:pt x="66" y="786"/>
                </a:lnTo>
                <a:lnTo>
                  <a:pt x="66" y="762"/>
                </a:lnTo>
                <a:lnTo>
                  <a:pt x="66" y="754"/>
                </a:lnTo>
                <a:lnTo>
                  <a:pt x="66" y="745"/>
                </a:lnTo>
                <a:lnTo>
                  <a:pt x="66" y="713"/>
                </a:lnTo>
                <a:lnTo>
                  <a:pt x="65" y="704"/>
                </a:lnTo>
                <a:lnTo>
                  <a:pt x="65" y="703"/>
                </a:lnTo>
                <a:lnTo>
                  <a:pt x="65" y="701"/>
                </a:lnTo>
                <a:lnTo>
                  <a:pt x="65" y="695"/>
                </a:lnTo>
                <a:lnTo>
                  <a:pt x="65" y="683"/>
                </a:lnTo>
                <a:lnTo>
                  <a:pt x="65" y="677"/>
                </a:lnTo>
                <a:lnTo>
                  <a:pt x="65" y="674"/>
                </a:lnTo>
                <a:lnTo>
                  <a:pt x="65" y="671"/>
                </a:lnTo>
                <a:lnTo>
                  <a:pt x="65" y="669"/>
                </a:lnTo>
                <a:lnTo>
                  <a:pt x="65" y="666"/>
                </a:lnTo>
                <a:lnTo>
                  <a:pt x="65" y="663"/>
                </a:lnTo>
                <a:lnTo>
                  <a:pt x="66" y="663"/>
                </a:lnTo>
                <a:lnTo>
                  <a:pt x="68" y="663"/>
                </a:lnTo>
                <a:lnTo>
                  <a:pt x="69" y="663"/>
                </a:lnTo>
                <a:lnTo>
                  <a:pt x="71" y="663"/>
                </a:lnTo>
                <a:lnTo>
                  <a:pt x="72" y="663"/>
                </a:lnTo>
                <a:lnTo>
                  <a:pt x="75" y="665"/>
                </a:lnTo>
                <a:lnTo>
                  <a:pt x="77" y="665"/>
                </a:lnTo>
                <a:lnTo>
                  <a:pt x="78" y="665"/>
                </a:lnTo>
                <a:lnTo>
                  <a:pt x="80" y="666"/>
                </a:lnTo>
                <a:lnTo>
                  <a:pt x="99" y="666"/>
                </a:lnTo>
                <a:lnTo>
                  <a:pt x="120" y="666"/>
                </a:lnTo>
                <a:lnTo>
                  <a:pt x="145" y="666"/>
                </a:lnTo>
                <a:lnTo>
                  <a:pt x="154" y="666"/>
                </a:lnTo>
                <a:lnTo>
                  <a:pt x="155" y="666"/>
                </a:lnTo>
                <a:lnTo>
                  <a:pt x="157" y="666"/>
                </a:lnTo>
                <a:lnTo>
                  <a:pt x="158" y="666"/>
                </a:lnTo>
                <a:lnTo>
                  <a:pt x="160" y="665"/>
                </a:lnTo>
                <a:lnTo>
                  <a:pt x="161" y="665"/>
                </a:lnTo>
                <a:lnTo>
                  <a:pt x="163" y="665"/>
                </a:lnTo>
                <a:lnTo>
                  <a:pt x="164" y="665"/>
                </a:lnTo>
                <a:lnTo>
                  <a:pt x="166" y="665"/>
                </a:lnTo>
                <a:lnTo>
                  <a:pt x="167" y="665"/>
                </a:lnTo>
                <a:lnTo>
                  <a:pt x="167" y="669"/>
                </a:lnTo>
                <a:lnTo>
                  <a:pt x="170" y="669"/>
                </a:lnTo>
                <a:lnTo>
                  <a:pt x="176" y="669"/>
                </a:lnTo>
                <a:lnTo>
                  <a:pt x="187" y="669"/>
                </a:lnTo>
                <a:lnTo>
                  <a:pt x="199" y="669"/>
                </a:lnTo>
                <a:lnTo>
                  <a:pt x="241" y="669"/>
                </a:lnTo>
                <a:lnTo>
                  <a:pt x="261" y="669"/>
                </a:lnTo>
                <a:lnTo>
                  <a:pt x="292" y="669"/>
                </a:lnTo>
                <a:lnTo>
                  <a:pt x="300" y="669"/>
                </a:lnTo>
                <a:lnTo>
                  <a:pt x="321" y="669"/>
                </a:lnTo>
                <a:lnTo>
                  <a:pt x="324" y="669"/>
                </a:lnTo>
                <a:lnTo>
                  <a:pt x="332" y="669"/>
                </a:lnTo>
                <a:lnTo>
                  <a:pt x="335" y="669"/>
                </a:lnTo>
                <a:lnTo>
                  <a:pt x="341" y="669"/>
                </a:lnTo>
                <a:lnTo>
                  <a:pt x="363" y="669"/>
                </a:lnTo>
                <a:lnTo>
                  <a:pt x="371" y="669"/>
                </a:lnTo>
                <a:lnTo>
                  <a:pt x="375" y="669"/>
                </a:lnTo>
                <a:lnTo>
                  <a:pt x="380" y="669"/>
                </a:lnTo>
                <a:lnTo>
                  <a:pt x="392" y="669"/>
                </a:lnTo>
                <a:lnTo>
                  <a:pt x="401" y="668"/>
                </a:lnTo>
                <a:lnTo>
                  <a:pt x="401" y="666"/>
                </a:lnTo>
                <a:lnTo>
                  <a:pt x="401" y="609"/>
                </a:lnTo>
                <a:lnTo>
                  <a:pt x="401" y="601"/>
                </a:lnTo>
                <a:lnTo>
                  <a:pt x="449" y="621"/>
                </a:lnTo>
                <a:lnTo>
                  <a:pt x="461" y="625"/>
                </a:lnTo>
                <a:lnTo>
                  <a:pt x="469" y="628"/>
                </a:lnTo>
                <a:lnTo>
                  <a:pt x="482" y="633"/>
                </a:lnTo>
                <a:lnTo>
                  <a:pt x="537" y="651"/>
                </a:lnTo>
                <a:lnTo>
                  <a:pt x="574" y="663"/>
                </a:lnTo>
                <a:lnTo>
                  <a:pt x="573" y="668"/>
                </a:lnTo>
                <a:lnTo>
                  <a:pt x="573" y="669"/>
                </a:lnTo>
                <a:lnTo>
                  <a:pt x="573" y="674"/>
                </a:lnTo>
                <a:lnTo>
                  <a:pt x="571" y="677"/>
                </a:lnTo>
                <a:lnTo>
                  <a:pt x="564" y="675"/>
                </a:lnTo>
                <a:lnTo>
                  <a:pt x="564" y="678"/>
                </a:lnTo>
                <a:lnTo>
                  <a:pt x="564" y="680"/>
                </a:lnTo>
                <a:lnTo>
                  <a:pt x="564" y="681"/>
                </a:lnTo>
                <a:lnTo>
                  <a:pt x="534" y="681"/>
                </a:lnTo>
                <a:lnTo>
                  <a:pt x="531" y="681"/>
                </a:lnTo>
                <a:lnTo>
                  <a:pt x="528" y="681"/>
                </a:lnTo>
                <a:lnTo>
                  <a:pt x="525" y="681"/>
                </a:lnTo>
                <a:lnTo>
                  <a:pt x="525" y="683"/>
                </a:lnTo>
                <a:lnTo>
                  <a:pt x="523" y="683"/>
                </a:lnTo>
                <a:lnTo>
                  <a:pt x="523" y="684"/>
                </a:lnTo>
                <a:lnTo>
                  <a:pt x="522" y="686"/>
                </a:lnTo>
                <a:lnTo>
                  <a:pt x="516" y="690"/>
                </a:lnTo>
                <a:lnTo>
                  <a:pt x="504" y="683"/>
                </a:lnTo>
                <a:lnTo>
                  <a:pt x="500" y="680"/>
                </a:lnTo>
                <a:lnTo>
                  <a:pt x="497" y="678"/>
                </a:lnTo>
                <a:lnTo>
                  <a:pt x="496" y="677"/>
                </a:lnTo>
                <a:lnTo>
                  <a:pt x="491" y="675"/>
                </a:lnTo>
                <a:lnTo>
                  <a:pt x="488" y="672"/>
                </a:lnTo>
                <a:lnTo>
                  <a:pt x="485" y="671"/>
                </a:lnTo>
                <a:lnTo>
                  <a:pt x="484" y="671"/>
                </a:lnTo>
                <a:lnTo>
                  <a:pt x="481" y="669"/>
                </a:lnTo>
                <a:lnTo>
                  <a:pt x="478" y="668"/>
                </a:lnTo>
                <a:lnTo>
                  <a:pt x="473" y="666"/>
                </a:lnTo>
                <a:lnTo>
                  <a:pt x="470" y="666"/>
                </a:lnTo>
                <a:lnTo>
                  <a:pt x="466" y="665"/>
                </a:lnTo>
                <a:lnTo>
                  <a:pt x="461" y="665"/>
                </a:lnTo>
                <a:lnTo>
                  <a:pt x="458" y="665"/>
                </a:lnTo>
                <a:lnTo>
                  <a:pt x="457" y="665"/>
                </a:lnTo>
                <a:lnTo>
                  <a:pt x="452" y="665"/>
                </a:lnTo>
                <a:lnTo>
                  <a:pt x="430" y="665"/>
                </a:lnTo>
                <a:lnTo>
                  <a:pt x="430" y="668"/>
                </a:lnTo>
                <a:lnTo>
                  <a:pt x="430" y="672"/>
                </a:lnTo>
                <a:lnTo>
                  <a:pt x="442" y="672"/>
                </a:lnTo>
                <a:lnTo>
                  <a:pt x="442" y="674"/>
                </a:lnTo>
                <a:lnTo>
                  <a:pt x="442" y="675"/>
                </a:lnTo>
                <a:lnTo>
                  <a:pt x="442" y="678"/>
                </a:lnTo>
                <a:lnTo>
                  <a:pt x="442" y="689"/>
                </a:lnTo>
                <a:lnTo>
                  <a:pt x="449" y="689"/>
                </a:lnTo>
                <a:lnTo>
                  <a:pt x="449" y="678"/>
                </a:lnTo>
                <a:lnTo>
                  <a:pt x="449" y="675"/>
                </a:lnTo>
                <a:lnTo>
                  <a:pt x="449" y="672"/>
                </a:lnTo>
                <a:lnTo>
                  <a:pt x="455" y="672"/>
                </a:lnTo>
                <a:lnTo>
                  <a:pt x="461" y="672"/>
                </a:lnTo>
                <a:lnTo>
                  <a:pt x="466" y="672"/>
                </a:lnTo>
                <a:lnTo>
                  <a:pt x="467" y="672"/>
                </a:lnTo>
                <a:lnTo>
                  <a:pt x="469" y="674"/>
                </a:lnTo>
                <a:lnTo>
                  <a:pt x="469" y="677"/>
                </a:lnTo>
                <a:lnTo>
                  <a:pt x="469" y="698"/>
                </a:lnTo>
                <a:lnTo>
                  <a:pt x="499" y="698"/>
                </a:lnTo>
                <a:lnTo>
                  <a:pt x="502" y="698"/>
                </a:lnTo>
                <a:lnTo>
                  <a:pt x="508" y="698"/>
                </a:lnTo>
                <a:lnTo>
                  <a:pt x="514" y="698"/>
                </a:lnTo>
                <a:lnTo>
                  <a:pt x="517" y="698"/>
                </a:lnTo>
                <a:lnTo>
                  <a:pt x="525" y="698"/>
                </a:lnTo>
                <a:lnTo>
                  <a:pt x="535" y="707"/>
                </a:lnTo>
                <a:lnTo>
                  <a:pt x="531" y="707"/>
                </a:lnTo>
                <a:lnTo>
                  <a:pt x="570" y="742"/>
                </a:lnTo>
                <a:lnTo>
                  <a:pt x="583" y="742"/>
                </a:lnTo>
                <a:lnTo>
                  <a:pt x="602" y="742"/>
                </a:lnTo>
                <a:lnTo>
                  <a:pt x="603" y="742"/>
                </a:lnTo>
                <a:lnTo>
                  <a:pt x="603" y="721"/>
                </a:lnTo>
                <a:lnTo>
                  <a:pt x="602" y="721"/>
                </a:lnTo>
                <a:lnTo>
                  <a:pt x="583" y="721"/>
                </a:lnTo>
                <a:lnTo>
                  <a:pt x="576" y="719"/>
                </a:lnTo>
                <a:lnTo>
                  <a:pt x="576" y="698"/>
                </a:lnTo>
                <a:lnTo>
                  <a:pt x="586" y="698"/>
                </a:lnTo>
                <a:lnTo>
                  <a:pt x="592" y="698"/>
                </a:lnTo>
                <a:lnTo>
                  <a:pt x="592" y="693"/>
                </a:lnTo>
                <a:lnTo>
                  <a:pt x="592" y="690"/>
                </a:lnTo>
                <a:lnTo>
                  <a:pt x="592" y="687"/>
                </a:lnTo>
                <a:lnTo>
                  <a:pt x="599" y="687"/>
                </a:lnTo>
                <a:lnTo>
                  <a:pt x="602" y="687"/>
                </a:lnTo>
                <a:lnTo>
                  <a:pt x="603" y="687"/>
                </a:lnTo>
                <a:lnTo>
                  <a:pt x="603" y="683"/>
                </a:lnTo>
                <a:lnTo>
                  <a:pt x="603" y="671"/>
                </a:lnTo>
                <a:lnTo>
                  <a:pt x="603" y="662"/>
                </a:lnTo>
                <a:lnTo>
                  <a:pt x="603" y="653"/>
                </a:lnTo>
                <a:lnTo>
                  <a:pt x="609" y="654"/>
                </a:lnTo>
                <a:lnTo>
                  <a:pt x="624" y="654"/>
                </a:lnTo>
                <a:lnTo>
                  <a:pt x="624" y="627"/>
                </a:lnTo>
                <a:lnTo>
                  <a:pt x="621" y="627"/>
                </a:lnTo>
                <a:lnTo>
                  <a:pt x="621" y="616"/>
                </a:lnTo>
                <a:lnTo>
                  <a:pt x="621" y="609"/>
                </a:lnTo>
                <a:lnTo>
                  <a:pt x="618" y="610"/>
                </a:lnTo>
                <a:lnTo>
                  <a:pt x="618" y="601"/>
                </a:lnTo>
                <a:lnTo>
                  <a:pt x="605" y="600"/>
                </a:lnTo>
                <a:lnTo>
                  <a:pt x="603" y="600"/>
                </a:lnTo>
                <a:lnTo>
                  <a:pt x="603" y="590"/>
                </a:lnTo>
                <a:lnTo>
                  <a:pt x="603" y="578"/>
                </a:lnTo>
                <a:lnTo>
                  <a:pt x="603" y="536"/>
                </a:lnTo>
                <a:lnTo>
                  <a:pt x="603" y="518"/>
                </a:lnTo>
                <a:lnTo>
                  <a:pt x="603" y="516"/>
                </a:lnTo>
                <a:lnTo>
                  <a:pt x="603" y="515"/>
                </a:lnTo>
                <a:lnTo>
                  <a:pt x="603" y="513"/>
                </a:lnTo>
                <a:lnTo>
                  <a:pt x="603" y="495"/>
                </a:lnTo>
                <a:lnTo>
                  <a:pt x="603" y="438"/>
                </a:lnTo>
                <a:lnTo>
                  <a:pt x="603" y="427"/>
                </a:lnTo>
                <a:lnTo>
                  <a:pt x="629" y="425"/>
                </a:lnTo>
                <a:lnTo>
                  <a:pt x="629" y="418"/>
                </a:lnTo>
                <a:lnTo>
                  <a:pt x="603" y="418"/>
                </a:lnTo>
                <a:lnTo>
                  <a:pt x="602" y="418"/>
                </a:lnTo>
                <a:lnTo>
                  <a:pt x="599" y="418"/>
                </a:lnTo>
                <a:lnTo>
                  <a:pt x="543" y="418"/>
                </a:lnTo>
                <a:lnTo>
                  <a:pt x="537" y="419"/>
                </a:lnTo>
                <a:lnTo>
                  <a:pt x="537" y="283"/>
                </a:lnTo>
                <a:lnTo>
                  <a:pt x="504" y="283"/>
                </a:lnTo>
                <a:lnTo>
                  <a:pt x="469" y="283"/>
                </a:lnTo>
                <a:lnTo>
                  <a:pt x="467" y="145"/>
                </a:lnTo>
                <a:lnTo>
                  <a:pt x="540" y="145"/>
                </a:lnTo>
                <a:lnTo>
                  <a:pt x="549" y="145"/>
                </a:lnTo>
                <a:lnTo>
                  <a:pt x="567" y="145"/>
                </a:lnTo>
                <a:lnTo>
                  <a:pt x="602" y="145"/>
                </a:lnTo>
                <a:lnTo>
                  <a:pt x="603" y="222"/>
                </a:lnTo>
                <a:lnTo>
                  <a:pt x="603" y="283"/>
                </a:lnTo>
                <a:lnTo>
                  <a:pt x="736" y="280"/>
                </a:lnTo>
                <a:lnTo>
                  <a:pt x="739" y="280"/>
                </a:lnTo>
                <a:lnTo>
                  <a:pt x="739" y="392"/>
                </a:lnTo>
                <a:lnTo>
                  <a:pt x="739" y="415"/>
                </a:lnTo>
                <a:lnTo>
                  <a:pt x="739" y="416"/>
                </a:lnTo>
                <a:lnTo>
                  <a:pt x="767" y="415"/>
                </a:lnTo>
                <a:lnTo>
                  <a:pt x="795" y="415"/>
                </a:lnTo>
                <a:lnTo>
                  <a:pt x="808" y="413"/>
                </a:lnTo>
                <a:lnTo>
                  <a:pt x="843" y="413"/>
                </a:lnTo>
                <a:lnTo>
                  <a:pt x="870" y="413"/>
                </a:lnTo>
                <a:lnTo>
                  <a:pt x="871" y="540"/>
                </a:lnTo>
                <a:lnTo>
                  <a:pt x="808" y="540"/>
                </a:lnTo>
                <a:lnTo>
                  <a:pt x="807" y="540"/>
                </a:lnTo>
                <a:lnTo>
                  <a:pt x="807" y="674"/>
                </a:lnTo>
                <a:lnTo>
                  <a:pt x="807" y="675"/>
                </a:lnTo>
                <a:lnTo>
                  <a:pt x="808" y="675"/>
                </a:lnTo>
                <a:lnTo>
                  <a:pt x="813" y="675"/>
                </a:lnTo>
                <a:lnTo>
                  <a:pt x="813" y="674"/>
                </a:lnTo>
                <a:lnTo>
                  <a:pt x="813" y="659"/>
                </a:lnTo>
                <a:lnTo>
                  <a:pt x="820" y="659"/>
                </a:lnTo>
                <a:lnTo>
                  <a:pt x="820" y="674"/>
                </a:lnTo>
                <a:lnTo>
                  <a:pt x="820" y="675"/>
                </a:lnTo>
                <a:lnTo>
                  <a:pt x="825" y="675"/>
                </a:lnTo>
                <a:lnTo>
                  <a:pt x="834" y="675"/>
                </a:lnTo>
                <a:lnTo>
                  <a:pt x="865" y="675"/>
                </a:lnTo>
                <a:lnTo>
                  <a:pt x="874" y="675"/>
                </a:lnTo>
                <a:lnTo>
                  <a:pt x="874" y="674"/>
                </a:lnTo>
                <a:lnTo>
                  <a:pt x="874" y="642"/>
                </a:lnTo>
                <a:lnTo>
                  <a:pt x="874" y="621"/>
                </a:lnTo>
                <a:lnTo>
                  <a:pt x="874" y="540"/>
                </a:lnTo>
                <a:lnTo>
                  <a:pt x="874" y="418"/>
                </a:lnTo>
                <a:lnTo>
                  <a:pt x="874" y="416"/>
                </a:lnTo>
                <a:lnTo>
                  <a:pt x="874" y="413"/>
                </a:lnTo>
                <a:lnTo>
                  <a:pt x="874" y="410"/>
                </a:lnTo>
                <a:lnTo>
                  <a:pt x="873" y="277"/>
                </a:lnTo>
                <a:lnTo>
                  <a:pt x="911" y="277"/>
                </a:lnTo>
                <a:lnTo>
                  <a:pt x="932" y="277"/>
                </a:lnTo>
                <a:lnTo>
                  <a:pt x="933" y="336"/>
                </a:lnTo>
                <a:lnTo>
                  <a:pt x="935" y="338"/>
                </a:lnTo>
                <a:lnTo>
                  <a:pt x="938" y="338"/>
                </a:lnTo>
                <a:lnTo>
                  <a:pt x="938" y="341"/>
                </a:lnTo>
                <a:lnTo>
                  <a:pt x="936" y="345"/>
                </a:lnTo>
                <a:lnTo>
                  <a:pt x="936" y="366"/>
                </a:lnTo>
                <a:lnTo>
                  <a:pt x="935" y="366"/>
                </a:lnTo>
                <a:lnTo>
                  <a:pt x="933" y="366"/>
                </a:lnTo>
                <a:lnTo>
                  <a:pt x="912" y="366"/>
                </a:lnTo>
                <a:lnTo>
                  <a:pt x="912" y="374"/>
                </a:lnTo>
                <a:lnTo>
                  <a:pt x="917" y="374"/>
                </a:lnTo>
                <a:lnTo>
                  <a:pt x="923" y="374"/>
                </a:lnTo>
                <a:lnTo>
                  <a:pt x="923" y="375"/>
                </a:lnTo>
                <a:lnTo>
                  <a:pt x="936" y="375"/>
                </a:lnTo>
                <a:lnTo>
                  <a:pt x="936" y="381"/>
                </a:lnTo>
                <a:lnTo>
                  <a:pt x="936" y="385"/>
                </a:lnTo>
                <a:lnTo>
                  <a:pt x="935" y="410"/>
                </a:lnTo>
                <a:lnTo>
                  <a:pt x="935" y="413"/>
                </a:lnTo>
                <a:lnTo>
                  <a:pt x="939" y="413"/>
                </a:lnTo>
                <a:lnTo>
                  <a:pt x="1007" y="412"/>
                </a:lnTo>
                <a:lnTo>
                  <a:pt x="1019" y="412"/>
                </a:lnTo>
                <a:lnTo>
                  <a:pt x="1025" y="412"/>
                </a:lnTo>
                <a:lnTo>
                  <a:pt x="1027" y="412"/>
                </a:lnTo>
                <a:lnTo>
                  <a:pt x="1031" y="412"/>
                </a:lnTo>
                <a:lnTo>
                  <a:pt x="1033" y="412"/>
                </a:lnTo>
                <a:lnTo>
                  <a:pt x="1037" y="412"/>
                </a:lnTo>
                <a:lnTo>
                  <a:pt x="1051" y="412"/>
                </a:lnTo>
                <a:lnTo>
                  <a:pt x="1055" y="412"/>
                </a:lnTo>
                <a:lnTo>
                  <a:pt x="1057" y="413"/>
                </a:lnTo>
                <a:lnTo>
                  <a:pt x="1058" y="413"/>
                </a:lnTo>
                <a:lnTo>
                  <a:pt x="1058" y="397"/>
                </a:lnTo>
                <a:lnTo>
                  <a:pt x="1060" y="380"/>
                </a:lnTo>
                <a:lnTo>
                  <a:pt x="1068" y="350"/>
                </a:lnTo>
                <a:lnTo>
                  <a:pt x="1086" y="315"/>
                </a:lnTo>
                <a:lnTo>
                  <a:pt x="1105" y="283"/>
                </a:lnTo>
                <a:lnTo>
                  <a:pt x="1128" y="269"/>
                </a:lnTo>
                <a:lnTo>
                  <a:pt x="1129" y="268"/>
                </a:lnTo>
                <a:lnTo>
                  <a:pt x="1134" y="265"/>
                </a:lnTo>
                <a:lnTo>
                  <a:pt x="1178" y="259"/>
                </a:lnTo>
                <a:lnTo>
                  <a:pt x="1211" y="250"/>
                </a:lnTo>
                <a:lnTo>
                  <a:pt x="1239" y="226"/>
                </a:lnTo>
                <a:lnTo>
                  <a:pt x="1258" y="192"/>
                </a:lnTo>
                <a:lnTo>
                  <a:pt x="1267" y="171"/>
                </a:lnTo>
                <a:lnTo>
                  <a:pt x="1270" y="142"/>
                </a:lnTo>
                <a:lnTo>
                  <a:pt x="1270" y="141"/>
                </a:lnTo>
                <a:lnTo>
                  <a:pt x="1282" y="141"/>
                </a:lnTo>
                <a:lnTo>
                  <a:pt x="1283" y="141"/>
                </a:lnTo>
                <a:lnTo>
                  <a:pt x="1291" y="141"/>
                </a:lnTo>
                <a:lnTo>
                  <a:pt x="1294" y="113"/>
                </a:lnTo>
                <a:lnTo>
                  <a:pt x="1300" y="79"/>
                </a:lnTo>
                <a:lnTo>
                  <a:pt x="1300" y="73"/>
                </a:lnTo>
                <a:lnTo>
                  <a:pt x="1301" y="73"/>
                </a:lnTo>
                <a:lnTo>
                  <a:pt x="1301" y="71"/>
                </a:lnTo>
                <a:lnTo>
                  <a:pt x="1301" y="68"/>
                </a:lnTo>
                <a:lnTo>
                  <a:pt x="1303" y="63"/>
                </a:lnTo>
                <a:lnTo>
                  <a:pt x="1309" y="48"/>
                </a:lnTo>
                <a:lnTo>
                  <a:pt x="1316" y="33"/>
                </a:lnTo>
                <a:lnTo>
                  <a:pt x="1325" y="12"/>
                </a:lnTo>
                <a:lnTo>
                  <a:pt x="1328" y="7"/>
                </a:lnTo>
                <a:lnTo>
                  <a:pt x="1330" y="35"/>
                </a:lnTo>
                <a:lnTo>
                  <a:pt x="1328" y="39"/>
                </a:lnTo>
                <a:lnTo>
                  <a:pt x="1395" y="38"/>
                </a:lnTo>
                <a:lnTo>
                  <a:pt x="1396" y="38"/>
                </a:lnTo>
                <a:lnTo>
                  <a:pt x="1396" y="35"/>
                </a:lnTo>
                <a:lnTo>
                  <a:pt x="1396" y="30"/>
                </a:lnTo>
                <a:lnTo>
                  <a:pt x="1402" y="30"/>
                </a:lnTo>
                <a:lnTo>
                  <a:pt x="1405" y="30"/>
                </a:lnTo>
                <a:lnTo>
                  <a:pt x="1405" y="38"/>
                </a:lnTo>
                <a:lnTo>
                  <a:pt x="1398" y="38"/>
                </a:lnTo>
                <a:lnTo>
                  <a:pt x="1398" y="54"/>
                </a:lnTo>
                <a:lnTo>
                  <a:pt x="1396" y="54"/>
                </a:lnTo>
                <a:lnTo>
                  <a:pt x="1395" y="54"/>
                </a:lnTo>
                <a:lnTo>
                  <a:pt x="1374" y="56"/>
                </a:lnTo>
                <a:lnTo>
                  <a:pt x="1374" y="57"/>
                </a:lnTo>
                <a:lnTo>
                  <a:pt x="1375" y="71"/>
                </a:lnTo>
                <a:lnTo>
                  <a:pt x="1334" y="71"/>
                </a:lnTo>
                <a:lnTo>
                  <a:pt x="1330" y="71"/>
                </a:lnTo>
                <a:lnTo>
                  <a:pt x="1330" y="106"/>
                </a:lnTo>
                <a:lnTo>
                  <a:pt x="1393" y="106"/>
                </a:lnTo>
                <a:lnTo>
                  <a:pt x="1395" y="106"/>
                </a:lnTo>
                <a:lnTo>
                  <a:pt x="1398" y="106"/>
                </a:lnTo>
                <a:lnTo>
                  <a:pt x="1398" y="127"/>
                </a:lnTo>
                <a:lnTo>
                  <a:pt x="1398" y="130"/>
                </a:lnTo>
                <a:lnTo>
                  <a:pt x="1396" y="130"/>
                </a:lnTo>
                <a:lnTo>
                  <a:pt x="1384" y="130"/>
                </a:lnTo>
                <a:lnTo>
                  <a:pt x="1377" y="130"/>
                </a:lnTo>
                <a:lnTo>
                  <a:pt x="1377" y="138"/>
                </a:lnTo>
                <a:lnTo>
                  <a:pt x="1377" y="141"/>
                </a:lnTo>
                <a:lnTo>
                  <a:pt x="1384" y="139"/>
                </a:lnTo>
                <a:lnTo>
                  <a:pt x="1398" y="139"/>
                </a:lnTo>
                <a:lnTo>
                  <a:pt x="1399" y="139"/>
                </a:lnTo>
                <a:lnTo>
                  <a:pt x="1399" y="138"/>
                </a:lnTo>
                <a:lnTo>
                  <a:pt x="1399" y="129"/>
                </a:lnTo>
                <a:lnTo>
                  <a:pt x="1408" y="129"/>
                </a:lnTo>
                <a:lnTo>
                  <a:pt x="1408" y="130"/>
                </a:lnTo>
                <a:lnTo>
                  <a:pt x="1416" y="130"/>
                </a:lnTo>
                <a:lnTo>
                  <a:pt x="1416" y="127"/>
                </a:lnTo>
                <a:lnTo>
                  <a:pt x="1416" y="97"/>
                </a:lnTo>
                <a:lnTo>
                  <a:pt x="1414" y="97"/>
                </a:lnTo>
                <a:lnTo>
                  <a:pt x="1414" y="89"/>
                </a:lnTo>
                <a:lnTo>
                  <a:pt x="1419" y="89"/>
                </a:lnTo>
                <a:lnTo>
                  <a:pt x="1454" y="88"/>
                </a:lnTo>
                <a:lnTo>
                  <a:pt x="1454" y="98"/>
                </a:lnTo>
                <a:lnTo>
                  <a:pt x="1454" y="100"/>
                </a:lnTo>
                <a:lnTo>
                  <a:pt x="1452" y="103"/>
                </a:lnTo>
                <a:lnTo>
                  <a:pt x="1452" y="126"/>
                </a:lnTo>
                <a:lnTo>
                  <a:pt x="1464" y="126"/>
                </a:lnTo>
                <a:lnTo>
                  <a:pt x="1464" y="139"/>
                </a:lnTo>
                <a:lnTo>
                  <a:pt x="1466" y="139"/>
                </a:lnTo>
                <a:lnTo>
                  <a:pt x="1491" y="138"/>
                </a:lnTo>
                <a:lnTo>
                  <a:pt x="1530" y="98"/>
                </a:lnTo>
                <a:lnTo>
                  <a:pt x="1530" y="70"/>
                </a:lnTo>
                <a:lnTo>
                  <a:pt x="1535" y="70"/>
                </a:lnTo>
                <a:lnTo>
                  <a:pt x="1574" y="70"/>
                </a:lnTo>
                <a:lnTo>
                  <a:pt x="1654" y="0"/>
                </a:lnTo>
                <a:lnTo>
                  <a:pt x="1693" y="0"/>
                </a:lnTo>
                <a:lnTo>
                  <a:pt x="1710" y="17"/>
                </a:lnTo>
                <a:lnTo>
                  <a:pt x="1731" y="38"/>
                </a:lnTo>
                <a:lnTo>
                  <a:pt x="1731" y="53"/>
                </a:lnTo>
                <a:lnTo>
                  <a:pt x="1701" y="83"/>
                </a:lnTo>
                <a:lnTo>
                  <a:pt x="1698" y="86"/>
                </a:lnTo>
                <a:lnTo>
                  <a:pt x="1681" y="103"/>
                </a:lnTo>
                <a:lnTo>
                  <a:pt x="1680" y="104"/>
                </a:lnTo>
                <a:lnTo>
                  <a:pt x="1680" y="106"/>
                </a:lnTo>
                <a:lnTo>
                  <a:pt x="1662" y="120"/>
                </a:lnTo>
                <a:lnTo>
                  <a:pt x="1662" y="112"/>
                </a:lnTo>
                <a:lnTo>
                  <a:pt x="1647" y="129"/>
                </a:lnTo>
                <a:lnTo>
                  <a:pt x="1647" y="136"/>
                </a:lnTo>
                <a:lnTo>
                  <a:pt x="1663" y="136"/>
                </a:lnTo>
                <a:lnTo>
                  <a:pt x="1677" y="136"/>
                </a:lnTo>
                <a:lnTo>
                  <a:pt x="1699" y="135"/>
                </a:lnTo>
                <a:lnTo>
                  <a:pt x="1730" y="135"/>
                </a:lnTo>
                <a:lnTo>
                  <a:pt x="1763" y="135"/>
                </a:lnTo>
                <a:lnTo>
                  <a:pt x="1764" y="135"/>
                </a:lnTo>
                <a:lnTo>
                  <a:pt x="1770" y="133"/>
                </a:lnTo>
                <a:lnTo>
                  <a:pt x="1772" y="133"/>
                </a:lnTo>
                <a:lnTo>
                  <a:pt x="1772" y="132"/>
                </a:lnTo>
                <a:lnTo>
                  <a:pt x="1772" y="100"/>
                </a:lnTo>
                <a:lnTo>
                  <a:pt x="1785" y="100"/>
                </a:lnTo>
                <a:lnTo>
                  <a:pt x="1785" y="121"/>
                </a:lnTo>
                <a:lnTo>
                  <a:pt x="1787" y="121"/>
                </a:lnTo>
                <a:lnTo>
                  <a:pt x="1787" y="132"/>
                </a:lnTo>
                <a:lnTo>
                  <a:pt x="1791" y="132"/>
                </a:lnTo>
                <a:lnTo>
                  <a:pt x="1791" y="126"/>
                </a:lnTo>
                <a:lnTo>
                  <a:pt x="1797" y="126"/>
                </a:lnTo>
                <a:lnTo>
                  <a:pt x="1797" y="109"/>
                </a:lnTo>
                <a:lnTo>
                  <a:pt x="1797" y="91"/>
                </a:lnTo>
                <a:lnTo>
                  <a:pt x="1800" y="91"/>
                </a:lnTo>
                <a:lnTo>
                  <a:pt x="1853" y="91"/>
                </a:lnTo>
                <a:lnTo>
                  <a:pt x="1864" y="91"/>
                </a:lnTo>
                <a:lnTo>
                  <a:pt x="1865" y="91"/>
                </a:lnTo>
                <a:lnTo>
                  <a:pt x="1865" y="116"/>
                </a:lnTo>
                <a:lnTo>
                  <a:pt x="1865" y="129"/>
                </a:lnTo>
                <a:lnTo>
                  <a:pt x="1865" y="130"/>
                </a:lnTo>
                <a:lnTo>
                  <a:pt x="1865" y="132"/>
                </a:lnTo>
                <a:lnTo>
                  <a:pt x="1870" y="132"/>
                </a:lnTo>
                <a:lnTo>
                  <a:pt x="1871" y="132"/>
                </a:lnTo>
                <a:lnTo>
                  <a:pt x="1871" y="130"/>
                </a:lnTo>
                <a:lnTo>
                  <a:pt x="1871" y="124"/>
                </a:lnTo>
                <a:lnTo>
                  <a:pt x="1871" y="121"/>
                </a:lnTo>
                <a:lnTo>
                  <a:pt x="1877" y="120"/>
                </a:lnTo>
                <a:lnTo>
                  <a:pt x="1877" y="121"/>
                </a:lnTo>
                <a:lnTo>
                  <a:pt x="1877" y="130"/>
                </a:lnTo>
                <a:lnTo>
                  <a:pt x="1877" y="132"/>
                </a:lnTo>
                <a:lnTo>
                  <a:pt x="1880" y="132"/>
                </a:lnTo>
                <a:lnTo>
                  <a:pt x="1898" y="132"/>
                </a:lnTo>
                <a:lnTo>
                  <a:pt x="1909" y="132"/>
                </a:lnTo>
                <a:lnTo>
                  <a:pt x="1909" y="130"/>
                </a:lnTo>
                <a:lnTo>
                  <a:pt x="1909" y="120"/>
                </a:lnTo>
                <a:lnTo>
                  <a:pt x="1920" y="120"/>
                </a:lnTo>
                <a:lnTo>
                  <a:pt x="1920" y="110"/>
                </a:lnTo>
                <a:lnTo>
                  <a:pt x="1920" y="107"/>
                </a:lnTo>
                <a:lnTo>
                  <a:pt x="1932" y="106"/>
                </a:lnTo>
                <a:lnTo>
                  <a:pt x="1933" y="106"/>
                </a:lnTo>
                <a:lnTo>
                  <a:pt x="1933" y="97"/>
                </a:lnTo>
                <a:lnTo>
                  <a:pt x="1935" y="95"/>
                </a:lnTo>
                <a:lnTo>
                  <a:pt x="1944" y="85"/>
                </a:lnTo>
                <a:lnTo>
                  <a:pt x="1945" y="65"/>
                </a:lnTo>
                <a:lnTo>
                  <a:pt x="1974" y="65"/>
                </a:lnTo>
                <a:lnTo>
                  <a:pt x="1977" y="66"/>
                </a:lnTo>
                <a:lnTo>
                  <a:pt x="1978" y="66"/>
                </a:lnTo>
                <a:lnTo>
                  <a:pt x="2001" y="66"/>
                </a:lnTo>
                <a:lnTo>
                  <a:pt x="2001" y="63"/>
                </a:lnTo>
                <a:lnTo>
                  <a:pt x="2002" y="63"/>
                </a:lnTo>
                <a:lnTo>
                  <a:pt x="2005" y="60"/>
                </a:lnTo>
                <a:lnTo>
                  <a:pt x="2007" y="60"/>
                </a:lnTo>
                <a:lnTo>
                  <a:pt x="2009" y="60"/>
                </a:lnTo>
                <a:lnTo>
                  <a:pt x="2010" y="59"/>
                </a:lnTo>
                <a:lnTo>
                  <a:pt x="2012" y="57"/>
                </a:lnTo>
                <a:lnTo>
                  <a:pt x="2015" y="57"/>
                </a:lnTo>
                <a:lnTo>
                  <a:pt x="2018" y="54"/>
                </a:lnTo>
                <a:lnTo>
                  <a:pt x="2022" y="59"/>
                </a:lnTo>
                <a:lnTo>
                  <a:pt x="2028" y="59"/>
                </a:lnTo>
                <a:lnTo>
                  <a:pt x="2036" y="60"/>
                </a:lnTo>
                <a:lnTo>
                  <a:pt x="2036" y="62"/>
                </a:lnTo>
                <a:lnTo>
                  <a:pt x="2037" y="63"/>
                </a:lnTo>
                <a:lnTo>
                  <a:pt x="2033" y="68"/>
                </a:lnTo>
                <a:lnTo>
                  <a:pt x="2004" y="100"/>
                </a:lnTo>
                <a:lnTo>
                  <a:pt x="1999" y="104"/>
                </a:lnTo>
                <a:lnTo>
                  <a:pt x="1942" y="168"/>
                </a:lnTo>
                <a:lnTo>
                  <a:pt x="1938" y="171"/>
                </a:lnTo>
                <a:lnTo>
                  <a:pt x="1938" y="169"/>
                </a:lnTo>
                <a:lnTo>
                  <a:pt x="1936" y="168"/>
                </a:lnTo>
                <a:lnTo>
                  <a:pt x="1936" y="166"/>
                </a:lnTo>
                <a:lnTo>
                  <a:pt x="1936" y="162"/>
                </a:lnTo>
                <a:lnTo>
                  <a:pt x="1935" y="157"/>
                </a:lnTo>
                <a:lnTo>
                  <a:pt x="1935" y="154"/>
                </a:lnTo>
                <a:lnTo>
                  <a:pt x="1936" y="153"/>
                </a:lnTo>
                <a:lnTo>
                  <a:pt x="1956" y="133"/>
                </a:lnTo>
                <a:lnTo>
                  <a:pt x="1957" y="129"/>
                </a:lnTo>
                <a:lnTo>
                  <a:pt x="1953" y="130"/>
                </a:lnTo>
                <a:lnTo>
                  <a:pt x="1933" y="132"/>
                </a:lnTo>
                <a:lnTo>
                  <a:pt x="1933" y="154"/>
                </a:lnTo>
                <a:lnTo>
                  <a:pt x="1933" y="159"/>
                </a:lnTo>
                <a:lnTo>
                  <a:pt x="1933" y="162"/>
                </a:lnTo>
                <a:lnTo>
                  <a:pt x="1933" y="163"/>
                </a:lnTo>
                <a:lnTo>
                  <a:pt x="1933" y="166"/>
                </a:lnTo>
                <a:lnTo>
                  <a:pt x="1935" y="168"/>
                </a:lnTo>
                <a:lnTo>
                  <a:pt x="1936" y="171"/>
                </a:lnTo>
                <a:lnTo>
                  <a:pt x="1936" y="173"/>
                </a:lnTo>
                <a:lnTo>
                  <a:pt x="1938" y="173"/>
                </a:lnTo>
                <a:lnTo>
                  <a:pt x="1932" y="179"/>
                </a:lnTo>
                <a:lnTo>
                  <a:pt x="1930" y="180"/>
                </a:lnTo>
                <a:lnTo>
                  <a:pt x="1895" y="218"/>
                </a:lnTo>
                <a:lnTo>
                  <a:pt x="1891" y="222"/>
                </a:lnTo>
                <a:lnTo>
                  <a:pt x="1885" y="229"/>
                </a:lnTo>
                <a:lnTo>
                  <a:pt x="1882" y="232"/>
                </a:lnTo>
                <a:lnTo>
                  <a:pt x="1883" y="233"/>
                </a:lnTo>
                <a:lnTo>
                  <a:pt x="1886" y="235"/>
                </a:lnTo>
                <a:lnTo>
                  <a:pt x="1886" y="236"/>
                </a:lnTo>
                <a:lnTo>
                  <a:pt x="1892" y="241"/>
                </a:lnTo>
                <a:lnTo>
                  <a:pt x="1895" y="244"/>
                </a:lnTo>
                <a:lnTo>
                  <a:pt x="1897" y="245"/>
                </a:lnTo>
                <a:lnTo>
                  <a:pt x="1897" y="247"/>
                </a:lnTo>
                <a:lnTo>
                  <a:pt x="1891" y="248"/>
                </a:lnTo>
                <a:lnTo>
                  <a:pt x="1888" y="251"/>
                </a:lnTo>
                <a:lnTo>
                  <a:pt x="1895" y="257"/>
                </a:lnTo>
                <a:lnTo>
                  <a:pt x="1894" y="260"/>
                </a:lnTo>
                <a:lnTo>
                  <a:pt x="1891" y="265"/>
                </a:lnTo>
                <a:lnTo>
                  <a:pt x="1889" y="269"/>
                </a:lnTo>
                <a:lnTo>
                  <a:pt x="1889" y="272"/>
                </a:lnTo>
                <a:lnTo>
                  <a:pt x="1889" y="274"/>
                </a:lnTo>
                <a:lnTo>
                  <a:pt x="1912" y="274"/>
                </a:lnTo>
                <a:lnTo>
                  <a:pt x="1932" y="274"/>
                </a:lnTo>
                <a:lnTo>
                  <a:pt x="1938" y="274"/>
                </a:lnTo>
                <a:lnTo>
                  <a:pt x="1938" y="271"/>
                </a:lnTo>
                <a:lnTo>
                  <a:pt x="1938" y="259"/>
                </a:lnTo>
                <a:lnTo>
                  <a:pt x="1936" y="247"/>
                </a:lnTo>
                <a:lnTo>
                  <a:pt x="1936" y="229"/>
                </a:lnTo>
                <a:lnTo>
                  <a:pt x="1936" y="227"/>
                </a:lnTo>
                <a:lnTo>
                  <a:pt x="1953" y="218"/>
                </a:lnTo>
                <a:lnTo>
                  <a:pt x="1965" y="212"/>
                </a:lnTo>
                <a:lnTo>
                  <a:pt x="1969" y="209"/>
                </a:lnTo>
                <a:lnTo>
                  <a:pt x="1971" y="212"/>
                </a:lnTo>
                <a:lnTo>
                  <a:pt x="1978" y="226"/>
                </a:lnTo>
                <a:lnTo>
                  <a:pt x="1983" y="222"/>
                </a:lnTo>
                <a:lnTo>
                  <a:pt x="1987" y="221"/>
                </a:lnTo>
                <a:lnTo>
                  <a:pt x="2002" y="221"/>
                </a:lnTo>
                <a:lnTo>
                  <a:pt x="2004" y="221"/>
                </a:lnTo>
                <a:lnTo>
                  <a:pt x="2004" y="241"/>
                </a:lnTo>
                <a:lnTo>
                  <a:pt x="2004" y="244"/>
                </a:lnTo>
                <a:lnTo>
                  <a:pt x="2005" y="259"/>
                </a:lnTo>
                <a:lnTo>
                  <a:pt x="2001" y="262"/>
                </a:lnTo>
                <a:lnTo>
                  <a:pt x="1989" y="272"/>
                </a:lnTo>
                <a:lnTo>
                  <a:pt x="1987" y="274"/>
                </a:lnTo>
                <a:lnTo>
                  <a:pt x="1989" y="274"/>
                </a:lnTo>
                <a:lnTo>
                  <a:pt x="1990" y="274"/>
                </a:lnTo>
                <a:lnTo>
                  <a:pt x="2001" y="274"/>
                </a:lnTo>
                <a:lnTo>
                  <a:pt x="2037" y="274"/>
                </a:lnTo>
                <a:lnTo>
                  <a:pt x="2040" y="274"/>
                </a:lnTo>
                <a:lnTo>
                  <a:pt x="2073" y="275"/>
                </a:lnTo>
                <a:lnTo>
                  <a:pt x="2073" y="279"/>
                </a:lnTo>
                <a:lnTo>
                  <a:pt x="2075" y="327"/>
                </a:lnTo>
                <a:lnTo>
                  <a:pt x="2075" y="338"/>
                </a:lnTo>
                <a:lnTo>
                  <a:pt x="2075" y="341"/>
                </a:lnTo>
                <a:lnTo>
                  <a:pt x="2076" y="412"/>
                </a:lnTo>
                <a:lnTo>
                  <a:pt x="2010" y="412"/>
                </a:lnTo>
                <a:lnTo>
                  <a:pt x="2010" y="422"/>
                </a:lnTo>
                <a:lnTo>
                  <a:pt x="2009" y="471"/>
                </a:lnTo>
                <a:lnTo>
                  <a:pt x="1959" y="472"/>
                </a:lnTo>
                <a:lnTo>
                  <a:pt x="1957" y="537"/>
                </a:lnTo>
                <a:lnTo>
                  <a:pt x="1965" y="537"/>
                </a:lnTo>
                <a:lnTo>
                  <a:pt x="1968" y="537"/>
                </a:lnTo>
                <a:lnTo>
                  <a:pt x="1975" y="537"/>
                </a:lnTo>
                <a:lnTo>
                  <a:pt x="1974" y="539"/>
                </a:lnTo>
                <a:lnTo>
                  <a:pt x="1966" y="539"/>
                </a:lnTo>
                <a:lnTo>
                  <a:pt x="1957" y="539"/>
                </a:lnTo>
                <a:lnTo>
                  <a:pt x="1957" y="572"/>
                </a:lnTo>
                <a:lnTo>
                  <a:pt x="1957" y="589"/>
                </a:lnTo>
                <a:lnTo>
                  <a:pt x="1957" y="603"/>
                </a:lnTo>
                <a:lnTo>
                  <a:pt x="1957" y="607"/>
                </a:lnTo>
                <a:lnTo>
                  <a:pt x="1992" y="607"/>
                </a:lnTo>
                <a:lnTo>
                  <a:pt x="1996" y="613"/>
                </a:lnTo>
                <a:lnTo>
                  <a:pt x="2001" y="619"/>
                </a:lnTo>
                <a:lnTo>
                  <a:pt x="1990" y="628"/>
                </a:lnTo>
                <a:lnTo>
                  <a:pt x="1989" y="631"/>
                </a:lnTo>
                <a:lnTo>
                  <a:pt x="1986" y="633"/>
                </a:lnTo>
                <a:lnTo>
                  <a:pt x="1987" y="637"/>
                </a:lnTo>
                <a:lnTo>
                  <a:pt x="1987" y="640"/>
                </a:lnTo>
                <a:lnTo>
                  <a:pt x="1989" y="651"/>
                </a:lnTo>
                <a:lnTo>
                  <a:pt x="1987" y="653"/>
                </a:lnTo>
                <a:lnTo>
                  <a:pt x="1987" y="654"/>
                </a:lnTo>
                <a:lnTo>
                  <a:pt x="1989" y="654"/>
                </a:lnTo>
                <a:lnTo>
                  <a:pt x="1993" y="654"/>
                </a:lnTo>
                <a:lnTo>
                  <a:pt x="2007" y="654"/>
                </a:lnTo>
                <a:lnTo>
                  <a:pt x="2007" y="659"/>
                </a:lnTo>
                <a:lnTo>
                  <a:pt x="2007" y="663"/>
                </a:lnTo>
                <a:lnTo>
                  <a:pt x="2007" y="672"/>
                </a:lnTo>
                <a:lnTo>
                  <a:pt x="2007" y="674"/>
                </a:lnTo>
                <a:lnTo>
                  <a:pt x="2007" y="677"/>
                </a:lnTo>
                <a:lnTo>
                  <a:pt x="2007" y="683"/>
                </a:lnTo>
                <a:lnTo>
                  <a:pt x="2005" y="703"/>
                </a:lnTo>
                <a:lnTo>
                  <a:pt x="2005" y="709"/>
                </a:lnTo>
                <a:lnTo>
                  <a:pt x="2007" y="709"/>
                </a:lnTo>
                <a:lnTo>
                  <a:pt x="2013" y="709"/>
                </a:lnTo>
                <a:lnTo>
                  <a:pt x="2019" y="709"/>
                </a:lnTo>
                <a:lnTo>
                  <a:pt x="2028" y="709"/>
                </a:lnTo>
                <a:lnTo>
                  <a:pt x="2034" y="709"/>
                </a:lnTo>
                <a:lnTo>
                  <a:pt x="2045" y="709"/>
                </a:lnTo>
                <a:lnTo>
                  <a:pt x="2048" y="709"/>
                </a:lnTo>
                <a:lnTo>
                  <a:pt x="2051" y="709"/>
                </a:lnTo>
                <a:lnTo>
                  <a:pt x="2051" y="730"/>
                </a:lnTo>
                <a:lnTo>
                  <a:pt x="2051" y="733"/>
                </a:lnTo>
                <a:lnTo>
                  <a:pt x="2072" y="733"/>
                </a:lnTo>
                <a:lnTo>
                  <a:pt x="2075" y="733"/>
                </a:lnTo>
                <a:lnTo>
                  <a:pt x="2075" y="739"/>
                </a:lnTo>
                <a:lnTo>
                  <a:pt x="2075" y="740"/>
                </a:lnTo>
                <a:lnTo>
                  <a:pt x="2075" y="746"/>
                </a:lnTo>
                <a:lnTo>
                  <a:pt x="2075" y="763"/>
                </a:lnTo>
                <a:lnTo>
                  <a:pt x="2075" y="768"/>
                </a:lnTo>
                <a:lnTo>
                  <a:pt x="2075" y="772"/>
                </a:lnTo>
                <a:lnTo>
                  <a:pt x="2075" y="777"/>
                </a:lnTo>
                <a:lnTo>
                  <a:pt x="2076" y="777"/>
                </a:lnTo>
                <a:lnTo>
                  <a:pt x="2084" y="777"/>
                </a:lnTo>
                <a:lnTo>
                  <a:pt x="2085" y="777"/>
                </a:lnTo>
                <a:lnTo>
                  <a:pt x="2085" y="781"/>
                </a:lnTo>
                <a:lnTo>
                  <a:pt x="2090" y="781"/>
                </a:lnTo>
                <a:lnTo>
                  <a:pt x="2090" y="792"/>
                </a:lnTo>
                <a:lnTo>
                  <a:pt x="2076" y="792"/>
                </a:lnTo>
                <a:lnTo>
                  <a:pt x="2075" y="792"/>
                </a:lnTo>
                <a:lnTo>
                  <a:pt x="2073" y="792"/>
                </a:lnTo>
                <a:lnTo>
                  <a:pt x="2073" y="796"/>
                </a:lnTo>
                <a:lnTo>
                  <a:pt x="2073" y="799"/>
                </a:lnTo>
                <a:lnTo>
                  <a:pt x="2066" y="799"/>
                </a:lnTo>
                <a:lnTo>
                  <a:pt x="2063" y="799"/>
                </a:lnTo>
                <a:lnTo>
                  <a:pt x="2060" y="799"/>
                </a:lnTo>
                <a:lnTo>
                  <a:pt x="2060" y="809"/>
                </a:lnTo>
                <a:lnTo>
                  <a:pt x="2061" y="809"/>
                </a:lnTo>
                <a:lnTo>
                  <a:pt x="2064" y="809"/>
                </a:lnTo>
                <a:lnTo>
                  <a:pt x="2066" y="809"/>
                </a:lnTo>
                <a:lnTo>
                  <a:pt x="2067" y="809"/>
                </a:lnTo>
                <a:lnTo>
                  <a:pt x="2073" y="809"/>
                </a:lnTo>
                <a:lnTo>
                  <a:pt x="2075" y="809"/>
                </a:lnTo>
                <a:lnTo>
                  <a:pt x="2076" y="809"/>
                </a:lnTo>
                <a:lnTo>
                  <a:pt x="1978" y="809"/>
                </a:lnTo>
                <a:lnTo>
                  <a:pt x="1974" y="810"/>
                </a:lnTo>
                <a:lnTo>
                  <a:pt x="1974" y="798"/>
                </a:lnTo>
                <a:lnTo>
                  <a:pt x="1974" y="796"/>
                </a:lnTo>
                <a:lnTo>
                  <a:pt x="1974" y="790"/>
                </a:lnTo>
                <a:lnTo>
                  <a:pt x="1974" y="783"/>
                </a:lnTo>
                <a:lnTo>
                  <a:pt x="1972" y="743"/>
                </a:lnTo>
                <a:lnTo>
                  <a:pt x="1972" y="742"/>
                </a:lnTo>
                <a:lnTo>
                  <a:pt x="1981" y="742"/>
                </a:lnTo>
                <a:lnTo>
                  <a:pt x="1981" y="718"/>
                </a:lnTo>
                <a:lnTo>
                  <a:pt x="1981" y="715"/>
                </a:lnTo>
                <a:lnTo>
                  <a:pt x="1956" y="715"/>
                </a:lnTo>
                <a:lnTo>
                  <a:pt x="1956" y="740"/>
                </a:lnTo>
                <a:lnTo>
                  <a:pt x="1962" y="740"/>
                </a:lnTo>
                <a:lnTo>
                  <a:pt x="1965" y="740"/>
                </a:lnTo>
                <a:lnTo>
                  <a:pt x="1965" y="727"/>
                </a:lnTo>
                <a:lnTo>
                  <a:pt x="1966" y="727"/>
                </a:lnTo>
                <a:lnTo>
                  <a:pt x="1974" y="727"/>
                </a:lnTo>
                <a:lnTo>
                  <a:pt x="1974" y="740"/>
                </a:lnTo>
                <a:lnTo>
                  <a:pt x="1972" y="742"/>
                </a:lnTo>
                <a:lnTo>
                  <a:pt x="1971" y="742"/>
                </a:lnTo>
                <a:lnTo>
                  <a:pt x="1971" y="743"/>
                </a:lnTo>
                <a:lnTo>
                  <a:pt x="1971" y="746"/>
                </a:lnTo>
                <a:lnTo>
                  <a:pt x="1971" y="757"/>
                </a:lnTo>
                <a:lnTo>
                  <a:pt x="1971" y="762"/>
                </a:lnTo>
                <a:lnTo>
                  <a:pt x="1971" y="769"/>
                </a:lnTo>
                <a:lnTo>
                  <a:pt x="1971" y="771"/>
                </a:lnTo>
                <a:lnTo>
                  <a:pt x="1971" y="775"/>
                </a:lnTo>
                <a:lnTo>
                  <a:pt x="1971" y="778"/>
                </a:lnTo>
                <a:lnTo>
                  <a:pt x="1948" y="778"/>
                </a:lnTo>
                <a:lnTo>
                  <a:pt x="1942" y="778"/>
                </a:lnTo>
                <a:lnTo>
                  <a:pt x="1939" y="778"/>
                </a:lnTo>
                <a:lnTo>
                  <a:pt x="1939" y="781"/>
                </a:lnTo>
                <a:lnTo>
                  <a:pt x="1939" y="784"/>
                </a:lnTo>
                <a:lnTo>
                  <a:pt x="1941" y="790"/>
                </a:lnTo>
                <a:lnTo>
                  <a:pt x="1941" y="796"/>
                </a:lnTo>
                <a:lnTo>
                  <a:pt x="1941" y="802"/>
                </a:lnTo>
                <a:lnTo>
                  <a:pt x="1941" y="805"/>
                </a:lnTo>
                <a:lnTo>
                  <a:pt x="1941" y="810"/>
                </a:lnTo>
                <a:lnTo>
                  <a:pt x="1942" y="810"/>
                </a:lnTo>
                <a:lnTo>
                  <a:pt x="1945" y="810"/>
                </a:lnTo>
                <a:lnTo>
                  <a:pt x="1954" y="810"/>
                </a:lnTo>
                <a:lnTo>
                  <a:pt x="1962" y="810"/>
                </a:lnTo>
                <a:lnTo>
                  <a:pt x="1971" y="805"/>
                </a:lnTo>
                <a:lnTo>
                  <a:pt x="1972" y="805"/>
                </a:lnTo>
                <a:lnTo>
                  <a:pt x="1972" y="812"/>
                </a:lnTo>
                <a:lnTo>
                  <a:pt x="2007" y="812"/>
                </a:lnTo>
                <a:lnTo>
                  <a:pt x="2007" y="821"/>
                </a:lnTo>
                <a:lnTo>
                  <a:pt x="2007" y="827"/>
                </a:lnTo>
                <a:lnTo>
                  <a:pt x="2034" y="827"/>
                </a:lnTo>
                <a:lnTo>
                  <a:pt x="2036" y="827"/>
                </a:lnTo>
                <a:lnTo>
                  <a:pt x="2045" y="827"/>
                </a:lnTo>
                <a:lnTo>
                  <a:pt x="2054" y="827"/>
                </a:lnTo>
                <a:lnTo>
                  <a:pt x="2060" y="827"/>
                </a:lnTo>
                <a:lnTo>
                  <a:pt x="2060" y="834"/>
                </a:lnTo>
                <a:lnTo>
                  <a:pt x="2061" y="843"/>
                </a:lnTo>
                <a:lnTo>
                  <a:pt x="2076" y="843"/>
                </a:lnTo>
                <a:lnTo>
                  <a:pt x="2076" y="854"/>
                </a:lnTo>
                <a:lnTo>
                  <a:pt x="2061" y="854"/>
                </a:lnTo>
                <a:lnTo>
                  <a:pt x="2061" y="862"/>
                </a:lnTo>
                <a:lnTo>
                  <a:pt x="2076" y="862"/>
                </a:lnTo>
                <a:lnTo>
                  <a:pt x="2076" y="863"/>
                </a:lnTo>
                <a:lnTo>
                  <a:pt x="2057" y="863"/>
                </a:lnTo>
                <a:lnTo>
                  <a:pt x="2057" y="871"/>
                </a:lnTo>
                <a:lnTo>
                  <a:pt x="2040" y="871"/>
                </a:lnTo>
                <a:lnTo>
                  <a:pt x="2024" y="871"/>
                </a:lnTo>
                <a:lnTo>
                  <a:pt x="2007" y="871"/>
                </a:lnTo>
                <a:lnTo>
                  <a:pt x="2007" y="911"/>
                </a:lnTo>
                <a:lnTo>
                  <a:pt x="2001" y="911"/>
                </a:lnTo>
                <a:lnTo>
                  <a:pt x="1990" y="911"/>
                </a:lnTo>
                <a:lnTo>
                  <a:pt x="1974" y="911"/>
                </a:lnTo>
                <a:lnTo>
                  <a:pt x="1956" y="911"/>
                </a:lnTo>
                <a:lnTo>
                  <a:pt x="1953" y="911"/>
                </a:lnTo>
                <a:lnTo>
                  <a:pt x="1953" y="908"/>
                </a:lnTo>
                <a:lnTo>
                  <a:pt x="1953" y="895"/>
                </a:lnTo>
                <a:lnTo>
                  <a:pt x="1941" y="895"/>
                </a:lnTo>
                <a:lnTo>
                  <a:pt x="1941" y="896"/>
                </a:lnTo>
                <a:lnTo>
                  <a:pt x="1941" y="905"/>
                </a:lnTo>
                <a:lnTo>
                  <a:pt x="1941" y="908"/>
                </a:lnTo>
                <a:lnTo>
                  <a:pt x="1941" y="916"/>
                </a:lnTo>
                <a:lnTo>
                  <a:pt x="1941" y="928"/>
                </a:lnTo>
                <a:lnTo>
                  <a:pt x="1871" y="927"/>
                </a:lnTo>
                <a:lnTo>
                  <a:pt x="1871" y="895"/>
                </a:lnTo>
                <a:lnTo>
                  <a:pt x="1871" y="893"/>
                </a:lnTo>
                <a:lnTo>
                  <a:pt x="1871" y="884"/>
                </a:lnTo>
                <a:lnTo>
                  <a:pt x="1871" y="877"/>
                </a:lnTo>
                <a:lnTo>
                  <a:pt x="1868" y="877"/>
                </a:lnTo>
                <a:lnTo>
                  <a:pt x="1861" y="877"/>
                </a:lnTo>
                <a:lnTo>
                  <a:pt x="1861" y="872"/>
                </a:lnTo>
                <a:lnTo>
                  <a:pt x="1861" y="871"/>
                </a:lnTo>
                <a:lnTo>
                  <a:pt x="1861" y="868"/>
                </a:lnTo>
                <a:lnTo>
                  <a:pt x="1862" y="858"/>
                </a:lnTo>
                <a:lnTo>
                  <a:pt x="1850" y="840"/>
                </a:lnTo>
                <a:lnTo>
                  <a:pt x="1850" y="834"/>
                </a:lnTo>
                <a:lnTo>
                  <a:pt x="1849" y="834"/>
                </a:lnTo>
                <a:lnTo>
                  <a:pt x="1806" y="833"/>
                </a:lnTo>
                <a:lnTo>
                  <a:pt x="1805" y="834"/>
                </a:lnTo>
                <a:lnTo>
                  <a:pt x="1805" y="828"/>
                </a:lnTo>
                <a:lnTo>
                  <a:pt x="1805" y="827"/>
                </a:lnTo>
                <a:lnTo>
                  <a:pt x="1805" y="825"/>
                </a:lnTo>
                <a:lnTo>
                  <a:pt x="1805" y="824"/>
                </a:lnTo>
                <a:lnTo>
                  <a:pt x="1805" y="822"/>
                </a:lnTo>
                <a:lnTo>
                  <a:pt x="1805" y="819"/>
                </a:lnTo>
                <a:lnTo>
                  <a:pt x="1805" y="818"/>
                </a:lnTo>
                <a:lnTo>
                  <a:pt x="1806" y="816"/>
                </a:lnTo>
                <a:lnTo>
                  <a:pt x="1850" y="818"/>
                </a:lnTo>
                <a:lnTo>
                  <a:pt x="1850" y="815"/>
                </a:lnTo>
                <a:lnTo>
                  <a:pt x="1846" y="813"/>
                </a:lnTo>
                <a:lnTo>
                  <a:pt x="1843" y="812"/>
                </a:lnTo>
                <a:lnTo>
                  <a:pt x="1843" y="809"/>
                </a:lnTo>
                <a:lnTo>
                  <a:pt x="1843" y="805"/>
                </a:lnTo>
                <a:lnTo>
                  <a:pt x="1843" y="801"/>
                </a:lnTo>
                <a:lnTo>
                  <a:pt x="1843" y="799"/>
                </a:lnTo>
                <a:lnTo>
                  <a:pt x="1843" y="792"/>
                </a:lnTo>
                <a:lnTo>
                  <a:pt x="1849" y="792"/>
                </a:lnTo>
                <a:lnTo>
                  <a:pt x="1849" y="790"/>
                </a:lnTo>
                <a:lnTo>
                  <a:pt x="1849" y="778"/>
                </a:lnTo>
                <a:lnTo>
                  <a:pt x="1849" y="777"/>
                </a:lnTo>
                <a:lnTo>
                  <a:pt x="1849" y="775"/>
                </a:lnTo>
                <a:lnTo>
                  <a:pt x="1838" y="775"/>
                </a:lnTo>
                <a:lnTo>
                  <a:pt x="1835" y="775"/>
                </a:lnTo>
                <a:lnTo>
                  <a:pt x="1835" y="777"/>
                </a:lnTo>
                <a:lnTo>
                  <a:pt x="1835" y="778"/>
                </a:lnTo>
                <a:lnTo>
                  <a:pt x="1835" y="789"/>
                </a:lnTo>
                <a:lnTo>
                  <a:pt x="1838" y="790"/>
                </a:lnTo>
                <a:lnTo>
                  <a:pt x="1841" y="792"/>
                </a:lnTo>
                <a:lnTo>
                  <a:pt x="1841" y="801"/>
                </a:lnTo>
                <a:lnTo>
                  <a:pt x="1841" y="804"/>
                </a:lnTo>
                <a:lnTo>
                  <a:pt x="1841" y="809"/>
                </a:lnTo>
                <a:lnTo>
                  <a:pt x="1841" y="810"/>
                </a:lnTo>
                <a:lnTo>
                  <a:pt x="1837" y="809"/>
                </a:lnTo>
                <a:lnTo>
                  <a:pt x="1831" y="805"/>
                </a:lnTo>
                <a:lnTo>
                  <a:pt x="1829" y="801"/>
                </a:lnTo>
                <a:lnTo>
                  <a:pt x="1812" y="790"/>
                </a:lnTo>
                <a:lnTo>
                  <a:pt x="1805" y="790"/>
                </a:lnTo>
                <a:lnTo>
                  <a:pt x="1803" y="790"/>
                </a:lnTo>
                <a:lnTo>
                  <a:pt x="1803" y="793"/>
                </a:lnTo>
                <a:lnTo>
                  <a:pt x="1803" y="795"/>
                </a:lnTo>
                <a:lnTo>
                  <a:pt x="1803" y="799"/>
                </a:lnTo>
                <a:lnTo>
                  <a:pt x="1737" y="798"/>
                </a:lnTo>
                <a:lnTo>
                  <a:pt x="1737" y="790"/>
                </a:lnTo>
                <a:lnTo>
                  <a:pt x="1742" y="790"/>
                </a:lnTo>
                <a:lnTo>
                  <a:pt x="1745" y="787"/>
                </a:lnTo>
                <a:lnTo>
                  <a:pt x="1745" y="786"/>
                </a:lnTo>
                <a:lnTo>
                  <a:pt x="1746" y="786"/>
                </a:lnTo>
                <a:lnTo>
                  <a:pt x="1748" y="783"/>
                </a:lnTo>
                <a:lnTo>
                  <a:pt x="1752" y="778"/>
                </a:lnTo>
                <a:lnTo>
                  <a:pt x="1752" y="775"/>
                </a:lnTo>
                <a:lnTo>
                  <a:pt x="1751" y="772"/>
                </a:lnTo>
                <a:lnTo>
                  <a:pt x="1749" y="771"/>
                </a:lnTo>
                <a:lnTo>
                  <a:pt x="1748" y="766"/>
                </a:lnTo>
                <a:lnTo>
                  <a:pt x="1749" y="762"/>
                </a:lnTo>
                <a:lnTo>
                  <a:pt x="1748" y="756"/>
                </a:lnTo>
                <a:lnTo>
                  <a:pt x="1748" y="754"/>
                </a:lnTo>
                <a:lnTo>
                  <a:pt x="1749" y="745"/>
                </a:lnTo>
                <a:lnTo>
                  <a:pt x="1751" y="746"/>
                </a:lnTo>
                <a:lnTo>
                  <a:pt x="1755" y="746"/>
                </a:lnTo>
                <a:lnTo>
                  <a:pt x="1761" y="748"/>
                </a:lnTo>
                <a:lnTo>
                  <a:pt x="1764" y="748"/>
                </a:lnTo>
                <a:lnTo>
                  <a:pt x="1766" y="748"/>
                </a:lnTo>
                <a:lnTo>
                  <a:pt x="1767" y="748"/>
                </a:lnTo>
                <a:lnTo>
                  <a:pt x="1769" y="748"/>
                </a:lnTo>
                <a:lnTo>
                  <a:pt x="1772" y="748"/>
                </a:lnTo>
                <a:lnTo>
                  <a:pt x="1775" y="748"/>
                </a:lnTo>
                <a:lnTo>
                  <a:pt x="1776" y="748"/>
                </a:lnTo>
                <a:lnTo>
                  <a:pt x="1778" y="748"/>
                </a:lnTo>
                <a:lnTo>
                  <a:pt x="1779" y="748"/>
                </a:lnTo>
                <a:lnTo>
                  <a:pt x="1785" y="746"/>
                </a:lnTo>
                <a:lnTo>
                  <a:pt x="1788" y="746"/>
                </a:lnTo>
                <a:lnTo>
                  <a:pt x="1790" y="745"/>
                </a:lnTo>
                <a:lnTo>
                  <a:pt x="1796" y="743"/>
                </a:lnTo>
                <a:lnTo>
                  <a:pt x="1799" y="743"/>
                </a:lnTo>
                <a:lnTo>
                  <a:pt x="1800" y="743"/>
                </a:lnTo>
                <a:lnTo>
                  <a:pt x="1802" y="742"/>
                </a:lnTo>
                <a:lnTo>
                  <a:pt x="1802" y="749"/>
                </a:lnTo>
                <a:lnTo>
                  <a:pt x="1802" y="751"/>
                </a:lnTo>
                <a:lnTo>
                  <a:pt x="1791" y="751"/>
                </a:lnTo>
                <a:lnTo>
                  <a:pt x="1791" y="757"/>
                </a:lnTo>
                <a:lnTo>
                  <a:pt x="1791" y="759"/>
                </a:lnTo>
                <a:lnTo>
                  <a:pt x="1802" y="759"/>
                </a:lnTo>
                <a:lnTo>
                  <a:pt x="1802" y="766"/>
                </a:lnTo>
                <a:lnTo>
                  <a:pt x="1803" y="766"/>
                </a:lnTo>
                <a:lnTo>
                  <a:pt x="1805" y="766"/>
                </a:lnTo>
                <a:lnTo>
                  <a:pt x="1812" y="766"/>
                </a:lnTo>
                <a:lnTo>
                  <a:pt x="1812" y="769"/>
                </a:lnTo>
                <a:lnTo>
                  <a:pt x="1815" y="769"/>
                </a:lnTo>
                <a:lnTo>
                  <a:pt x="1818" y="769"/>
                </a:lnTo>
                <a:lnTo>
                  <a:pt x="1820" y="769"/>
                </a:lnTo>
                <a:lnTo>
                  <a:pt x="1820" y="768"/>
                </a:lnTo>
                <a:lnTo>
                  <a:pt x="1820" y="766"/>
                </a:lnTo>
                <a:lnTo>
                  <a:pt x="1843" y="766"/>
                </a:lnTo>
                <a:lnTo>
                  <a:pt x="1843" y="757"/>
                </a:lnTo>
                <a:lnTo>
                  <a:pt x="1844" y="757"/>
                </a:lnTo>
                <a:lnTo>
                  <a:pt x="1846" y="757"/>
                </a:lnTo>
                <a:lnTo>
                  <a:pt x="1849" y="757"/>
                </a:lnTo>
                <a:lnTo>
                  <a:pt x="1850" y="757"/>
                </a:lnTo>
                <a:lnTo>
                  <a:pt x="1850" y="756"/>
                </a:lnTo>
                <a:lnTo>
                  <a:pt x="1850" y="751"/>
                </a:lnTo>
                <a:lnTo>
                  <a:pt x="1850" y="749"/>
                </a:lnTo>
                <a:lnTo>
                  <a:pt x="1849" y="749"/>
                </a:lnTo>
                <a:lnTo>
                  <a:pt x="1847" y="749"/>
                </a:lnTo>
                <a:lnTo>
                  <a:pt x="1843" y="749"/>
                </a:lnTo>
                <a:lnTo>
                  <a:pt x="1831" y="749"/>
                </a:lnTo>
                <a:lnTo>
                  <a:pt x="1815" y="749"/>
                </a:lnTo>
                <a:lnTo>
                  <a:pt x="1809" y="749"/>
                </a:lnTo>
                <a:lnTo>
                  <a:pt x="1805" y="749"/>
                </a:lnTo>
                <a:lnTo>
                  <a:pt x="1805" y="740"/>
                </a:lnTo>
                <a:lnTo>
                  <a:pt x="1803" y="740"/>
                </a:lnTo>
                <a:lnTo>
                  <a:pt x="1800" y="740"/>
                </a:lnTo>
                <a:lnTo>
                  <a:pt x="1797" y="742"/>
                </a:lnTo>
                <a:lnTo>
                  <a:pt x="1791" y="743"/>
                </a:lnTo>
                <a:lnTo>
                  <a:pt x="1788" y="743"/>
                </a:lnTo>
                <a:lnTo>
                  <a:pt x="1785" y="745"/>
                </a:lnTo>
                <a:lnTo>
                  <a:pt x="1779" y="746"/>
                </a:lnTo>
                <a:lnTo>
                  <a:pt x="1778" y="746"/>
                </a:lnTo>
                <a:lnTo>
                  <a:pt x="1776" y="746"/>
                </a:lnTo>
                <a:lnTo>
                  <a:pt x="1775" y="746"/>
                </a:lnTo>
                <a:lnTo>
                  <a:pt x="1773" y="746"/>
                </a:lnTo>
                <a:lnTo>
                  <a:pt x="1773" y="672"/>
                </a:lnTo>
                <a:lnTo>
                  <a:pt x="1767" y="672"/>
                </a:lnTo>
                <a:lnTo>
                  <a:pt x="1739" y="672"/>
                </a:lnTo>
                <a:lnTo>
                  <a:pt x="1717" y="672"/>
                </a:lnTo>
                <a:lnTo>
                  <a:pt x="1716" y="672"/>
                </a:lnTo>
                <a:lnTo>
                  <a:pt x="1705" y="672"/>
                </a:lnTo>
                <a:lnTo>
                  <a:pt x="1705" y="678"/>
                </a:lnTo>
                <a:lnTo>
                  <a:pt x="1705" y="692"/>
                </a:lnTo>
                <a:lnTo>
                  <a:pt x="1705" y="695"/>
                </a:lnTo>
                <a:lnTo>
                  <a:pt x="1705" y="701"/>
                </a:lnTo>
                <a:lnTo>
                  <a:pt x="1705" y="703"/>
                </a:lnTo>
                <a:lnTo>
                  <a:pt x="1714" y="701"/>
                </a:lnTo>
                <a:lnTo>
                  <a:pt x="1722" y="706"/>
                </a:lnTo>
                <a:lnTo>
                  <a:pt x="1723" y="707"/>
                </a:lnTo>
                <a:lnTo>
                  <a:pt x="1725" y="707"/>
                </a:lnTo>
                <a:lnTo>
                  <a:pt x="1734" y="712"/>
                </a:lnTo>
                <a:lnTo>
                  <a:pt x="1737" y="715"/>
                </a:lnTo>
                <a:lnTo>
                  <a:pt x="1737" y="701"/>
                </a:lnTo>
                <a:lnTo>
                  <a:pt x="1764" y="701"/>
                </a:lnTo>
                <a:lnTo>
                  <a:pt x="1766" y="701"/>
                </a:lnTo>
                <a:lnTo>
                  <a:pt x="1766" y="743"/>
                </a:lnTo>
                <a:lnTo>
                  <a:pt x="1764" y="743"/>
                </a:lnTo>
                <a:lnTo>
                  <a:pt x="1755" y="743"/>
                </a:lnTo>
                <a:lnTo>
                  <a:pt x="1751" y="742"/>
                </a:lnTo>
                <a:lnTo>
                  <a:pt x="1748" y="742"/>
                </a:lnTo>
                <a:lnTo>
                  <a:pt x="1745" y="742"/>
                </a:lnTo>
                <a:lnTo>
                  <a:pt x="1745" y="743"/>
                </a:lnTo>
                <a:lnTo>
                  <a:pt x="1745" y="746"/>
                </a:lnTo>
                <a:lnTo>
                  <a:pt x="1745" y="754"/>
                </a:lnTo>
                <a:lnTo>
                  <a:pt x="1745" y="760"/>
                </a:lnTo>
                <a:lnTo>
                  <a:pt x="1737" y="760"/>
                </a:lnTo>
                <a:lnTo>
                  <a:pt x="1737" y="765"/>
                </a:lnTo>
                <a:lnTo>
                  <a:pt x="1672" y="765"/>
                </a:lnTo>
                <a:lnTo>
                  <a:pt x="1671" y="765"/>
                </a:lnTo>
                <a:lnTo>
                  <a:pt x="1671" y="775"/>
                </a:lnTo>
                <a:lnTo>
                  <a:pt x="1671" y="780"/>
                </a:lnTo>
                <a:lnTo>
                  <a:pt x="1671" y="781"/>
                </a:lnTo>
                <a:lnTo>
                  <a:pt x="1671" y="786"/>
                </a:lnTo>
                <a:lnTo>
                  <a:pt x="1671" y="787"/>
                </a:lnTo>
                <a:lnTo>
                  <a:pt x="1671" y="789"/>
                </a:lnTo>
                <a:lnTo>
                  <a:pt x="1677" y="789"/>
                </a:lnTo>
                <a:lnTo>
                  <a:pt x="1677" y="798"/>
                </a:lnTo>
                <a:lnTo>
                  <a:pt x="1680" y="798"/>
                </a:lnTo>
                <a:lnTo>
                  <a:pt x="1680" y="805"/>
                </a:lnTo>
                <a:lnTo>
                  <a:pt x="1680" y="807"/>
                </a:lnTo>
                <a:lnTo>
                  <a:pt x="1681" y="807"/>
                </a:lnTo>
                <a:lnTo>
                  <a:pt x="1683" y="807"/>
                </a:lnTo>
                <a:lnTo>
                  <a:pt x="1701" y="807"/>
                </a:lnTo>
                <a:lnTo>
                  <a:pt x="1707" y="807"/>
                </a:lnTo>
                <a:lnTo>
                  <a:pt x="1711" y="807"/>
                </a:lnTo>
                <a:lnTo>
                  <a:pt x="1784" y="807"/>
                </a:lnTo>
                <a:lnTo>
                  <a:pt x="1784" y="816"/>
                </a:lnTo>
                <a:lnTo>
                  <a:pt x="1784" y="825"/>
                </a:lnTo>
                <a:lnTo>
                  <a:pt x="1803" y="825"/>
                </a:lnTo>
                <a:lnTo>
                  <a:pt x="1803" y="827"/>
                </a:lnTo>
                <a:lnTo>
                  <a:pt x="1803" y="836"/>
                </a:lnTo>
                <a:lnTo>
                  <a:pt x="1803" y="849"/>
                </a:lnTo>
                <a:lnTo>
                  <a:pt x="1776" y="849"/>
                </a:lnTo>
                <a:lnTo>
                  <a:pt x="1764" y="848"/>
                </a:lnTo>
                <a:lnTo>
                  <a:pt x="1737" y="848"/>
                </a:lnTo>
                <a:lnTo>
                  <a:pt x="1737" y="849"/>
                </a:lnTo>
                <a:lnTo>
                  <a:pt x="1737" y="865"/>
                </a:lnTo>
                <a:lnTo>
                  <a:pt x="1737" y="874"/>
                </a:lnTo>
                <a:lnTo>
                  <a:pt x="1737" y="875"/>
                </a:lnTo>
                <a:lnTo>
                  <a:pt x="1720" y="874"/>
                </a:lnTo>
                <a:lnTo>
                  <a:pt x="1716" y="874"/>
                </a:lnTo>
                <a:lnTo>
                  <a:pt x="1710" y="874"/>
                </a:lnTo>
                <a:lnTo>
                  <a:pt x="1708" y="874"/>
                </a:lnTo>
                <a:lnTo>
                  <a:pt x="1708" y="875"/>
                </a:lnTo>
                <a:lnTo>
                  <a:pt x="1708" y="880"/>
                </a:lnTo>
                <a:lnTo>
                  <a:pt x="1710" y="880"/>
                </a:lnTo>
                <a:lnTo>
                  <a:pt x="1719" y="880"/>
                </a:lnTo>
                <a:lnTo>
                  <a:pt x="1717" y="892"/>
                </a:lnTo>
                <a:lnTo>
                  <a:pt x="1710" y="892"/>
                </a:lnTo>
                <a:lnTo>
                  <a:pt x="1708" y="892"/>
                </a:lnTo>
                <a:lnTo>
                  <a:pt x="1708" y="905"/>
                </a:lnTo>
                <a:lnTo>
                  <a:pt x="1708" y="913"/>
                </a:lnTo>
                <a:lnTo>
                  <a:pt x="1710" y="913"/>
                </a:lnTo>
                <a:lnTo>
                  <a:pt x="1713" y="913"/>
                </a:lnTo>
                <a:lnTo>
                  <a:pt x="1723" y="913"/>
                </a:lnTo>
                <a:lnTo>
                  <a:pt x="1727" y="913"/>
                </a:lnTo>
                <a:lnTo>
                  <a:pt x="1733" y="913"/>
                </a:lnTo>
                <a:lnTo>
                  <a:pt x="1736" y="913"/>
                </a:lnTo>
                <a:lnTo>
                  <a:pt x="1736" y="924"/>
                </a:lnTo>
                <a:lnTo>
                  <a:pt x="1743" y="924"/>
                </a:lnTo>
                <a:lnTo>
                  <a:pt x="1743" y="931"/>
                </a:lnTo>
                <a:lnTo>
                  <a:pt x="1746" y="931"/>
                </a:lnTo>
                <a:lnTo>
                  <a:pt x="1767" y="931"/>
                </a:lnTo>
                <a:lnTo>
                  <a:pt x="1767" y="942"/>
                </a:lnTo>
                <a:lnTo>
                  <a:pt x="1791" y="943"/>
                </a:lnTo>
                <a:lnTo>
                  <a:pt x="1805" y="943"/>
                </a:lnTo>
                <a:lnTo>
                  <a:pt x="1806" y="945"/>
                </a:lnTo>
                <a:lnTo>
                  <a:pt x="1806" y="948"/>
                </a:lnTo>
                <a:lnTo>
                  <a:pt x="1806" y="952"/>
                </a:lnTo>
                <a:lnTo>
                  <a:pt x="1805" y="957"/>
                </a:lnTo>
                <a:lnTo>
                  <a:pt x="1805" y="958"/>
                </a:lnTo>
                <a:lnTo>
                  <a:pt x="1805" y="975"/>
                </a:lnTo>
                <a:lnTo>
                  <a:pt x="1805" y="989"/>
                </a:lnTo>
                <a:lnTo>
                  <a:pt x="1805" y="990"/>
                </a:lnTo>
                <a:lnTo>
                  <a:pt x="1805" y="992"/>
                </a:lnTo>
                <a:lnTo>
                  <a:pt x="1805" y="993"/>
                </a:lnTo>
                <a:lnTo>
                  <a:pt x="1805" y="995"/>
                </a:lnTo>
                <a:lnTo>
                  <a:pt x="1803" y="996"/>
                </a:lnTo>
                <a:lnTo>
                  <a:pt x="1803" y="998"/>
                </a:lnTo>
                <a:lnTo>
                  <a:pt x="1802" y="999"/>
                </a:lnTo>
                <a:lnTo>
                  <a:pt x="1802" y="1001"/>
                </a:lnTo>
                <a:lnTo>
                  <a:pt x="1802" y="1002"/>
                </a:lnTo>
                <a:lnTo>
                  <a:pt x="1800" y="1002"/>
                </a:lnTo>
                <a:lnTo>
                  <a:pt x="1800" y="1004"/>
                </a:lnTo>
                <a:lnTo>
                  <a:pt x="1800" y="1005"/>
                </a:lnTo>
                <a:lnTo>
                  <a:pt x="1799" y="1005"/>
                </a:lnTo>
                <a:lnTo>
                  <a:pt x="1799" y="1007"/>
                </a:lnTo>
                <a:lnTo>
                  <a:pt x="1797" y="1007"/>
                </a:lnTo>
                <a:lnTo>
                  <a:pt x="1797" y="1008"/>
                </a:lnTo>
                <a:lnTo>
                  <a:pt x="1796" y="1010"/>
                </a:lnTo>
                <a:lnTo>
                  <a:pt x="1794" y="1010"/>
                </a:lnTo>
                <a:lnTo>
                  <a:pt x="1794" y="1011"/>
                </a:lnTo>
                <a:lnTo>
                  <a:pt x="1805" y="1011"/>
                </a:lnTo>
                <a:lnTo>
                  <a:pt x="1805" y="1030"/>
                </a:lnTo>
                <a:lnTo>
                  <a:pt x="1809" y="1030"/>
                </a:lnTo>
                <a:lnTo>
                  <a:pt x="1809" y="1040"/>
                </a:lnTo>
                <a:lnTo>
                  <a:pt x="1809" y="1046"/>
                </a:lnTo>
                <a:lnTo>
                  <a:pt x="1794" y="1052"/>
                </a:lnTo>
                <a:lnTo>
                  <a:pt x="1791" y="1054"/>
                </a:lnTo>
                <a:lnTo>
                  <a:pt x="1788" y="1057"/>
                </a:lnTo>
                <a:lnTo>
                  <a:pt x="1784" y="1058"/>
                </a:lnTo>
                <a:lnTo>
                  <a:pt x="1775" y="1063"/>
                </a:lnTo>
                <a:lnTo>
                  <a:pt x="1763" y="1074"/>
                </a:lnTo>
                <a:lnTo>
                  <a:pt x="1758" y="1077"/>
                </a:lnTo>
                <a:lnTo>
                  <a:pt x="1749" y="1087"/>
                </a:lnTo>
                <a:lnTo>
                  <a:pt x="1743" y="1095"/>
                </a:lnTo>
                <a:lnTo>
                  <a:pt x="1740" y="1099"/>
                </a:lnTo>
                <a:lnTo>
                  <a:pt x="1739" y="1104"/>
                </a:lnTo>
                <a:lnTo>
                  <a:pt x="1736" y="1107"/>
                </a:lnTo>
                <a:lnTo>
                  <a:pt x="1723" y="1122"/>
                </a:lnTo>
                <a:lnTo>
                  <a:pt x="1713" y="1133"/>
                </a:lnTo>
                <a:lnTo>
                  <a:pt x="1699" y="1149"/>
                </a:lnTo>
                <a:lnTo>
                  <a:pt x="1695" y="1155"/>
                </a:lnTo>
                <a:lnTo>
                  <a:pt x="1690" y="1163"/>
                </a:lnTo>
                <a:lnTo>
                  <a:pt x="1686" y="1167"/>
                </a:lnTo>
                <a:lnTo>
                  <a:pt x="1675" y="1176"/>
                </a:lnTo>
                <a:lnTo>
                  <a:pt x="1668" y="1183"/>
                </a:lnTo>
                <a:lnTo>
                  <a:pt x="1668" y="1186"/>
                </a:lnTo>
                <a:lnTo>
                  <a:pt x="1668" y="1193"/>
                </a:lnTo>
                <a:lnTo>
                  <a:pt x="1668" y="1211"/>
                </a:lnTo>
                <a:lnTo>
                  <a:pt x="1668" y="1216"/>
                </a:lnTo>
                <a:lnTo>
                  <a:pt x="1668" y="1245"/>
                </a:lnTo>
                <a:lnTo>
                  <a:pt x="1668" y="1290"/>
                </a:lnTo>
                <a:lnTo>
                  <a:pt x="1668" y="1293"/>
                </a:lnTo>
                <a:lnTo>
                  <a:pt x="1668" y="1295"/>
                </a:lnTo>
                <a:lnTo>
                  <a:pt x="1668" y="1311"/>
                </a:lnTo>
                <a:lnTo>
                  <a:pt x="1668" y="1314"/>
                </a:lnTo>
                <a:lnTo>
                  <a:pt x="1668" y="1317"/>
                </a:lnTo>
                <a:lnTo>
                  <a:pt x="1668" y="1328"/>
                </a:lnTo>
                <a:lnTo>
                  <a:pt x="1668" y="1331"/>
                </a:lnTo>
                <a:lnTo>
                  <a:pt x="1668" y="1349"/>
                </a:lnTo>
                <a:lnTo>
                  <a:pt x="1668" y="1354"/>
                </a:lnTo>
                <a:lnTo>
                  <a:pt x="1668" y="1357"/>
                </a:lnTo>
                <a:lnTo>
                  <a:pt x="1668" y="1364"/>
                </a:lnTo>
                <a:lnTo>
                  <a:pt x="1668" y="1367"/>
                </a:lnTo>
                <a:lnTo>
                  <a:pt x="1668" y="1369"/>
                </a:lnTo>
                <a:lnTo>
                  <a:pt x="1668" y="1376"/>
                </a:lnTo>
                <a:lnTo>
                  <a:pt x="1668" y="1378"/>
                </a:lnTo>
                <a:lnTo>
                  <a:pt x="1668" y="1382"/>
                </a:lnTo>
                <a:lnTo>
                  <a:pt x="1668" y="1395"/>
                </a:lnTo>
                <a:lnTo>
                  <a:pt x="1668" y="1399"/>
                </a:lnTo>
                <a:lnTo>
                  <a:pt x="1668" y="1402"/>
                </a:lnTo>
                <a:lnTo>
                  <a:pt x="1668" y="1413"/>
                </a:lnTo>
                <a:lnTo>
                  <a:pt x="1668" y="1416"/>
                </a:lnTo>
                <a:lnTo>
                  <a:pt x="1668" y="1420"/>
                </a:lnTo>
                <a:lnTo>
                  <a:pt x="1668" y="1429"/>
                </a:lnTo>
                <a:lnTo>
                  <a:pt x="1668" y="1432"/>
                </a:lnTo>
                <a:lnTo>
                  <a:pt x="1668" y="1435"/>
                </a:lnTo>
                <a:lnTo>
                  <a:pt x="1668" y="1446"/>
                </a:lnTo>
                <a:lnTo>
                  <a:pt x="1668" y="1449"/>
                </a:lnTo>
                <a:lnTo>
                  <a:pt x="1668" y="1452"/>
                </a:lnTo>
                <a:lnTo>
                  <a:pt x="1668" y="1461"/>
                </a:lnTo>
                <a:lnTo>
                  <a:pt x="1668" y="1464"/>
                </a:lnTo>
                <a:lnTo>
                  <a:pt x="1668" y="1467"/>
                </a:lnTo>
                <a:lnTo>
                  <a:pt x="1668" y="1476"/>
                </a:lnTo>
                <a:lnTo>
                  <a:pt x="1668" y="1479"/>
                </a:lnTo>
                <a:lnTo>
                  <a:pt x="1668" y="1481"/>
                </a:lnTo>
                <a:lnTo>
                  <a:pt x="1668" y="1484"/>
                </a:lnTo>
                <a:lnTo>
                  <a:pt x="1671" y="1484"/>
                </a:lnTo>
                <a:lnTo>
                  <a:pt x="1681" y="1484"/>
                </a:lnTo>
                <a:lnTo>
                  <a:pt x="1695" y="1484"/>
                </a:lnTo>
                <a:lnTo>
                  <a:pt x="1696" y="1484"/>
                </a:lnTo>
                <a:lnTo>
                  <a:pt x="1704" y="1484"/>
                </a:lnTo>
                <a:lnTo>
                  <a:pt x="1707" y="1484"/>
                </a:lnTo>
                <a:lnTo>
                  <a:pt x="1707" y="1485"/>
                </a:lnTo>
                <a:lnTo>
                  <a:pt x="1705" y="1487"/>
                </a:lnTo>
                <a:lnTo>
                  <a:pt x="1705" y="1488"/>
                </a:lnTo>
                <a:lnTo>
                  <a:pt x="1702" y="1491"/>
                </a:lnTo>
                <a:lnTo>
                  <a:pt x="1695" y="1499"/>
                </a:lnTo>
                <a:lnTo>
                  <a:pt x="1692" y="1504"/>
                </a:lnTo>
                <a:lnTo>
                  <a:pt x="1693" y="1505"/>
                </a:lnTo>
                <a:lnTo>
                  <a:pt x="1696" y="1508"/>
                </a:lnTo>
                <a:lnTo>
                  <a:pt x="1710" y="1522"/>
                </a:lnTo>
                <a:lnTo>
                  <a:pt x="1716" y="1525"/>
                </a:lnTo>
                <a:lnTo>
                  <a:pt x="1717" y="1528"/>
                </a:lnTo>
                <a:lnTo>
                  <a:pt x="1719" y="1529"/>
                </a:lnTo>
                <a:lnTo>
                  <a:pt x="1731" y="1540"/>
                </a:lnTo>
                <a:lnTo>
                  <a:pt x="1736" y="1544"/>
                </a:lnTo>
                <a:lnTo>
                  <a:pt x="1737" y="1546"/>
                </a:lnTo>
                <a:lnTo>
                  <a:pt x="1745" y="1538"/>
                </a:lnTo>
                <a:lnTo>
                  <a:pt x="1748" y="1535"/>
                </a:lnTo>
                <a:lnTo>
                  <a:pt x="1745" y="1532"/>
                </a:lnTo>
                <a:lnTo>
                  <a:pt x="1746" y="1529"/>
                </a:lnTo>
                <a:lnTo>
                  <a:pt x="1748" y="1528"/>
                </a:lnTo>
                <a:lnTo>
                  <a:pt x="1745" y="1525"/>
                </a:lnTo>
                <a:lnTo>
                  <a:pt x="1742" y="1523"/>
                </a:lnTo>
                <a:lnTo>
                  <a:pt x="1740" y="1522"/>
                </a:lnTo>
                <a:lnTo>
                  <a:pt x="1733" y="1514"/>
                </a:lnTo>
                <a:lnTo>
                  <a:pt x="1730" y="1513"/>
                </a:lnTo>
                <a:lnTo>
                  <a:pt x="1730" y="1511"/>
                </a:lnTo>
                <a:lnTo>
                  <a:pt x="1731" y="1508"/>
                </a:lnTo>
                <a:lnTo>
                  <a:pt x="1739" y="1501"/>
                </a:lnTo>
                <a:lnTo>
                  <a:pt x="1740" y="1499"/>
                </a:lnTo>
                <a:lnTo>
                  <a:pt x="1742" y="1496"/>
                </a:lnTo>
                <a:lnTo>
                  <a:pt x="1743" y="1498"/>
                </a:lnTo>
                <a:lnTo>
                  <a:pt x="1751" y="1504"/>
                </a:lnTo>
                <a:lnTo>
                  <a:pt x="1754" y="1501"/>
                </a:lnTo>
                <a:lnTo>
                  <a:pt x="1754" y="1502"/>
                </a:lnTo>
                <a:lnTo>
                  <a:pt x="1760" y="1496"/>
                </a:lnTo>
                <a:lnTo>
                  <a:pt x="1761" y="1494"/>
                </a:lnTo>
                <a:lnTo>
                  <a:pt x="1767" y="1501"/>
                </a:lnTo>
                <a:lnTo>
                  <a:pt x="1772" y="1496"/>
                </a:lnTo>
                <a:lnTo>
                  <a:pt x="1778" y="1502"/>
                </a:lnTo>
                <a:lnTo>
                  <a:pt x="1779" y="1504"/>
                </a:lnTo>
                <a:lnTo>
                  <a:pt x="1781" y="1504"/>
                </a:lnTo>
                <a:lnTo>
                  <a:pt x="1779" y="1505"/>
                </a:lnTo>
                <a:lnTo>
                  <a:pt x="1787" y="1511"/>
                </a:lnTo>
                <a:lnTo>
                  <a:pt x="1782" y="1514"/>
                </a:lnTo>
                <a:lnTo>
                  <a:pt x="1784" y="1517"/>
                </a:lnTo>
                <a:lnTo>
                  <a:pt x="1788" y="1522"/>
                </a:lnTo>
                <a:lnTo>
                  <a:pt x="1788" y="1523"/>
                </a:lnTo>
                <a:lnTo>
                  <a:pt x="1767" y="1544"/>
                </a:lnTo>
                <a:lnTo>
                  <a:pt x="1775" y="1552"/>
                </a:lnTo>
                <a:lnTo>
                  <a:pt x="1781" y="1552"/>
                </a:lnTo>
                <a:lnTo>
                  <a:pt x="1797" y="1554"/>
                </a:lnTo>
                <a:lnTo>
                  <a:pt x="1803" y="1554"/>
                </a:lnTo>
                <a:lnTo>
                  <a:pt x="1803" y="1558"/>
                </a:lnTo>
                <a:lnTo>
                  <a:pt x="1805" y="1569"/>
                </a:lnTo>
                <a:lnTo>
                  <a:pt x="1808" y="1575"/>
                </a:lnTo>
                <a:lnTo>
                  <a:pt x="1808" y="1576"/>
                </a:lnTo>
                <a:lnTo>
                  <a:pt x="1809" y="1578"/>
                </a:lnTo>
                <a:lnTo>
                  <a:pt x="1811" y="1581"/>
                </a:lnTo>
                <a:lnTo>
                  <a:pt x="1805" y="1581"/>
                </a:lnTo>
                <a:lnTo>
                  <a:pt x="1802" y="1581"/>
                </a:lnTo>
                <a:lnTo>
                  <a:pt x="1785" y="1582"/>
                </a:lnTo>
                <a:lnTo>
                  <a:pt x="1782" y="1588"/>
                </a:lnTo>
                <a:lnTo>
                  <a:pt x="1782" y="1591"/>
                </a:lnTo>
                <a:lnTo>
                  <a:pt x="1784" y="1593"/>
                </a:lnTo>
                <a:lnTo>
                  <a:pt x="1785" y="1596"/>
                </a:lnTo>
                <a:lnTo>
                  <a:pt x="1791" y="1600"/>
                </a:lnTo>
                <a:lnTo>
                  <a:pt x="1793" y="1602"/>
                </a:lnTo>
                <a:lnTo>
                  <a:pt x="1796" y="1604"/>
                </a:lnTo>
                <a:lnTo>
                  <a:pt x="1797" y="1604"/>
                </a:lnTo>
                <a:lnTo>
                  <a:pt x="1799" y="1602"/>
                </a:lnTo>
                <a:lnTo>
                  <a:pt x="1800" y="1600"/>
                </a:lnTo>
                <a:lnTo>
                  <a:pt x="1800" y="1599"/>
                </a:lnTo>
                <a:lnTo>
                  <a:pt x="1802" y="1599"/>
                </a:lnTo>
                <a:lnTo>
                  <a:pt x="1803" y="1597"/>
                </a:lnTo>
                <a:lnTo>
                  <a:pt x="1803" y="1596"/>
                </a:lnTo>
                <a:lnTo>
                  <a:pt x="1805" y="1593"/>
                </a:lnTo>
                <a:lnTo>
                  <a:pt x="1806" y="1594"/>
                </a:lnTo>
                <a:lnTo>
                  <a:pt x="1806" y="1593"/>
                </a:lnTo>
                <a:lnTo>
                  <a:pt x="1808" y="1594"/>
                </a:lnTo>
                <a:lnTo>
                  <a:pt x="1809" y="1593"/>
                </a:lnTo>
                <a:lnTo>
                  <a:pt x="1811" y="1591"/>
                </a:lnTo>
                <a:lnTo>
                  <a:pt x="1814" y="1590"/>
                </a:lnTo>
                <a:lnTo>
                  <a:pt x="1815" y="1591"/>
                </a:lnTo>
                <a:lnTo>
                  <a:pt x="1820" y="1599"/>
                </a:lnTo>
                <a:lnTo>
                  <a:pt x="1822" y="1604"/>
                </a:lnTo>
                <a:lnTo>
                  <a:pt x="1825" y="1600"/>
                </a:lnTo>
                <a:lnTo>
                  <a:pt x="1828" y="1599"/>
                </a:lnTo>
                <a:lnTo>
                  <a:pt x="1829" y="1597"/>
                </a:lnTo>
                <a:lnTo>
                  <a:pt x="1835" y="1599"/>
                </a:lnTo>
                <a:lnTo>
                  <a:pt x="1840" y="1600"/>
                </a:lnTo>
                <a:lnTo>
                  <a:pt x="1843" y="1602"/>
                </a:lnTo>
                <a:lnTo>
                  <a:pt x="1844" y="1604"/>
                </a:lnTo>
                <a:lnTo>
                  <a:pt x="1849" y="1604"/>
                </a:lnTo>
                <a:lnTo>
                  <a:pt x="1853" y="1617"/>
                </a:lnTo>
                <a:lnTo>
                  <a:pt x="1859" y="1620"/>
                </a:lnTo>
                <a:lnTo>
                  <a:pt x="1871" y="1622"/>
                </a:lnTo>
                <a:lnTo>
                  <a:pt x="1892" y="1622"/>
                </a:lnTo>
                <a:lnTo>
                  <a:pt x="1894" y="1622"/>
                </a:lnTo>
                <a:lnTo>
                  <a:pt x="1894" y="1623"/>
                </a:lnTo>
                <a:lnTo>
                  <a:pt x="1894" y="1625"/>
                </a:lnTo>
                <a:lnTo>
                  <a:pt x="1894" y="1628"/>
                </a:lnTo>
                <a:lnTo>
                  <a:pt x="1894" y="1629"/>
                </a:lnTo>
                <a:lnTo>
                  <a:pt x="1897" y="1631"/>
                </a:lnTo>
                <a:lnTo>
                  <a:pt x="1898" y="1632"/>
                </a:lnTo>
                <a:lnTo>
                  <a:pt x="1901" y="1632"/>
                </a:lnTo>
                <a:lnTo>
                  <a:pt x="1903" y="1632"/>
                </a:lnTo>
                <a:lnTo>
                  <a:pt x="1907" y="1631"/>
                </a:lnTo>
                <a:lnTo>
                  <a:pt x="1909" y="1631"/>
                </a:lnTo>
                <a:lnTo>
                  <a:pt x="1912" y="1632"/>
                </a:lnTo>
                <a:lnTo>
                  <a:pt x="1914" y="1632"/>
                </a:lnTo>
                <a:lnTo>
                  <a:pt x="1915" y="1635"/>
                </a:lnTo>
                <a:lnTo>
                  <a:pt x="1915" y="1637"/>
                </a:lnTo>
                <a:lnTo>
                  <a:pt x="1915" y="1638"/>
                </a:lnTo>
                <a:lnTo>
                  <a:pt x="1915" y="1640"/>
                </a:lnTo>
                <a:lnTo>
                  <a:pt x="1917" y="1640"/>
                </a:lnTo>
                <a:lnTo>
                  <a:pt x="1918" y="1640"/>
                </a:lnTo>
                <a:lnTo>
                  <a:pt x="1920" y="1638"/>
                </a:lnTo>
                <a:lnTo>
                  <a:pt x="1921" y="1638"/>
                </a:lnTo>
                <a:lnTo>
                  <a:pt x="1923" y="1637"/>
                </a:lnTo>
                <a:lnTo>
                  <a:pt x="1924" y="1637"/>
                </a:lnTo>
                <a:lnTo>
                  <a:pt x="1926" y="1637"/>
                </a:lnTo>
                <a:lnTo>
                  <a:pt x="1927" y="1637"/>
                </a:lnTo>
                <a:lnTo>
                  <a:pt x="1929" y="1637"/>
                </a:lnTo>
                <a:lnTo>
                  <a:pt x="1932" y="1640"/>
                </a:lnTo>
                <a:lnTo>
                  <a:pt x="1935" y="1644"/>
                </a:lnTo>
                <a:lnTo>
                  <a:pt x="1935" y="1647"/>
                </a:lnTo>
                <a:lnTo>
                  <a:pt x="1936" y="1649"/>
                </a:lnTo>
                <a:lnTo>
                  <a:pt x="1938" y="1650"/>
                </a:lnTo>
                <a:lnTo>
                  <a:pt x="1939" y="1650"/>
                </a:lnTo>
                <a:lnTo>
                  <a:pt x="1942" y="1652"/>
                </a:lnTo>
                <a:lnTo>
                  <a:pt x="1944" y="1652"/>
                </a:lnTo>
                <a:lnTo>
                  <a:pt x="1945" y="1653"/>
                </a:lnTo>
                <a:lnTo>
                  <a:pt x="1945" y="1655"/>
                </a:lnTo>
                <a:lnTo>
                  <a:pt x="1945" y="1657"/>
                </a:lnTo>
                <a:lnTo>
                  <a:pt x="1945" y="1658"/>
                </a:lnTo>
                <a:lnTo>
                  <a:pt x="1945" y="1661"/>
                </a:lnTo>
                <a:lnTo>
                  <a:pt x="1947" y="1663"/>
                </a:lnTo>
                <a:lnTo>
                  <a:pt x="1948" y="1663"/>
                </a:lnTo>
                <a:lnTo>
                  <a:pt x="1948" y="1664"/>
                </a:lnTo>
                <a:lnTo>
                  <a:pt x="1950" y="1663"/>
                </a:lnTo>
                <a:lnTo>
                  <a:pt x="1953" y="1663"/>
                </a:lnTo>
                <a:lnTo>
                  <a:pt x="1954" y="1661"/>
                </a:lnTo>
                <a:lnTo>
                  <a:pt x="1956" y="1660"/>
                </a:lnTo>
                <a:lnTo>
                  <a:pt x="1957" y="1657"/>
                </a:lnTo>
                <a:lnTo>
                  <a:pt x="1960" y="1655"/>
                </a:lnTo>
                <a:lnTo>
                  <a:pt x="1962" y="1653"/>
                </a:lnTo>
                <a:lnTo>
                  <a:pt x="1965" y="1652"/>
                </a:lnTo>
                <a:lnTo>
                  <a:pt x="1968" y="1650"/>
                </a:lnTo>
                <a:lnTo>
                  <a:pt x="1969" y="1650"/>
                </a:lnTo>
                <a:lnTo>
                  <a:pt x="1971" y="1650"/>
                </a:lnTo>
                <a:lnTo>
                  <a:pt x="1974" y="1650"/>
                </a:lnTo>
                <a:lnTo>
                  <a:pt x="1975" y="1649"/>
                </a:lnTo>
                <a:lnTo>
                  <a:pt x="1975" y="1647"/>
                </a:lnTo>
                <a:lnTo>
                  <a:pt x="1977" y="1644"/>
                </a:lnTo>
                <a:lnTo>
                  <a:pt x="1977" y="1643"/>
                </a:lnTo>
                <a:lnTo>
                  <a:pt x="1980" y="1643"/>
                </a:lnTo>
                <a:lnTo>
                  <a:pt x="1983" y="1643"/>
                </a:lnTo>
                <a:lnTo>
                  <a:pt x="1984" y="1643"/>
                </a:lnTo>
                <a:lnTo>
                  <a:pt x="1986" y="1643"/>
                </a:lnTo>
                <a:lnTo>
                  <a:pt x="1987" y="1644"/>
                </a:lnTo>
                <a:lnTo>
                  <a:pt x="1987" y="1646"/>
                </a:lnTo>
                <a:lnTo>
                  <a:pt x="1989" y="1647"/>
                </a:lnTo>
                <a:lnTo>
                  <a:pt x="1989" y="1649"/>
                </a:lnTo>
                <a:lnTo>
                  <a:pt x="1990" y="1649"/>
                </a:lnTo>
                <a:lnTo>
                  <a:pt x="1992" y="1649"/>
                </a:lnTo>
                <a:lnTo>
                  <a:pt x="1993" y="1647"/>
                </a:lnTo>
                <a:lnTo>
                  <a:pt x="1996" y="1647"/>
                </a:lnTo>
                <a:lnTo>
                  <a:pt x="1998" y="1647"/>
                </a:lnTo>
                <a:lnTo>
                  <a:pt x="1999" y="1647"/>
                </a:lnTo>
                <a:lnTo>
                  <a:pt x="2001" y="1649"/>
                </a:lnTo>
                <a:lnTo>
                  <a:pt x="2002" y="1650"/>
                </a:lnTo>
                <a:lnTo>
                  <a:pt x="2004" y="1650"/>
                </a:lnTo>
                <a:lnTo>
                  <a:pt x="2005" y="1650"/>
                </a:lnTo>
                <a:lnTo>
                  <a:pt x="2007" y="1650"/>
                </a:lnTo>
                <a:lnTo>
                  <a:pt x="2007" y="1649"/>
                </a:lnTo>
                <a:lnTo>
                  <a:pt x="2009" y="1649"/>
                </a:lnTo>
                <a:lnTo>
                  <a:pt x="2009" y="1647"/>
                </a:lnTo>
                <a:lnTo>
                  <a:pt x="2010" y="1647"/>
                </a:lnTo>
                <a:lnTo>
                  <a:pt x="2012" y="1647"/>
                </a:lnTo>
                <a:lnTo>
                  <a:pt x="2015" y="1649"/>
                </a:lnTo>
                <a:lnTo>
                  <a:pt x="2016" y="1649"/>
                </a:lnTo>
                <a:lnTo>
                  <a:pt x="2018" y="1649"/>
                </a:lnTo>
                <a:lnTo>
                  <a:pt x="2019" y="1649"/>
                </a:lnTo>
                <a:lnTo>
                  <a:pt x="2021" y="1647"/>
                </a:lnTo>
                <a:lnTo>
                  <a:pt x="2024" y="1646"/>
                </a:lnTo>
                <a:lnTo>
                  <a:pt x="2027" y="1644"/>
                </a:lnTo>
                <a:lnTo>
                  <a:pt x="2028" y="1643"/>
                </a:lnTo>
                <a:lnTo>
                  <a:pt x="2031" y="1641"/>
                </a:lnTo>
                <a:lnTo>
                  <a:pt x="2033" y="1640"/>
                </a:lnTo>
                <a:lnTo>
                  <a:pt x="2036" y="1638"/>
                </a:lnTo>
                <a:lnTo>
                  <a:pt x="2039" y="1638"/>
                </a:lnTo>
                <a:lnTo>
                  <a:pt x="2040" y="1640"/>
                </a:lnTo>
                <a:lnTo>
                  <a:pt x="2042" y="1641"/>
                </a:lnTo>
                <a:lnTo>
                  <a:pt x="2042" y="1644"/>
                </a:lnTo>
                <a:lnTo>
                  <a:pt x="2042" y="1646"/>
                </a:lnTo>
                <a:lnTo>
                  <a:pt x="2042" y="1649"/>
                </a:lnTo>
                <a:lnTo>
                  <a:pt x="2042" y="1650"/>
                </a:lnTo>
                <a:lnTo>
                  <a:pt x="2042" y="1652"/>
                </a:lnTo>
                <a:lnTo>
                  <a:pt x="2042" y="1653"/>
                </a:lnTo>
                <a:lnTo>
                  <a:pt x="2043" y="1655"/>
                </a:lnTo>
                <a:lnTo>
                  <a:pt x="2045" y="1655"/>
                </a:lnTo>
                <a:lnTo>
                  <a:pt x="2045" y="1657"/>
                </a:lnTo>
                <a:lnTo>
                  <a:pt x="2048" y="1657"/>
                </a:lnTo>
                <a:lnTo>
                  <a:pt x="2049" y="1657"/>
                </a:lnTo>
                <a:lnTo>
                  <a:pt x="2051" y="1657"/>
                </a:lnTo>
                <a:lnTo>
                  <a:pt x="2051" y="1655"/>
                </a:lnTo>
                <a:lnTo>
                  <a:pt x="2051" y="1653"/>
                </a:lnTo>
                <a:lnTo>
                  <a:pt x="2049" y="1652"/>
                </a:lnTo>
                <a:lnTo>
                  <a:pt x="2048" y="1650"/>
                </a:lnTo>
                <a:lnTo>
                  <a:pt x="2046" y="1649"/>
                </a:lnTo>
                <a:lnTo>
                  <a:pt x="2046" y="1647"/>
                </a:lnTo>
                <a:lnTo>
                  <a:pt x="2046" y="1644"/>
                </a:lnTo>
                <a:lnTo>
                  <a:pt x="2046" y="1643"/>
                </a:lnTo>
                <a:lnTo>
                  <a:pt x="2048" y="1641"/>
                </a:lnTo>
                <a:lnTo>
                  <a:pt x="2049" y="1640"/>
                </a:lnTo>
                <a:lnTo>
                  <a:pt x="2052" y="1638"/>
                </a:lnTo>
                <a:lnTo>
                  <a:pt x="2054" y="1640"/>
                </a:lnTo>
                <a:lnTo>
                  <a:pt x="2055" y="1641"/>
                </a:lnTo>
                <a:lnTo>
                  <a:pt x="2055" y="1643"/>
                </a:lnTo>
                <a:lnTo>
                  <a:pt x="2055" y="1644"/>
                </a:lnTo>
                <a:lnTo>
                  <a:pt x="2055" y="1647"/>
                </a:lnTo>
                <a:lnTo>
                  <a:pt x="2055" y="1649"/>
                </a:lnTo>
                <a:lnTo>
                  <a:pt x="2054" y="1650"/>
                </a:lnTo>
                <a:lnTo>
                  <a:pt x="2055" y="1652"/>
                </a:lnTo>
                <a:lnTo>
                  <a:pt x="2058" y="1652"/>
                </a:lnTo>
                <a:lnTo>
                  <a:pt x="2060" y="1653"/>
                </a:lnTo>
                <a:lnTo>
                  <a:pt x="2063" y="1652"/>
                </a:lnTo>
                <a:lnTo>
                  <a:pt x="2064" y="1652"/>
                </a:lnTo>
                <a:lnTo>
                  <a:pt x="2064" y="1649"/>
                </a:lnTo>
                <a:lnTo>
                  <a:pt x="2064" y="1647"/>
                </a:lnTo>
                <a:lnTo>
                  <a:pt x="2066" y="1644"/>
                </a:lnTo>
                <a:lnTo>
                  <a:pt x="2066" y="1643"/>
                </a:lnTo>
                <a:lnTo>
                  <a:pt x="2067" y="1641"/>
                </a:lnTo>
                <a:lnTo>
                  <a:pt x="2069" y="1641"/>
                </a:lnTo>
                <a:lnTo>
                  <a:pt x="2070" y="1640"/>
                </a:lnTo>
                <a:lnTo>
                  <a:pt x="2073" y="1640"/>
                </a:lnTo>
                <a:lnTo>
                  <a:pt x="2073" y="1641"/>
                </a:lnTo>
                <a:lnTo>
                  <a:pt x="2075" y="1643"/>
                </a:lnTo>
                <a:lnTo>
                  <a:pt x="2076" y="1643"/>
                </a:lnTo>
                <a:lnTo>
                  <a:pt x="2076" y="1646"/>
                </a:lnTo>
                <a:lnTo>
                  <a:pt x="2078" y="1647"/>
                </a:lnTo>
                <a:lnTo>
                  <a:pt x="2079" y="1649"/>
                </a:lnTo>
                <a:lnTo>
                  <a:pt x="2082" y="1652"/>
                </a:lnTo>
                <a:lnTo>
                  <a:pt x="2085" y="1653"/>
                </a:lnTo>
                <a:lnTo>
                  <a:pt x="2087" y="1657"/>
                </a:lnTo>
                <a:lnTo>
                  <a:pt x="2088" y="1661"/>
                </a:lnTo>
                <a:lnTo>
                  <a:pt x="2087" y="1667"/>
                </a:lnTo>
                <a:lnTo>
                  <a:pt x="2085" y="1672"/>
                </a:lnTo>
                <a:lnTo>
                  <a:pt x="2087" y="1676"/>
                </a:lnTo>
                <a:lnTo>
                  <a:pt x="2087" y="1678"/>
                </a:lnTo>
                <a:lnTo>
                  <a:pt x="2088" y="1678"/>
                </a:lnTo>
                <a:lnTo>
                  <a:pt x="2090" y="1678"/>
                </a:lnTo>
                <a:lnTo>
                  <a:pt x="2091" y="1675"/>
                </a:lnTo>
                <a:lnTo>
                  <a:pt x="2094" y="1673"/>
                </a:lnTo>
                <a:lnTo>
                  <a:pt x="2096" y="1673"/>
                </a:lnTo>
                <a:lnTo>
                  <a:pt x="2099" y="1675"/>
                </a:lnTo>
                <a:lnTo>
                  <a:pt x="2104" y="1678"/>
                </a:lnTo>
                <a:lnTo>
                  <a:pt x="2107" y="1679"/>
                </a:lnTo>
                <a:lnTo>
                  <a:pt x="2108" y="1679"/>
                </a:lnTo>
                <a:lnTo>
                  <a:pt x="2111" y="1678"/>
                </a:lnTo>
                <a:lnTo>
                  <a:pt x="2117" y="1676"/>
                </a:lnTo>
                <a:lnTo>
                  <a:pt x="2120" y="1675"/>
                </a:lnTo>
                <a:lnTo>
                  <a:pt x="2125" y="1673"/>
                </a:lnTo>
                <a:lnTo>
                  <a:pt x="2126" y="1670"/>
                </a:lnTo>
                <a:lnTo>
                  <a:pt x="2126" y="1666"/>
                </a:lnTo>
                <a:lnTo>
                  <a:pt x="2128" y="1663"/>
                </a:lnTo>
                <a:lnTo>
                  <a:pt x="2128" y="1661"/>
                </a:lnTo>
                <a:lnTo>
                  <a:pt x="2129" y="1660"/>
                </a:lnTo>
                <a:lnTo>
                  <a:pt x="2131" y="1658"/>
                </a:lnTo>
                <a:lnTo>
                  <a:pt x="2134" y="1658"/>
                </a:lnTo>
                <a:lnTo>
                  <a:pt x="2137" y="1660"/>
                </a:lnTo>
                <a:lnTo>
                  <a:pt x="2138" y="1660"/>
                </a:lnTo>
                <a:lnTo>
                  <a:pt x="2140" y="1661"/>
                </a:lnTo>
                <a:lnTo>
                  <a:pt x="2141" y="1663"/>
                </a:lnTo>
                <a:lnTo>
                  <a:pt x="2141" y="1664"/>
                </a:lnTo>
                <a:lnTo>
                  <a:pt x="2141" y="1688"/>
                </a:lnTo>
                <a:lnTo>
                  <a:pt x="2159" y="1688"/>
                </a:lnTo>
                <a:lnTo>
                  <a:pt x="2173" y="1688"/>
                </a:lnTo>
                <a:lnTo>
                  <a:pt x="2176" y="1688"/>
                </a:lnTo>
                <a:lnTo>
                  <a:pt x="2176" y="1702"/>
                </a:lnTo>
                <a:lnTo>
                  <a:pt x="2168" y="1702"/>
                </a:lnTo>
                <a:lnTo>
                  <a:pt x="2168" y="1708"/>
                </a:lnTo>
                <a:lnTo>
                  <a:pt x="2168" y="1710"/>
                </a:lnTo>
                <a:lnTo>
                  <a:pt x="2164" y="1710"/>
                </a:lnTo>
                <a:lnTo>
                  <a:pt x="2161" y="1710"/>
                </a:lnTo>
                <a:lnTo>
                  <a:pt x="2159" y="1717"/>
                </a:lnTo>
                <a:lnTo>
                  <a:pt x="2176" y="1717"/>
                </a:lnTo>
                <a:lnTo>
                  <a:pt x="2174" y="1725"/>
                </a:lnTo>
                <a:lnTo>
                  <a:pt x="2159" y="1726"/>
                </a:lnTo>
                <a:lnTo>
                  <a:pt x="2159" y="1734"/>
                </a:lnTo>
                <a:lnTo>
                  <a:pt x="2161" y="1734"/>
                </a:lnTo>
                <a:lnTo>
                  <a:pt x="2164" y="1734"/>
                </a:lnTo>
                <a:lnTo>
                  <a:pt x="2165" y="1734"/>
                </a:lnTo>
                <a:lnTo>
                  <a:pt x="2171" y="1734"/>
                </a:lnTo>
                <a:lnTo>
                  <a:pt x="2176" y="1734"/>
                </a:lnTo>
                <a:lnTo>
                  <a:pt x="2182" y="1734"/>
                </a:lnTo>
                <a:lnTo>
                  <a:pt x="2183" y="1734"/>
                </a:lnTo>
                <a:lnTo>
                  <a:pt x="2183" y="1732"/>
                </a:lnTo>
                <a:lnTo>
                  <a:pt x="2185" y="1732"/>
                </a:lnTo>
                <a:lnTo>
                  <a:pt x="2185" y="1731"/>
                </a:lnTo>
                <a:lnTo>
                  <a:pt x="2185" y="1729"/>
                </a:lnTo>
                <a:lnTo>
                  <a:pt x="2185" y="1725"/>
                </a:lnTo>
                <a:lnTo>
                  <a:pt x="2185" y="1723"/>
                </a:lnTo>
                <a:lnTo>
                  <a:pt x="2185" y="1722"/>
                </a:lnTo>
                <a:lnTo>
                  <a:pt x="2192" y="1722"/>
                </a:lnTo>
                <a:lnTo>
                  <a:pt x="2197" y="1722"/>
                </a:lnTo>
                <a:lnTo>
                  <a:pt x="2197" y="1731"/>
                </a:lnTo>
                <a:lnTo>
                  <a:pt x="2194" y="1731"/>
                </a:lnTo>
                <a:lnTo>
                  <a:pt x="2194" y="1734"/>
                </a:lnTo>
                <a:lnTo>
                  <a:pt x="2192" y="1744"/>
                </a:lnTo>
                <a:lnTo>
                  <a:pt x="2195" y="1744"/>
                </a:lnTo>
                <a:lnTo>
                  <a:pt x="2197" y="1744"/>
                </a:lnTo>
                <a:lnTo>
                  <a:pt x="2218" y="1743"/>
                </a:lnTo>
                <a:lnTo>
                  <a:pt x="2224" y="1743"/>
                </a:lnTo>
                <a:lnTo>
                  <a:pt x="2224" y="1744"/>
                </a:lnTo>
                <a:lnTo>
                  <a:pt x="2223" y="1753"/>
                </a:lnTo>
                <a:lnTo>
                  <a:pt x="2223" y="1756"/>
                </a:lnTo>
                <a:lnTo>
                  <a:pt x="2229" y="1756"/>
                </a:lnTo>
                <a:lnTo>
                  <a:pt x="2230" y="1756"/>
                </a:lnTo>
                <a:lnTo>
                  <a:pt x="2232" y="1756"/>
                </a:lnTo>
                <a:lnTo>
                  <a:pt x="2235" y="1756"/>
                </a:lnTo>
                <a:lnTo>
                  <a:pt x="2236" y="1756"/>
                </a:lnTo>
                <a:lnTo>
                  <a:pt x="2241" y="1756"/>
                </a:lnTo>
                <a:lnTo>
                  <a:pt x="2253" y="1756"/>
                </a:lnTo>
                <a:lnTo>
                  <a:pt x="2256" y="1756"/>
                </a:lnTo>
                <a:lnTo>
                  <a:pt x="2272" y="1756"/>
                </a:lnTo>
                <a:lnTo>
                  <a:pt x="2275" y="1756"/>
                </a:lnTo>
                <a:lnTo>
                  <a:pt x="2275" y="1788"/>
                </a:lnTo>
                <a:lnTo>
                  <a:pt x="2275" y="1790"/>
                </a:lnTo>
                <a:lnTo>
                  <a:pt x="2274" y="1790"/>
                </a:lnTo>
                <a:lnTo>
                  <a:pt x="2230" y="1764"/>
                </a:lnTo>
                <a:lnTo>
                  <a:pt x="2229" y="1764"/>
                </a:lnTo>
                <a:lnTo>
                  <a:pt x="2227" y="1766"/>
                </a:lnTo>
                <a:lnTo>
                  <a:pt x="2226" y="1769"/>
                </a:lnTo>
                <a:lnTo>
                  <a:pt x="2226" y="1770"/>
                </a:lnTo>
                <a:lnTo>
                  <a:pt x="2223" y="1775"/>
                </a:lnTo>
                <a:lnTo>
                  <a:pt x="2221" y="1776"/>
                </a:lnTo>
                <a:lnTo>
                  <a:pt x="2220" y="1778"/>
                </a:lnTo>
                <a:lnTo>
                  <a:pt x="2220" y="1782"/>
                </a:lnTo>
                <a:lnTo>
                  <a:pt x="2217" y="1793"/>
                </a:lnTo>
                <a:lnTo>
                  <a:pt x="2217" y="1799"/>
                </a:lnTo>
                <a:lnTo>
                  <a:pt x="2218" y="1799"/>
                </a:lnTo>
                <a:lnTo>
                  <a:pt x="2224" y="1799"/>
                </a:lnTo>
                <a:lnTo>
                  <a:pt x="2229" y="1799"/>
                </a:lnTo>
                <a:lnTo>
                  <a:pt x="2229" y="1814"/>
                </a:lnTo>
                <a:lnTo>
                  <a:pt x="2223" y="1814"/>
                </a:lnTo>
                <a:lnTo>
                  <a:pt x="2218" y="1814"/>
                </a:lnTo>
                <a:lnTo>
                  <a:pt x="2217" y="1814"/>
                </a:lnTo>
                <a:lnTo>
                  <a:pt x="2217" y="1816"/>
                </a:lnTo>
                <a:lnTo>
                  <a:pt x="2217" y="1823"/>
                </a:lnTo>
                <a:lnTo>
                  <a:pt x="2220" y="1823"/>
                </a:lnTo>
                <a:lnTo>
                  <a:pt x="2230" y="1823"/>
                </a:lnTo>
                <a:lnTo>
                  <a:pt x="2235" y="1823"/>
                </a:lnTo>
                <a:lnTo>
                  <a:pt x="2242" y="1823"/>
                </a:lnTo>
                <a:lnTo>
                  <a:pt x="2242" y="1843"/>
                </a:lnTo>
                <a:lnTo>
                  <a:pt x="2242" y="1850"/>
                </a:lnTo>
                <a:lnTo>
                  <a:pt x="2242" y="1858"/>
                </a:lnTo>
                <a:lnTo>
                  <a:pt x="2242" y="1884"/>
                </a:lnTo>
                <a:lnTo>
                  <a:pt x="2242" y="1887"/>
                </a:lnTo>
                <a:lnTo>
                  <a:pt x="2242" y="1890"/>
                </a:lnTo>
                <a:lnTo>
                  <a:pt x="2244" y="1890"/>
                </a:lnTo>
                <a:lnTo>
                  <a:pt x="2251" y="1890"/>
                </a:lnTo>
                <a:lnTo>
                  <a:pt x="2254" y="1890"/>
                </a:lnTo>
                <a:lnTo>
                  <a:pt x="2257" y="1890"/>
                </a:lnTo>
                <a:lnTo>
                  <a:pt x="2257" y="1899"/>
                </a:lnTo>
                <a:lnTo>
                  <a:pt x="2256" y="1900"/>
                </a:lnTo>
                <a:lnTo>
                  <a:pt x="2251" y="1906"/>
                </a:lnTo>
                <a:lnTo>
                  <a:pt x="2251" y="1919"/>
                </a:lnTo>
                <a:lnTo>
                  <a:pt x="2253" y="1920"/>
                </a:lnTo>
                <a:lnTo>
                  <a:pt x="2259" y="1909"/>
                </a:lnTo>
                <a:lnTo>
                  <a:pt x="2260" y="1908"/>
                </a:lnTo>
                <a:lnTo>
                  <a:pt x="2262" y="1906"/>
                </a:lnTo>
                <a:lnTo>
                  <a:pt x="2262" y="1905"/>
                </a:lnTo>
                <a:lnTo>
                  <a:pt x="2263" y="1903"/>
                </a:lnTo>
                <a:lnTo>
                  <a:pt x="2269" y="1894"/>
                </a:lnTo>
                <a:lnTo>
                  <a:pt x="2271" y="1890"/>
                </a:lnTo>
                <a:lnTo>
                  <a:pt x="2272" y="1890"/>
                </a:lnTo>
                <a:lnTo>
                  <a:pt x="2278" y="1890"/>
                </a:lnTo>
                <a:lnTo>
                  <a:pt x="2280" y="1890"/>
                </a:lnTo>
                <a:lnTo>
                  <a:pt x="2281" y="1890"/>
                </a:lnTo>
                <a:lnTo>
                  <a:pt x="2280" y="1891"/>
                </a:lnTo>
                <a:lnTo>
                  <a:pt x="2280" y="1893"/>
                </a:lnTo>
                <a:lnTo>
                  <a:pt x="2278" y="1894"/>
                </a:lnTo>
                <a:lnTo>
                  <a:pt x="2277" y="1896"/>
                </a:lnTo>
                <a:lnTo>
                  <a:pt x="2275" y="1896"/>
                </a:lnTo>
                <a:lnTo>
                  <a:pt x="2274" y="1897"/>
                </a:lnTo>
                <a:lnTo>
                  <a:pt x="2274" y="1900"/>
                </a:lnTo>
                <a:lnTo>
                  <a:pt x="2274" y="1902"/>
                </a:lnTo>
                <a:lnTo>
                  <a:pt x="2274" y="1903"/>
                </a:lnTo>
                <a:lnTo>
                  <a:pt x="2274" y="1906"/>
                </a:lnTo>
                <a:lnTo>
                  <a:pt x="2274" y="1908"/>
                </a:lnTo>
                <a:lnTo>
                  <a:pt x="2274" y="1909"/>
                </a:lnTo>
                <a:lnTo>
                  <a:pt x="2275" y="1911"/>
                </a:lnTo>
                <a:lnTo>
                  <a:pt x="2277" y="1912"/>
                </a:lnTo>
                <a:lnTo>
                  <a:pt x="2278" y="1912"/>
                </a:lnTo>
                <a:lnTo>
                  <a:pt x="2281" y="1912"/>
                </a:lnTo>
                <a:lnTo>
                  <a:pt x="2283" y="1911"/>
                </a:lnTo>
                <a:lnTo>
                  <a:pt x="2284" y="1911"/>
                </a:lnTo>
                <a:lnTo>
                  <a:pt x="2286" y="1912"/>
                </a:lnTo>
                <a:lnTo>
                  <a:pt x="2287" y="1912"/>
                </a:lnTo>
                <a:lnTo>
                  <a:pt x="2289" y="1911"/>
                </a:lnTo>
                <a:lnTo>
                  <a:pt x="2289" y="1909"/>
                </a:lnTo>
                <a:lnTo>
                  <a:pt x="2289" y="1908"/>
                </a:lnTo>
                <a:lnTo>
                  <a:pt x="2289" y="1906"/>
                </a:lnTo>
                <a:lnTo>
                  <a:pt x="2289" y="1905"/>
                </a:lnTo>
                <a:lnTo>
                  <a:pt x="2291" y="1905"/>
                </a:lnTo>
                <a:lnTo>
                  <a:pt x="2292" y="1905"/>
                </a:lnTo>
                <a:lnTo>
                  <a:pt x="2294" y="1905"/>
                </a:lnTo>
                <a:lnTo>
                  <a:pt x="2295" y="1906"/>
                </a:lnTo>
                <a:lnTo>
                  <a:pt x="2295" y="1908"/>
                </a:lnTo>
                <a:lnTo>
                  <a:pt x="2295" y="1909"/>
                </a:lnTo>
                <a:lnTo>
                  <a:pt x="2294" y="1909"/>
                </a:lnTo>
                <a:lnTo>
                  <a:pt x="2294" y="1912"/>
                </a:lnTo>
                <a:lnTo>
                  <a:pt x="2292" y="1912"/>
                </a:lnTo>
                <a:lnTo>
                  <a:pt x="2292" y="1915"/>
                </a:lnTo>
                <a:lnTo>
                  <a:pt x="2294" y="1917"/>
                </a:lnTo>
                <a:lnTo>
                  <a:pt x="2294" y="1919"/>
                </a:lnTo>
                <a:lnTo>
                  <a:pt x="2294" y="1923"/>
                </a:lnTo>
                <a:lnTo>
                  <a:pt x="2294" y="1926"/>
                </a:lnTo>
                <a:lnTo>
                  <a:pt x="2295" y="1928"/>
                </a:lnTo>
                <a:lnTo>
                  <a:pt x="2295" y="1929"/>
                </a:lnTo>
                <a:lnTo>
                  <a:pt x="2298" y="1931"/>
                </a:lnTo>
                <a:lnTo>
                  <a:pt x="2300" y="1932"/>
                </a:lnTo>
                <a:lnTo>
                  <a:pt x="2301" y="1934"/>
                </a:lnTo>
                <a:lnTo>
                  <a:pt x="2303" y="1937"/>
                </a:lnTo>
                <a:lnTo>
                  <a:pt x="2303" y="1938"/>
                </a:lnTo>
                <a:lnTo>
                  <a:pt x="2303" y="1940"/>
                </a:lnTo>
                <a:lnTo>
                  <a:pt x="2303" y="1943"/>
                </a:lnTo>
                <a:lnTo>
                  <a:pt x="2304" y="1943"/>
                </a:lnTo>
                <a:lnTo>
                  <a:pt x="2306" y="1944"/>
                </a:lnTo>
                <a:lnTo>
                  <a:pt x="2307" y="1946"/>
                </a:lnTo>
                <a:lnTo>
                  <a:pt x="2309" y="1947"/>
                </a:lnTo>
                <a:lnTo>
                  <a:pt x="2310" y="1949"/>
                </a:lnTo>
                <a:lnTo>
                  <a:pt x="2310" y="1950"/>
                </a:lnTo>
                <a:lnTo>
                  <a:pt x="2313" y="1952"/>
                </a:lnTo>
                <a:lnTo>
                  <a:pt x="2316" y="1952"/>
                </a:lnTo>
                <a:lnTo>
                  <a:pt x="2319" y="1953"/>
                </a:lnTo>
                <a:lnTo>
                  <a:pt x="2321" y="1955"/>
                </a:lnTo>
                <a:lnTo>
                  <a:pt x="2322" y="1956"/>
                </a:lnTo>
                <a:lnTo>
                  <a:pt x="2324" y="1958"/>
                </a:lnTo>
                <a:lnTo>
                  <a:pt x="2325" y="1959"/>
                </a:lnTo>
                <a:lnTo>
                  <a:pt x="2325" y="1961"/>
                </a:lnTo>
                <a:lnTo>
                  <a:pt x="2327" y="1962"/>
                </a:lnTo>
                <a:lnTo>
                  <a:pt x="2328" y="1964"/>
                </a:lnTo>
                <a:lnTo>
                  <a:pt x="2330" y="1965"/>
                </a:lnTo>
                <a:lnTo>
                  <a:pt x="2331" y="1967"/>
                </a:lnTo>
                <a:lnTo>
                  <a:pt x="2333" y="1968"/>
                </a:lnTo>
                <a:lnTo>
                  <a:pt x="2333" y="1970"/>
                </a:lnTo>
                <a:lnTo>
                  <a:pt x="2333" y="1972"/>
                </a:lnTo>
                <a:lnTo>
                  <a:pt x="2331" y="1973"/>
                </a:lnTo>
                <a:lnTo>
                  <a:pt x="2330" y="1973"/>
                </a:lnTo>
                <a:lnTo>
                  <a:pt x="2330" y="1975"/>
                </a:lnTo>
                <a:lnTo>
                  <a:pt x="2328" y="1976"/>
                </a:lnTo>
                <a:lnTo>
                  <a:pt x="2328" y="1978"/>
                </a:lnTo>
                <a:lnTo>
                  <a:pt x="2330" y="1979"/>
                </a:lnTo>
                <a:lnTo>
                  <a:pt x="2330" y="1981"/>
                </a:lnTo>
                <a:lnTo>
                  <a:pt x="2331" y="1984"/>
                </a:lnTo>
                <a:lnTo>
                  <a:pt x="2331" y="1985"/>
                </a:lnTo>
                <a:lnTo>
                  <a:pt x="2333" y="1987"/>
                </a:lnTo>
                <a:lnTo>
                  <a:pt x="2333" y="1988"/>
                </a:lnTo>
                <a:lnTo>
                  <a:pt x="2331" y="1990"/>
                </a:lnTo>
                <a:lnTo>
                  <a:pt x="2330" y="1991"/>
                </a:lnTo>
                <a:lnTo>
                  <a:pt x="2328" y="1991"/>
                </a:lnTo>
                <a:lnTo>
                  <a:pt x="2327" y="1991"/>
                </a:lnTo>
                <a:lnTo>
                  <a:pt x="2325" y="1991"/>
                </a:lnTo>
                <a:lnTo>
                  <a:pt x="2324" y="1991"/>
                </a:lnTo>
                <a:lnTo>
                  <a:pt x="2322" y="1991"/>
                </a:lnTo>
                <a:lnTo>
                  <a:pt x="2321" y="1991"/>
                </a:lnTo>
                <a:lnTo>
                  <a:pt x="2319" y="1991"/>
                </a:lnTo>
                <a:lnTo>
                  <a:pt x="2319" y="1993"/>
                </a:lnTo>
                <a:lnTo>
                  <a:pt x="2318" y="1994"/>
                </a:lnTo>
                <a:lnTo>
                  <a:pt x="2318" y="1996"/>
                </a:lnTo>
                <a:lnTo>
                  <a:pt x="2318" y="1997"/>
                </a:lnTo>
                <a:lnTo>
                  <a:pt x="2319" y="1999"/>
                </a:lnTo>
                <a:lnTo>
                  <a:pt x="2321" y="1999"/>
                </a:lnTo>
                <a:lnTo>
                  <a:pt x="2322" y="2000"/>
                </a:lnTo>
                <a:lnTo>
                  <a:pt x="2324" y="2002"/>
                </a:lnTo>
                <a:lnTo>
                  <a:pt x="2325" y="2002"/>
                </a:lnTo>
                <a:lnTo>
                  <a:pt x="2327" y="2003"/>
                </a:lnTo>
                <a:lnTo>
                  <a:pt x="2328" y="2003"/>
                </a:lnTo>
                <a:lnTo>
                  <a:pt x="2328" y="2005"/>
                </a:lnTo>
                <a:lnTo>
                  <a:pt x="2330" y="2005"/>
                </a:lnTo>
                <a:lnTo>
                  <a:pt x="2330" y="2006"/>
                </a:lnTo>
                <a:lnTo>
                  <a:pt x="2331" y="2008"/>
                </a:lnTo>
                <a:lnTo>
                  <a:pt x="2331" y="2009"/>
                </a:lnTo>
                <a:lnTo>
                  <a:pt x="2331" y="2011"/>
                </a:lnTo>
                <a:lnTo>
                  <a:pt x="2330" y="2012"/>
                </a:lnTo>
                <a:lnTo>
                  <a:pt x="2328" y="2014"/>
                </a:lnTo>
                <a:lnTo>
                  <a:pt x="2328" y="2015"/>
                </a:lnTo>
                <a:lnTo>
                  <a:pt x="2327" y="2015"/>
                </a:lnTo>
                <a:lnTo>
                  <a:pt x="2325" y="2015"/>
                </a:lnTo>
                <a:lnTo>
                  <a:pt x="2319" y="2018"/>
                </a:lnTo>
                <a:lnTo>
                  <a:pt x="2316" y="2021"/>
                </a:lnTo>
                <a:lnTo>
                  <a:pt x="2315" y="2025"/>
                </a:lnTo>
                <a:lnTo>
                  <a:pt x="2313" y="2026"/>
                </a:lnTo>
                <a:lnTo>
                  <a:pt x="2312" y="2028"/>
                </a:lnTo>
                <a:lnTo>
                  <a:pt x="2312" y="2029"/>
                </a:lnTo>
                <a:lnTo>
                  <a:pt x="2312" y="2031"/>
                </a:lnTo>
                <a:lnTo>
                  <a:pt x="2312" y="2032"/>
                </a:lnTo>
                <a:lnTo>
                  <a:pt x="2313" y="2034"/>
                </a:lnTo>
                <a:lnTo>
                  <a:pt x="2315" y="2035"/>
                </a:lnTo>
                <a:lnTo>
                  <a:pt x="2316" y="2035"/>
                </a:lnTo>
                <a:lnTo>
                  <a:pt x="2318" y="2034"/>
                </a:lnTo>
                <a:lnTo>
                  <a:pt x="2318" y="2032"/>
                </a:lnTo>
                <a:lnTo>
                  <a:pt x="2319" y="2031"/>
                </a:lnTo>
                <a:lnTo>
                  <a:pt x="2319" y="2029"/>
                </a:lnTo>
                <a:lnTo>
                  <a:pt x="2321" y="2028"/>
                </a:lnTo>
                <a:lnTo>
                  <a:pt x="2322" y="2028"/>
                </a:lnTo>
                <a:lnTo>
                  <a:pt x="2324" y="2026"/>
                </a:lnTo>
                <a:lnTo>
                  <a:pt x="2324" y="2028"/>
                </a:lnTo>
                <a:lnTo>
                  <a:pt x="2325" y="2028"/>
                </a:lnTo>
                <a:lnTo>
                  <a:pt x="2327" y="2028"/>
                </a:lnTo>
                <a:lnTo>
                  <a:pt x="2328" y="2029"/>
                </a:lnTo>
                <a:lnTo>
                  <a:pt x="2328" y="2031"/>
                </a:lnTo>
                <a:lnTo>
                  <a:pt x="2328" y="2034"/>
                </a:lnTo>
                <a:lnTo>
                  <a:pt x="2327" y="2035"/>
                </a:lnTo>
                <a:lnTo>
                  <a:pt x="2327" y="2037"/>
                </a:lnTo>
                <a:lnTo>
                  <a:pt x="2325" y="2038"/>
                </a:lnTo>
                <a:lnTo>
                  <a:pt x="2325" y="2040"/>
                </a:lnTo>
                <a:lnTo>
                  <a:pt x="2325" y="2041"/>
                </a:lnTo>
                <a:lnTo>
                  <a:pt x="2325" y="2043"/>
                </a:lnTo>
                <a:lnTo>
                  <a:pt x="2327" y="2044"/>
                </a:lnTo>
                <a:lnTo>
                  <a:pt x="2327" y="2046"/>
                </a:lnTo>
                <a:lnTo>
                  <a:pt x="2328" y="2046"/>
                </a:lnTo>
                <a:lnTo>
                  <a:pt x="2330" y="2046"/>
                </a:lnTo>
                <a:lnTo>
                  <a:pt x="2331" y="2046"/>
                </a:lnTo>
                <a:lnTo>
                  <a:pt x="2331" y="2044"/>
                </a:lnTo>
                <a:lnTo>
                  <a:pt x="2333" y="2044"/>
                </a:lnTo>
                <a:lnTo>
                  <a:pt x="2333" y="2043"/>
                </a:lnTo>
                <a:lnTo>
                  <a:pt x="2334" y="2043"/>
                </a:lnTo>
                <a:lnTo>
                  <a:pt x="2336" y="2043"/>
                </a:lnTo>
                <a:lnTo>
                  <a:pt x="2337" y="2043"/>
                </a:lnTo>
                <a:lnTo>
                  <a:pt x="2337" y="2044"/>
                </a:lnTo>
                <a:lnTo>
                  <a:pt x="2337" y="2046"/>
                </a:lnTo>
                <a:lnTo>
                  <a:pt x="2337" y="2047"/>
                </a:lnTo>
                <a:lnTo>
                  <a:pt x="2337" y="2049"/>
                </a:lnTo>
                <a:lnTo>
                  <a:pt x="2337" y="2050"/>
                </a:lnTo>
                <a:lnTo>
                  <a:pt x="2337" y="2052"/>
                </a:lnTo>
                <a:lnTo>
                  <a:pt x="2337" y="2053"/>
                </a:lnTo>
                <a:lnTo>
                  <a:pt x="2337" y="2055"/>
                </a:lnTo>
                <a:lnTo>
                  <a:pt x="2339" y="2055"/>
                </a:lnTo>
                <a:lnTo>
                  <a:pt x="2340" y="2055"/>
                </a:lnTo>
                <a:lnTo>
                  <a:pt x="2342" y="2055"/>
                </a:lnTo>
                <a:lnTo>
                  <a:pt x="2343" y="2053"/>
                </a:lnTo>
                <a:lnTo>
                  <a:pt x="2345" y="2053"/>
                </a:lnTo>
                <a:lnTo>
                  <a:pt x="2348" y="2052"/>
                </a:lnTo>
                <a:lnTo>
                  <a:pt x="2349" y="2050"/>
                </a:lnTo>
                <a:lnTo>
                  <a:pt x="2351" y="2050"/>
                </a:lnTo>
                <a:lnTo>
                  <a:pt x="2354" y="2050"/>
                </a:lnTo>
                <a:lnTo>
                  <a:pt x="2355" y="2050"/>
                </a:lnTo>
                <a:lnTo>
                  <a:pt x="2357" y="2050"/>
                </a:lnTo>
                <a:lnTo>
                  <a:pt x="2358" y="2050"/>
                </a:lnTo>
                <a:lnTo>
                  <a:pt x="2360" y="2050"/>
                </a:lnTo>
                <a:lnTo>
                  <a:pt x="2361" y="2052"/>
                </a:lnTo>
                <a:lnTo>
                  <a:pt x="2361" y="2053"/>
                </a:lnTo>
                <a:lnTo>
                  <a:pt x="2363" y="2053"/>
                </a:lnTo>
                <a:lnTo>
                  <a:pt x="2363" y="2055"/>
                </a:lnTo>
                <a:lnTo>
                  <a:pt x="2361" y="2056"/>
                </a:lnTo>
                <a:lnTo>
                  <a:pt x="2361" y="2058"/>
                </a:lnTo>
                <a:lnTo>
                  <a:pt x="2361" y="2059"/>
                </a:lnTo>
                <a:lnTo>
                  <a:pt x="2361" y="2061"/>
                </a:lnTo>
                <a:lnTo>
                  <a:pt x="2363" y="2061"/>
                </a:lnTo>
                <a:lnTo>
                  <a:pt x="2363" y="2062"/>
                </a:lnTo>
                <a:lnTo>
                  <a:pt x="2364" y="2064"/>
                </a:lnTo>
                <a:lnTo>
                  <a:pt x="2366" y="2064"/>
                </a:lnTo>
                <a:lnTo>
                  <a:pt x="2366" y="2065"/>
                </a:lnTo>
                <a:lnTo>
                  <a:pt x="2367" y="2065"/>
                </a:lnTo>
                <a:lnTo>
                  <a:pt x="2369" y="2065"/>
                </a:lnTo>
                <a:lnTo>
                  <a:pt x="2372" y="2065"/>
                </a:lnTo>
                <a:lnTo>
                  <a:pt x="2372" y="2064"/>
                </a:lnTo>
                <a:lnTo>
                  <a:pt x="2373" y="2062"/>
                </a:lnTo>
                <a:lnTo>
                  <a:pt x="2373" y="2061"/>
                </a:lnTo>
                <a:lnTo>
                  <a:pt x="2375" y="2061"/>
                </a:lnTo>
                <a:lnTo>
                  <a:pt x="2376" y="2062"/>
                </a:lnTo>
                <a:lnTo>
                  <a:pt x="2378" y="2064"/>
                </a:lnTo>
                <a:lnTo>
                  <a:pt x="2378" y="2065"/>
                </a:lnTo>
                <a:lnTo>
                  <a:pt x="2378" y="2067"/>
                </a:lnTo>
                <a:lnTo>
                  <a:pt x="2379" y="2068"/>
                </a:lnTo>
                <a:lnTo>
                  <a:pt x="2381" y="2070"/>
                </a:lnTo>
                <a:lnTo>
                  <a:pt x="2381" y="2071"/>
                </a:lnTo>
                <a:lnTo>
                  <a:pt x="2381" y="2073"/>
                </a:lnTo>
                <a:lnTo>
                  <a:pt x="2381" y="2074"/>
                </a:lnTo>
                <a:lnTo>
                  <a:pt x="2382" y="2076"/>
                </a:lnTo>
                <a:lnTo>
                  <a:pt x="2384" y="2076"/>
                </a:lnTo>
                <a:lnTo>
                  <a:pt x="2387" y="2078"/>
                </a:lnTo>
                <a:lnTo>
                  <a:pt x="2390" y="2078"/>
                </a:lnTo>
                <a:lnTo>
                  <a:pt x="2392" y="2076"/>
                </a:lnTo>
                <a:lnTo>
                  <a:pt x="2393" y="2076"/>
                </a:lnTo>
                <a:lnTo>
                  <a:pt x="2395" y="2076"/>
                </a:lnTo>
                <a:lnTo>
                  <a:pt x="2396" y="2074"/>
                </a:lnTo>
                <a:lnTo>
                  <a:pt x="2398" y="2074"/>
                </a:lnTo>
                <a:lnTo>
                  <a:pt x="2399" y="2074"/>
                </a:lnTo>
                <a:lnTo>
                  <a:pt x="2399" y="2071"/>
                </a:lnTo>
                <a:lnTo>
                  <a:pt x="2401" y="2071"/>
                </a:lnTo>
                <a:lnTo>
                  <a:pt x="2401" y="2070"/>
                </a:lnTo>
                <a:lnTo>
                  <a:pt x="2402" y="2070"/>
                </a:lnTo>
                <a:lnTo>
                  <a:pt x="2404" y="2071"/>
                </a:lnTo>
                <a:lnTo>
                  <a:pt x="2405" y="2073"/>
                </a:lnTo>
                <a:lnTo>
                  <a:pt x="2405" y="2074"/>
                </a:lnTo>
                <a:lnTo>
                  <a:pt x="2404" y="2074"/>
                </a:lnTo>
                <a:lnTo>
                  <a:pt x="2404" y="2076"/>
                </a:lnTo>
                <a:lnTo>
                  <a:pt x="2404" y="2078"/>
                </a:lnTo>
                <a:lnTo>
                  <a:pt x="2405" y="2078"/>
                </a:lnTo>
                <a:lnTo>
                  <a:pt x="2407" y="2079"/>
                </a:lnTo>
                <a:lnTo>
                  <a:pt x="2408" y="2078"/>
                </a:lnTo>
                <a:lnTo>
                  <a:pt x="2410" y="2078"/>
                </a:lnTo>
                <a:lnTo>
                  <a:pt x="2410" y="2102"/>
                </a:lnTo>
                <a:lnTo>
                  <a:pt x="2410" y="2109"/>
                </a:lnTo>
                <a:lnTo>
                  <a:pt x="2410" y="2111"/>
                </a:lnTo>
                <a:lnTo>
                  <a:pt x="2410" y="2114"/>
                </a:lnTo>
                <a:lnTo>
                  <a:pt x="2410" y="2121"/>
                </a:lnTo>
                <a:lnTo>
                  <a:pt x="2392" y="2147"/>
                </a:lnTo>
                <a:lnTo>
                  <a:pt x="2390" y="2150"/>
                </a:lnTo>
                <a:lnTo>
                  <a:pt x="2390" y="2152"/>
                </a:lnTo>
                <a:lnTo>
                  <a:pt x="2387" y="2170"/>
                </a:lnTo>
                <a:lnTo>
                  <a:pt x="2387" y="2171"/>
                </a:lnTo>
                <a:lnTo>
                  <a:pt x="2417" y="2171"/>
                </a:lnTo>
                <a:lnTo>
                  <a:pt x="2456" y="2173"/>
                </a:lnTo>
                <a:lnTo>
                  <a:pt x="2456" y="2174"/>
                </a:lnTo>
                <a:lnTo>
                  <a:pt x="2458" y="2174"/>
                </a:lnTo>
                <a:lnTo>
                  <a:pt x="2458" y="2176"/>
                </a:lnTo>
                <a:lnTo>
                  <a:pt x="2459" y="2177"/>
                </a:lnTo>
                <a:lnTo>
                  <a:pt x="2461" y="2177"/>
                </a:lnTo>
                <a:lnTo>
                  <a:pt x="2461" y="2179"/>
                </a:lnTo>
                <a:lnTo>
                  <a:pt x="2462" y="2179"/>
                </a:lnTo>
                <a:lnTo>
                  <a:pt x="2464" y="2179"/>
                </a:lnTo>
                <a:lnTo>
                  <a:pt x="2465" y="2180"/>
                </a:lnTo>
                <a:lnTo>
                  <a:pt x="2467" y="2180"/>
                </a:lnTo>
                <a:lnTo>
                  <a:pt x="2467" y="2182"/>
                </a:lnTo>
                <a:lnTo>
                  <a:pt x="2468" y="2184"/>
                </a:lnTo>
                <a:lnTo>
                  <a:pt x="2468" y="2185"/>
                </a:lnTo>
                <a:lnTo>
                  <a:pt x="2467" y="2185"/>
                </a:lnTo>
                <a:lnTo>
                  <a:pt x="2467" y="2187"/>
                </a:lnTo>
                <a:lnTo>
                  <a:pt x="2465" y="2187"/>
                </a:lnTo>
                <a:lnTo>
                  <a:pt x="2464" y="2187"/>
                </a:lnTo>
                <a:lnTo>
                  <a:pt x="2462" y="2187"/>
                </a:lnTo>
                <a:lnTo>
                  <a:pt x="2462" y="2188"/>
                </a:lnTo>
                <a:lnTo>
                  <a:pt x="2461" y="2188"/>
                </a:lnTo>
                <a:lnTo>
                  <a:pt x="2461" y="2190"/>
                </a:lnTo>
                <a:lnTo>
                  <a:pt x="2459" y="2191"/>
                </a:lnTo>
                <a:lnTo>
                  <a:pt x="2459" y="2193"/>
                </a:lnTo>
                <a:lnTo>
                  <a:pt x="2459" y="2194"/>
                </a:lnTo>
                <a:lnTo>
                  <a:pt x="2461" y="2194"/>
                </a:lnTo>
                <a:lnTo>
                  <a:pt x="2461" y="2196"/>
                </a:lnTo>
                <a:lnTo>
                  <a:pt x="2461" y="2197"/>
                </a:lnTo>
                <a:lnTo>
                  <a:pt x="2462" y="2197"/>
                </a:lnTo>
                <a:lnTo>
                  <a:pt x="2462" y="2199"/>
                </a:lnTo>
                <a:lnTo>
                  <a:pt x="2462" y="2200"/>
                </a:lnTo>
                <a:lnTo>
                  <a:pt x="2464" y="2200"/>
                </a:lnTo>
                <a:lnTo>
                  <a:pt x="2465" y="2200"/>
                </a:lnTo>
                <a:lnTo>
                  <a:pt x="2465" y="2202"/>
                </a:lnTo>
                <a:lnTo>
                  <a:pt x="2467" y="2202"/>
                </a:lnTo>
                <a:lnTo>
                  <a:pt x="2467" y="2200"/>
                </a:lnTo>
                <a:lnTo>
                  <a:pt x="2468" y="2200"/>
                </a:lnTo>
                <a:lnTo>
                  <a:pt x="2470" y="2199"/>
                </a:lnTo>
                <a:lnTo>
                  <a:pt x="2471" y="2199"/>
                </a:lnTo>
                <a:lnTo>
                  <a:pt x="2473" y="2199"/>
                </a:lnTo>
                <a:lnTo>
                  <a:pt x="2474" y="2199"/>
                </a:lnTo>
                <a:lnTo>
                  <a:pt x="2476" y="2199"/>
                </a:lnTo>
                <a:lnTo>
                  <a:pt x="2476" y="2233"/>
                </a:lnTo>
                <a:lnTo>
                  <a:pt x="2474" y="2235"/>
                </a:lnTo>
                <a:lnTo>
                  <a:pt x="2473" y="2235"/>
                </a:lnTo>
                <a:lnTo>
                  <a:pt x="2471" y="2237"/>
                </a:lnTo>
                <a:lnTo>
                  <a:pt x="2470" y="2237"/>
                </a:lnTo>
                <a:lnTo>
                  <a:pt x="2468" y="2237"/>
                </a:lnTo>
                <a:lnTo>
                  <a:pt x="2467" y="2238"/>
                </a:lnTo>
                <a:lnTo>
                  <a:pt x="2461" y="2238"/>
                </a:lnTo>
                <a:lnTo>
                  <a:pt x="2459" y="2238"/>
                </a:lnTo>
                <a:lnTo>
                  <a:pt x="2458" y="2240"/>
                </a:lnTo>
                <a:lnTo>
                  <a:pt x="2456" y="2241"/>
                </a:lnTo>
                <a:lnTo>
                  <a:pt x="2453" y="2243"/>
                </a:lnTo>
                <a:lnTo>
                  <a:pt x="2452" y="2243"/>
                </a:lnTo>
                <a:lnTo>
                  <a:pt x="2452" y="2244"/>
                </a:lnTo>
                <a:lnTo>
                  <a:pt x="2450" y="2246"/>
                </a:lnTo>
                <a:lnTo>
                  <a:pt x="2449" y="2252"/>
                </a:lnTo>
                <a:lnTo>
                  <a:pt x="2443" y="2259"/>
                </a:lnTo>
                <a:lnTo>
                  <a:pt x="2438" y="2262"/>
                </a:lnTo>
                <a:lnTo>
                  <a:pt x="2435" y="2268"/>
                </a:lnTo>
                <a:lnTo>
                  <a:pt x="2431" y="2273"/>
                </a:lnTo>
                <a:lnTo>
                  <a:pt x="2429" y="2274"/>
                </a:lnTo>
                <a:lnTo>
                  <a:pt x="2428" y="2273"/>
                </a:lnTo>
                <a:lnTo>
                  <a:pt x="2422" y="2267"/>
                </a:lnTo>
                <a:lnTo>
                  <a:pt x="2420" y="2265"/>
                </a:lnTo>
                <a:lnTo>
                  <a:pt x="2414" y="2259"/>
                </a:lnTo>
                <a:lnTo>
                  <a:pt x="2416" y="2256"/>
                </a:lnTo>
                <a:lnTo>
                  <a:pt x="2423" y="2240"/>
                </a:lnTo>
                <a:lnTo>
                  <a:pt x="2420" y="2240"/>
                </a:lnTo>
                <a:lnTo>
                  <a:pt x="2410" y="2229"/>
                </a:lnTo>
                <a:lnTo>
                  <a:pt x="2408" y="2230"/>
                </a:lnTo>
                <a:lnTo>
                  <a:pt x="2407" y="2232"/>
                </a:lnTo>
                <a:lnTo>
                  <a:pt x="2402" y="2237"/>
                </a:lnTo>
                <a:lnTo>
                  <a:pt x="2399" y="2241"/>
                </a:lnTo>
                <a:lnTo>
                  <a:pt x="2405" y="2246"/>
                </a:lnTo>
                <a:lnTo>
                  <a:pt x="2413" y="2255"/>
                </a:lnTo>
                <a:lnTo>
                  <a:pt x="2411" y="2256"/>
                </a:lnTo>
                <a:lnTo>
                  <a:pt x="2392" y="2299"/>
                </a:lnTo>
                <a:lnTo>
                  <a:pt x="2345" y="2297"/>
                </a:lnTo>
                <a:lnTo>
                  <a:pt x="2336" y="2297"/>
                </a:lnTo>
                <a:lnTo>
                  <a:pt x="2337" y="2237"/>
                </a:lnTo>
                <a:lnTo>
                  <a:pt x="2339" y="2232"/>
                </a:lnTo>
                <a:lnTo>
                  <a:pt x="2339" y="2191"/>
                </a:lnTo>
                <a:lnTo>
                  <a:pt x="2348" y="2203"/>
                </a:lnTo>
                <a:lnTo>
                  <a:pt x="2345" y="2208"/>
                </a:lnTo>
                <a:lnTo>
                  <a:pt x="2361" y="2224"/>
                </a:lnTo>
                <a:lnTo>
                  <a:pt x="2367" y="2232"/>
                </a:lnTo>
                <a:lnTo>
                  <a:pt x="2376" y="2224"/>
                </a:lnTo>
                <a:lnTo>
                  <a:pt x="2367" y="2214"/>
                </a:lnTo>
                <a:lnTo>
                  <a:pt x="2357" y="2206"/>
                </a:lnTo>
                <a:lnTo>
                  <a:pt x="2352" y="2205"/>
                </a:lnTo>
                <a:lnTo>
                  <a:pt x="2339" y="2188"/>
                </a:lnTo>
                <a:lnTo>
                  <a:pt x="2339" y="2185"/>
                </a:lnTo>
                <a:lnTo>
                  <a:pt x="2324" y="2168"/>
                </a:lnTo>
                <a:lnTo>
                  <a:pt x="2315" y="2168"/>
                </a:lnTo>
                <a:lnTo>
                  <a:pt x="2310" y="2168"/>
                </a:lnTo>
                <a:lnTo>
                  <a:pt x="2289" y="2167"/>
                </a:lnTo>
                <a:lnTo>
                  <a:pt x="2283" y="2167"/>
                </a:lnTo>
                <a:lnTo>
                  <a:pt x="2272" y="2155"/>
                </a:lnTo>
                <a:lnTo>
                  <a:pt x="2272" y="2153"/>
                </a:lnTo>
                <a:lnTo>
                  <a:pt x="2269" y="2153"/>
                </a:lnTo>
                <a:lnTo>
                  <a:pt x="2271" y="2146"/>
                </a:lnTo>
                <a:lnTo>
                  <a:pt x="2269" y="2146"/>
                </a:lnTo>
                <a:lnTo>
                  <a:pt x="2266" y="2146"/>
                </a:lnTo>
                <a:lnTo>
                  <a:pt x="2265" y="2146"/>
                </a:lnTo>
                <a:lnTo>
                  <a:pt x="2263" y="2146"/>
                </a:lnTo>
                <a:lnTo>
                  <a:pt x="2262" y="2144"/>
                </a:lnTo>
                <a:lnTo>
                  <a:pt x="2260" y="2144"/>
                </a:lnTo>
                <a:lnTo>
                  <a:pt x="2259" y="2143"/>
                </a:lnTo>
                <a:lnTo>
                  <a:pt x="2259" y="2165"/>
                </a:lnTo>
                <a:lnTo>
                  <a:pt x="2260" y="2165"/>
                </a:lnTo>
                <a:lnTo>
                  <a:pt x="2269" y="2167"/>
                </a:lnTo>
                <a:lnTo>
                  <a:pt x="2269" y="2233"/>
                </a:lnTo>
                <a:lnTo>
                  <a:pt x="2250" y="2232"/>
                </a:lnTo>
                <a:lnTo>
                  <a:pt x="2250" y="2235"/>
                </a:lnTo>
                <a:lnTo>
                  <a:pt x="2250" y="2264"/>
                </a:lnTo>
                <a:lnTo>
                  <a:pt x="2268" y="2264"/>
                </a:lnTo>
                <a:lnTo>
                  <a:pt x="2268" y="2268"/>
                </a:lnTo>
                <a:lnTo>
                  <a:pt x="2230" y="2267"/>
                </a:lnTo>
                <a:lnTo>
                  <a:pt x="2229" y="2282"/>
                </a:lnTo>
                <a:lnTo>
                  <a:pt x="2268" y="2283"/>
                </a:lnTo>
                <a:lnTo>
                  <a:pt x="2268" y="2303"/>
                </a:lnTo>
                <a:lnTo>
                  <a:pt x="2266" y="2303"/>
                </a:lnTo>
                <a:lnTo>
                  <a:pt x="2199" y="2302"/>
                </a:lnTo>
                <a:lnTo>
                  <a:pt x="2131" y="2303"/>
                </a:lnTo>
                <a:lnTo>
                  <a:pt x="2134" y="2235"/>
                </a:lnTo>
                <a:lnTo>
                  <a:pt x="2200" y="2233"/>
                </a:lnTo>
                <a:lnTo>
                  <a:pt x="2203" y="2165"/>
                </a:lnTo>
                <a:lnTo>
                  <a:pt x="2203" y="2164"/>
                </a:lnTo>
                <a:lnTo>
                  <a:pt x="2202" y="2164"/>
                </a:lnTo>
                <a:lnTo>
                  <a:pt x="2156" y="2164"/>
                </a:lnTo>
                <a:lnTo>
                  <a:pt x="2137" y="2164"/>
                </a:lnTo>
                <a:lnTo>
                  <a:pt x="2137" y="2149"/>
                </a:lnTo>
                <a:lnTo>
                  <a:pt x="2137" y="2127"/>
                </a:lnTo>
                <a:lnTo>
                  <a:pt x="2138" y="2124"/>
                </a:lnTo>
                <a:lnTo>
                  <a:pt x="2125" y="2126"/>
                </a:lnTo>
                <a:lnTo>
                  <a:pt x="2105" y="2129"/>
                </a:lnTo>
                <a:lnTo>
                  <a:pt x="2100" y="2129"/>
                </a:lnTo>
                <a:lnTo>
                  <a:pt x="2093" y="2131"/>
                </a:lnTo>
                <a:lnTo>
                  <a:pt x="2072" y="2132"/>
                </a:lnTo>
                <a:lnTo>
                  <a:pt x="2061" y="2134"/>
                </a:lnTo>
                <a:lnTo>
                  <a:pt x="2045" y="2134"/>
                </a:lnTo>
                <a:lnTo>
                  <a:pt x="2004" y="2132"/>
                </a:lnTo>
                <a:lnTo>
                  <a:pt x="2004" y="2137"/>
                </a:lnTo>
                <a:lnTo>
                  <a:pt x="2002" y="2167"/>
                </a:lnTo>
                <a:lnTo>
                  <a:pt x="1948" y="2168"/>
                </a:lnTo>
                <a:lnTo>
                  <a:pt x="1945" y="2168"/>
                </a:lnTo>
                <a:lnTo>
                  <a:pt x="1942" y="2168"/>
                </a:lnTo>
                <a:lnTo>
                  <a:pt x="1939" y="2168"/>
                </a:lnTo>
                <a:lnTo>
                  <a:pt x="1936" y="2167"/>
                </a:lnTo>
                <a:lnTo>
                  <a:pt x="1936" y="2170"/>
                </a:lnTo>
                <a:lnTo>
                  <a:pt x="1932" y="2170"/>
                </a:lnTo>
                <a:lnTo>
                  <a:pt x="1918" y="2170"/>
                </a:lnTo>
                <a:lnTo>
                  <a:pt x="1914" y="2170"/>
                </a:lnTo>
                <a:lnTo>
                  <a:pt x="1903" y="2170"/>
                </a:lnTo>
                <a:lnTo>
                  <a:pt x="1891" y="2168"/>
                </a:lnTo>
                <a:lnTo>
                  <a:pt x="1888" y="2168"/>
                </a:lnTo>
                <a:lnTo>
                  <a:pt x="1868" y="2168"/>
                </a:lnTo>
                <a:lnTo>
                  <a:pt x="1867" y="2203"/>
                </a:lnTo>
                <a:lnTo>
                  <a:pt x="1864" y="2203"/>
                </a:lnTo>
                <a:lnTo>
                  <a:pt x="1861" y="2203"/>
                </a:lnTo>
                <a:lnTo>
                  <a:pt x="1861" y="2218"/>
                </a:lnTo>
                <a:lnTo>
                  <a:pt x="1859" y="2230"/>
                </a:lnTo>
                <a:lnTo>
                  <a:pt x="1859" y="2237"/>
                </a:lnTo>
                <a:lnTo>
                  <a:pt x="1864" y="2237"/>
                </a:lnTo>
                <a:lnTo>
                  <a:pt x="1864" y="2250"/>
                </a:lnTo>
                <a:lnTo>
                  <a:pt x="1822" y="2249"/>
                </a:lnTo>
                <a:lnTo>
                  <a:pt x="1817" y="2249"/>
                </a:lnTo>
                <a:lnTo>
                  <a:pt x="1814" y="2249"/>
                </a:lnTo>
                <a:lnTo>
                  <a:pt x="1809" y="2249"/>
                </a:lnTo>
                <a:lnTo>
                  <a:pt x="1809" y="2247"/>
                </a:lnTo>
                <a:lnTo>
                  <a:pt x="1799" y="2235"/>
                </a:lnTo>
                <a:lnTo>
                  <a:pt x="1796" y="2235"/>
                </a:lnTo>
                <a:lnTo>
                  <a:pt x="1730" y="2233"/>
                </a:lnTo>
                <a:lnTo>
                  <a:pt x="1681" y="2232"/>
                </a:lnTo>
                <a:lnTo>
                  <a:pt x="1666" y="2230"/>
                </a:lnTo>
                <a:lnTo>
                  <a:pt x="1663" y="2230"/>
                </a:lnTo>
                <a:lnTo>
                  <a:pt x="1663" y="2247"/>
                </a:lnTo>
                <a:lnTo>
                  <a:pt x="1663" y="2252"/>
                </a:lnTo>
                <a:lnTo>
                  <a:pt x="1662" y="2258"/>
                </a:lnTo>
                <a:lnTo>
                  <a:pt x="1662" y="2267"/>
                </a:lnTo>
                <a:lnTo>
                  <a:pt x="1662" y="2271"/>
                </a:lnTo>
                <a:lnTo>
                  <a:pt x="1662" y="2299"/>
                </a:lnTo>
                <a:lnTo>
                  <a:pt x="1660" y="2365"/>
                </a:lnTo>
                <a:lnTo>
                  <a:pt x="1668" y="2365"/>
                </a:lnTo>
                <a:lnTo>
                  <a:pt x="1669" y="2365"/>
                </a:lnTo>
                <a:lnTo>
                  <a:pt x="1669" y="2367"/>
                </a:lnTo>
                <a:lnTo>
                  <a:pt x="1668" y="2367"/>
                </a:lnTo>
                <a:lnTo>
                  <a:pt x="1666" y="2367"/>
                </a:lnTo>
                <a:lnTo>
                  <a:pt x="1666" y="2368"/>
                </a:lnTo>
                <a:lnTo>
                  <a:pt x="1665" y="2368"/>
                </a:lnTo>
                <a:lnTo>
                  <a:pt x="1665" y="2370"/>
                </a:lnTo>
                <a:lnTo>
                  <a:pt x="1665" y="2371"/>
                </a:lnTo>
                <a:lnTo>
                  <a:pt x="1663" y="2371"/>
                </a:lnTo>
                <a:lnTo>
                  <a:pt x="1662" y="2371"/>
                </a:lnTo>
                <a:lnTo>
                  <a:pt x="1660" y="2371"/>
                </a:lnTo>
                <a:lnTo>
                  <a:pt x="1659" y="2371"/>
                </a:lnTo>
                <a:lnTo>
                  <a:pt x="1657" y="2373"/>
                </a:lnTo>
                <a:lnTo>
                  <a:pt x="1656" y="2373"/>
                </a:lnTo>
                <a:lnTo>
                  <a:pt x="1654" y="2374"/>
                </a:lnTo>
                <a:lnTo>
                  <a:pt x="1653" y="2374"/>
                </a:lnTo>
                <a:lnTo>
                  <a:pt x="1653" y="2376"/>
                </a:lnTo>
                <a:lnTo>
                  <a:pt x="1651" y="2376"/>
                </a:lnTo>
                <a:lnTo>
                  <a:pt x="1651" y="2377"/>
                </a:lnTo>
                <a:lnTo>
                  <a:pt x="1650" y="2379"/>
                </a:lnTo>
                <a:lnTo>
                  <a:pt x="1650" y="2380"/>
                </a:lnTo>
                <a:lnTo>
                  <a:pt x="1650" y="2382"/>
                </a:lnTo>
                <a:lnTo>
                  <a:pt x="1648" y="2382"/>
                </a:lnTo>
                <a:lnTo>
                  <a:pt x="1648" y="2383"/>
                </a:lnTo>
                <a:lnTo>
                  <a:pt x="1648" y="2385"/>
                </a:lnTo>
                <a:lnTo>
                  <a:pt x="1647" y="2385"/>
                </a:lnTo>
                <a:lnTo>
                  <a:pt x="1644" y="2386"/>
                </a:lnTo>
                <a:lnTo>
                  <a:pt x="1642" y="2388"/>
                </a:lnTo>
                <a:lnTo>
                  <a:pt x="1641" y="2388"/>
                </a:lnTo>
                <a:lnTo>
                  <a:pt x="1641" y="2389"/>
                </a:lnTo>
                <a:lnTo>
                  <a:pt x="1641" y="2391"/>
                </a:lnTo>
                <a:lnTo>
                  <a:pt x="1639" y="2391"/>
                </a:lnTo>
                <a:lnTo>
                  <a:pt x="1638" y="2391"/>
                </a:lnTo>
                <a:lnTo>
                  <a:pt x="1636" y="2392"/>
                </a:lnTo>
                <a:lnTo>
                  <a:pt x="1636" y="2394"/>
                </a:lnTo>
                <a:lnTo>
                  <a:pt x="1635" y="2394"/>
                </a:lnTo>
                <a:lnTo>
                  <a:pt x="1633" y="2394"/>
                </a:lnTo>
                <a:lnTo>
                  <a:pt x="1630" y="2396"/>
                </a:lnTo>
                <a:lnTo>
                  <a:pt x="1632" y="2402"/>
                </a:lnTo>
                <a:lnTo>
                  <a:pt x="1633" y="2402"/>
                </a:lnTo>
                <a:lnTo>
                  <a:pt x="1635" y="2406"/>
                </a:lnTo>
                <a:lnTo>
                  <a:pt x="1635" y="2408"/>
                </a:lnTo>
                <a:lnTo>
                  <a:pt x="1636" y="2411"/>
                </a:lnTo>
                <a:lnTo>
                  <a:pt x="1638" y="2414"/>
                </a:lnTo>
                <a:lnTo>
                  <a:pt x="1639" y="2415"/>
                </a:lnTo>
                <a:lnTo>
                  <a:pt x="1642" y="2418"/>
                </a:lnTo>
                <a:lnTo>
                  <a:pt x="1644" y="2420"/>
                </a:lnTo>
                <a:lnTo>
                  <a:pt x="1647" y="2421"/>
                </a:lnTo>
                <a:lnTo>
                  <a:pt x="1647" y="2423"/>
                </a:lnTo>
                <a:lnTo>
                  <a:pt x="1650" y="2424"/>
                </a:lnTo>
                <a:lnTo>
                  <a:pt x="1653" y="2424"/>
                </a:lnTo>
                <a:lnTo>
                  <a:pt x="1654" y="2426"/>
                </a:lnTo>
                <a:lnTo>
                  <a:pt x="1656" y="2426"/>
                </a:lnTo>
                <a:lnTo>
                  <a:pt x="1666" y="2429"/>
                </a:lnTo>
                <a:lnTo>
                  <a:pt x="1669" y="2430"/>
                </a:lnTo>
                <a:lnTo>
                  <a:pt x="1671" y="2432"/>
                </a:lnTo>
                <a:lnTo>
                  <a:pt x="1674" y="2433"/>
                </a:lnTo>
                <a:lnTo>
                  <a:pt x="1671" y="2433"/>
                </a:lnTo>
                <a:lnTo>
                  <a:pt x="1660" y="2433"/>
                </a:lnTo>
                <a:lnTo>
                  <a:pt x="1644" y="2433"/>
                </a:lnTo>
                <a:lnTo>
                  <a:pt x="1641" y="2433"/>
                </a:lnTo>
                <a:lnTo>
                  <a:pt x="1638" y="2423"/>
                </a:lnTo>
                <a:lnTo>
                  <a:pt x="1627" y="2423"/>
                </a:lnTo>
                <a:lnTo>
                  <a:pt x="1627" y="2435"/>
                </a:lnTo>
                <a:lnTo>
                  <a:pt x="1595" y="2435"/>
                </a:lnTo>
                <a:lnTo>
                  <a:pt x="1579" y="2436"/>
                </a:lnTo>
                <a:lnTo>
                  <a:pt x="1536" y="2438"/>
                </a:lnTo>
                <a:lnTo>
                  <a:pt x="1530" y="2438"/>
                </a:lnTo>
                <a:lnTo>
                  <a:pt x="1530" y="2450"/>
                </a:lnTo>
                <a:lnTo>
                  <a:pt x="1530" y="2458"/>
                </a:lnTo>
                <a:lnTo>
                  <a:pt x="1530" y="2470"/>
                </a:lnTo>
                <a:lnTo>
                  <a:pt x="1530" y="2474"/>
                </a:lnTo>
                <a:lnTo>
                  <a:pt x="1530" y="2488"/>
                </a:lnTo>
                <a:lnTo>
                  <a:pt x="1530" y="2492"/>
                </a:lnTo>
                <a:lnTo>
                  <a:pt x="1530" y="2495"/>
                </a:lnTo>
                <a:lnTo>
                  <a:pt x="1530" y="2509"/>
                </a:lnTo>
                <a:lnTo>
                  <a:pt x="1530" y="2533"/>
                </a:lnTo>
                <a:lnTo>
                  <a:pt x="1530" y="2558"/>
                </a:lnTo>
                <a:lnTo>
                  <a:pt x="1530" y="2574"/>
                </a:lnTo>
                <a:lnTo>
                  <a:pt x="1511" y="2574"/>
                </a:lnTo>
                <a:lnTo>
                  <a:pt x="1451" y="2577"/>
                </a:lnTo>
                <a:lnTo>
                  <a:pt x="1437" y="2577"/>
                </a:lnTo>
                <a:lnTo>
                  <a:pt x="1429" y="2577"/>
                </a:lnTo>
                <a:lnTo>
                  <a:pt x="1417" y="2577"/>
                </a:lnTo>
                <a:lnTo>
                  <a:pt x="1398" y="2579"/>
                </a:lnTo>
                <a:lnTo>
                  <a:pt x="1395" y="2579"/>
                </a:lnTo>
                <a:lnTo>
                  <a:pt x="1381" y="2579"/>
                </a:lnTo>
                <a:lnTo>
                  <a:pt x="1369" y="2579"/>
                </a:lnTo>
                <a:lnTo>
                  <a:pt x="1348" y="2580"/>
                </a:lnTo>
                <a:lnTo>
                  <a:pt x="1346" y="2580"/>
                </a:lnTo>
                <a:lnTo>
                  <a:pt x="1307" y="2582"/>
                </a:lnTo>
                <a:lnTo>
                  <a:pt x="1301" y="2582"/>
                </a:lnTo>
                <a:lnTo>
                  <a:pt x="1301" y="2577"/>
                </a:lnTo>
                <a:lnTo>
                  <a:pt x="1300" y="2555"/>
                </a:lnTo>
                <a:lnTo>
                  <a:pt x="1300" y="2538"/>
                </a:lnTo>
                <a:lnTo>
                  <a:pt x="1289" y="2538"/>
                </a:lnTo>
                <a:lnTo>
                  <a:pt x="1289" y="2515"/>
                </a:lnTo>
                <a:lnTo>
                  <a:pt x="1262" y="2515"/>
                </a:lnTo>
                <a:lnTo>
                  <a:pt x="1262" y="2512"/>
                </a:lnTo>
                <a:lnTo>
                  <a:pt x="1298" y="2512"/>
                </a:lnTo>
                <a:lnTo>
                  <a:pt x="1398" y="2511"/>
                </a:lnTo>
                <a:lnTo>
                  <a:pt x="1399" y="2442"/>
                </a:lnTo>
                <a:lnTo>
                  <a:pt x="1399" y="2427"/>
                </a:lnTo>
                <a:lnTo>
                  <a:pt x="1410" y="2427"/>
                </a:lnTo>
                <a:lnTo>
                  <a:pt x="1431" y="2427"/>
                </a:lnTo>
                <a:lnTo>
                  <a:pt x="1441" y="2427"/>
                </a:lnTo>
                <a:lnTo>
                  <a:pt x="1454" y="2426"/>
                </a:lnTo>
                <a:lnTo>
                  <a:pt x="1464" y="2426"/>
                </a:lnTo>
                <a:lnTo>
                  <a:pt x="1478" y="2426"/>
                </a:lnTo>
                <a:lnTo>
                  <a:pt x="1490" y="2426"/>
                </a:lnTo>
                <a:lnTo>
                  <a:pt x="1503" y="2424"/>
                </a:lnTo>
                <a:lnTo>
                  <a:pt x="1515" y="2423"/>
                </a:lnTo>
                <a:lnTo>
                  <a:pt x="1515" y="2411"/>
                </a:lnTo>
                <a:lnTo>
                  <a:pt x="1530" y="2411"/>
                </a:lnTo>
                <a:lnTo>
                  <a:pt x="1530" y="2409"/>
                </a:lnTo>
                <a:lnTo>
                  <a:pt x="1530" y="2405"/>
                </a:lnTo>
                <a:lnTo>
                  <a:pt x="1530" y="2399"/>
                </a:lnTo>
                <a:lnTo>
                  <a:pt x="1530" y="2391"/>
                </a:lnTo>
                <a:lnTo>
                  <a:pt x="1530" y="2385"/>
                </a:lnTo>
                <a:lnTo>
                  <a:pt x="1530" y="2383"/>
                </a:lnTo>
                <a:lnTo>
                  <a:pt x="1532" y="2382"/>
                </a:lnTo>
                <a:lnTo>
                  <a:pt x="1533" y="2382"/>
                </a:lnTo>
                <a:lnTo>
                  <a:pt x="1535" y="2380"/>
                </a:lnTo>
                <a:lnTo>
                  <a:pt x="1536" y="2380"/>
                </a:lnTo>
                <a:lnTo>
                  <a:pt x="1547" y="2376"/>
                </a:lnTo>
                <a:lnTo>
                  <a:pt x="1550" y="2374"/>
                </a:lnTo>
                <a:lnTo>
                  <a:pt x="1552" y="2373"/>
                </a:lnTo>
                <a:lnTo>
                  <a:pt x="1555" y="2371"/>
                </a:lnTo>
                <a:lnTo>
                  <a:pt x="1558" y="2368"/>
                </a:lnTo>
                <a:lnTo>
                  <a:pt x="1561" y="2368"/>
                </a:lnTo>
                <a:lnTo>
                  <a:pt x="1568" y="2368"/>
                </a:lnTo>
                <a:lnTo>
                  <a:pt x="1580" y="2368"/>
                </a:lnTo>
                <a:lnTo>
                  <a:pt x="1615" y="2365"/>
                </a:lnTo>
                <a:lnTo>
                  <a:pt x="1625" y="2365"/>
                </a:lnTo>
                <a:lnTo>
                  <a:pt x="1625" y="2364"/>
                </a:lnTo>
                <a:lnTo>
                  <a:pt x="1625" y="2359"/>
                </a:lnTo>
                <a:lnTo>
                  <a:pt x="1622" y="2344"/>
                </a:lnTo>
                <a:lnTo>
                  <a:pt x="1641" y="2341"/>
                </a:lnTo>
                <a:lnTo>
                  <a:pt x="1636" y="2321"/>
                </a:lnTo>
                <a:lnTo>
                  <a:pt x="1618" y="2324"/>
                </a:lnTo>
                <a:lnTo>
                  <a:pt x="1615" y="2306"/>
                </a:lnTo>
                <a:lnTo>
                  <a:pt x="1613" y="2299"/>
                </a:lnTo>
                <a:lnTo>
                  <a:pt x="1610" y="2286"/>
                </a:lnTo>
                <a:lnTo>
                  <a:pt x="1609" y="2280"/>
                </a:lnTo>
                <a:lnTo>
                  <a:pt x="1606" y="2265"/>
                </a:lnTo>
                <a:lnTo>
                  <a:pt x="1600" y="2240"/>
                </a:lnTo>
                <a:lnTo>
                  <a:pt x="1598" y="2238"/>
                </a:lnTo>
                <a:lnTo>
                  <a:pt x="1597" y="2237"/>
                </a:lnTo>
                <a:lnTo>
                  <a:pt x="1595" y="2235"/>
                </a:lnTo>
                <a:lnTo>
                  <a:pt x="1594" y="2235"/>
                </a:lnTo>
                <a:lnTo>
                  <a:pt x="1592" y="2233"/>
                </a:lnTo>
                <a:lnTo>
                  <a:pt x="1591" y="2233"/>
                </a:lnTo>
                <a:lnTo>
                  <a:pt x="1589" y="2233"/>
                </a:lnTo>
                <a:lnTo>
                  <a:pt x="1574" y="2235"/>
                </a:lnTo>
                <a:lnTo>
                  <a:pt x="1567" y="2235"/>
                </a:lnTo>
                <a:lnTo>
                  <a:pt x="1540" y="2235"/>
                </a:lnTo>
                <a:lnTo>
                  <a:pt x="1535" y="2235"/>
                </a:lnTo>
                <a:lnTo>
                  <a:pt x="1532" y="2235"/>
                </a:lnTo>
                <a:lnTo>
                  <a:pt x="1530" y="2235"/>
                </a:lnTo>
                <a:lnTo>
                  <a:pt x="1529" y="2235"/>
                </a:lnTo>
                <a:lnTo>
                  <a:pt x="1526" y="2233"/>
                </a:lnTo>
                <a:lnTo>
                  <a:pt x="1523" y="2233"/>
                </a:lnTo>
                <a:lnTo>
                  <a:pt x="1520" y="2232"/>
                </a:lnTo>
                <a:lnTo>
                  <a:pt x="1517" y="2230"/>
                </a:lnTo>
                <a:lnTo>
                  <a:pt x="1515" y="2229"/>
                </a:lnTo>
                <a:lnTo>
                  <a:pt x="1512" y="2227"/>
                </a:lnTo>
                <a:lnTo>
                  <a:pt x="1506" y="2221"/>
                </a:lnTo>
                <a:lnTo>
                  <a:pt x="1500" y="2215"/>
                </a:lnTo>
                <a:lnTo>
                  <a:pt x="1499" y="2215"/>
                </a:lnTo>
                <a:lnTo>
                  <a:pt x="1499" y="2212"/>
                </a:lnTo>
                <a:lnTo>
                  <a:pt x="1500" y="2168"/>
                </a:lnTo>
                <a:lnTo>
                  <a:pt x="1514" y="2167"/>
                </a:lnTo>
                <a:lnTo>
                  <a:pt x="1598" y="2165"/>
                </a:lnTo>
                <a:lnTo>
                  <a:pt x="1598" y="2162"/>
                </a:lnTo>
                <a:lnTo>
                  <a:pt x="1600" y="2129"/>
                </a:lnTo>
                <a:lnTo>
                  <a:pt x="1600" y="2118"/>
                </a:lnTo>
                <a:lnTo>
                  <a:pt x="1600" y="2115"/>
                </a:lnTo>
                <a:lnTo>
                  <a:pt x="1598" y="2115"/>
                </a:lnTo>
                <a:lnTo>
                  <a:pt x="1597" y="2115"/>
                </a:lnTo>
                <a:lnTo>
                  <a:pt x="1592" y="2115"/>
                </a:lnTo>
                <a:lnTo>
                  <a:pt x="1588" y="2114"/>
                </a:lnTo>
                <a:lnTo>
                  <a:pt x="1583" y="2114"/>
                </a:lnTo>
                <a:lnTo>
                  <a:pt x="1577" y="2114"/>
                </a:lnTo>
                <a:lnTo>
                  <a:pt x="1570" y="2114"/>
                </a:lnTo>
                <a:lnTo>
                  <a:pt x="1556" y="2114"/>
                </a:lnTo>
                <a:lnTo>
                  <a:pt x="1549" y="2114"/>
                </a:lnTo>
                <a:lnTo>
                  <a:pt x="1540" y="2114"/>
                </a:lnTo>
                <a:lnTo>
                  <a:pt x="1533" y="2115"/>
                </a:lnTo>
                <a:lnTo>
                  <a:pt x="1533" y="2099"/>
                </a:lnTo>
                <a:lnTo>
                  <a:pt x="1535" y="2091"/>
                </a:lnTo>
                <a:lnTo>
                  <a:pt x="1535" y="2090"/>
                </a:lnTo>
                <a:lnTo>
                  <a:pt x="1533" y="2090"/>
                </a:lnTo>
                <a:lnTo>
                  <a:pt x="1530" y="2090"/>
                </a:lnTo>
                <a:lnTo>
                  <a:pt x="1529" y="2090"/>
                </a:lnTo>
                <a:lnTo>
                  <a:pt x="1527" y="2090"/>
                </a:lnTo>
                <a:lnTo>
                  <a:pt x="1523" y="2090"/>
                </a:lnTo>
                <a:lnTo>
                  <a:pt x="1523" y="2091"/>
                </a:lnTo>
                <a:lnTo>
                  <a:pt x="1523" y="2103"/>
                </a:lnTo>
                <a:lnTo>
                  <a:pt x="1512" y="2103"/>
                </a:lnTo>
                <a:lnTo>
                  <a:pt x="1512" y="2091"/>
                </a:lnTo>
                <a:lnTo>
                  <a:pt x="1512" y="2088"/>
                </a:lnTo>
                <a:lnTo>
                  <a:pt x="1511" y="2088"/>
                </a:lnTo>
                <a:lnTo>
                  <a:pt x="1509" y="2088"/>
                </a:lnTo>
                <a:lnTo>
                  <a:pt x="1508" y="2088"/>
                </a:lnTo>
                <a:lnTo>
                  <a:pt x="1506" y="2088"/>
                </a:lnTo>
                <a:lnTo>
                  <a:pt x="1505" y="2087"/>
                </a:lnTo>
                <a:lnTo>
                  <a:pt x="1503" y="2085"/>
                </a:lnTo>
                <a:lnTo>
                  <a:pt x="1503" y="2084"/>
                </a:lnTo>
                <a:lnTo>
                  <a:pt x="1502" y="2082"/>
                </a:lnTo>
                <a:lnTo>
                  <a:pt x="1502" y="2081"/>
                </a:lnTo>
                <a:lnTo>
                  <a:pt x="1502" y="2078"/>
                </a:lnTo>
                <a:lnTo>
                  <a:pt x="1500" y="2078"/>
                </a:lnTo>
                <a:lnTo>
                  <a:pt x="1493" y="2078"/>
                </a:lnTo>
                <a:lnTo>
                  <a:pt x="1490" y="2078"/>
                </a:lnTo>
                <a:lnTo>
                  <a:pt x="1490" y="2094"/>
                </a:lnTo>
                <a:lnTo>
                  <a:pt x="1476" y="2114"/>
                </a:lnTo>
                <a:lnTo>
                  <a:pt x="1475" y="2115"/>
                </a:lnTo>
                <a:lnTo>
                  <a:pt x="1473" y="2112"/>
                </a:lnTo>
                <a:lnTo>
                  <a:pt x="1473" y="2109"/>
                </a:lnTo>
                <a:lnTo>
                  <a:pt x="1473" y="2108"/>
                </a:lnTo>
                <a:lnTo>
                  <a:pt x="1473" y="2084"/>
                </a:lnTo>
                <a:lnTo>
                  <a:pt x="1472" y="2084"/>
                </a:lnTo>
                <a:lnTo>
                  <a:pt x="1467" y="2084"/>
                </a:lnTo>
                <a:lnTo>
                  <a:pt x="1469" y="2081"/>
                </a:lnTo>
                <a:lnTo>
                  <a:pt x="1469" y="2078"/>
                </a:lnTo>
                <a:lnTo>
                  <a:pt x="1485" y="2078"/>
                </a:lnTo>
                <a:lnTo>
                  <a:pt x="1485" y="2071"/>
                </a:lnTo>
                <a:lnTo>
                  <a:pt x="1500" y="2071"/>
                </a:lnTo>
                <a:lnTo>
                  <a:pt x="1503" y="2071"/>
                </a:lnTo>
                <a:lnTo>
                  <a:pt x="1503" y="2068"/>
                </a:lnTo>
                <a:lnTo>
                  <a:pt x="1502" y="2067"/>
                </a:lnTo>
                <a:lnTo>
                  <a:pt x="1502" y="2065"/>
                </a:lnTo>
                <a:lnTo>
                  <a:pt x="1500" y="2065"/>
                </a:lnTo>
                <a:lnTo>
                  <a:pt x="1499" y="2065"/>
                </a:lnTo>
                <a:lnTo>
                  <a:pt x="1485" y="2065"/>
                </a:lnTo>
                <a:lnTo>
                  <a:pt x="1485" y="2059"/>
                </a:lnTo>
                <a:lnTo>
                  <a:pt x="1485" y="2049"/>
                </a:lnTo>
                <a:lnTo>
                  <a:pt x="1485" y="2046"/>
                </a:lnTo>
                <a:lnTo>
                  <a:pt x="1485" y="2040"/>
                </a:lnTo>
                <a:lnTo>
                  <a:pt x="1469" y="2040"/>
                </a:lnTo>
                <a:lnTo>
                  <a:pt x="1467" y="2040"/>
                </a:lnTo>
                <a:lnTo>
                  <a:pt x="1467" y="2034"/>
                </a:lnTo>
                <a:lnTo>
                  <a:pt x="1466" y="2034"/>
                </a:lnTo>
                <a:lnTo>
                  <a:pt x="1463" y="2034"/>
                </a:lnTo>
                <a:lnTo>
                  <a:pt x="1446" y="2034"/>
                </a:lnTo>
                <a:lnTo>
                  <a:pt x="1445" y="2034"/>
                </a:lnTo>
                <a:lnTo>
                  <a:pt x="1437" y="2034"/>
                </a:lnTo>
                <a:lnTo>
                  <a:pt x="1432" y="2034"/>
                </a:lnTo>
                <a:lnTo>
                  <a:pt x="1432" y="2037"/>
                </a:lnTo>
                <a:lnTo>
                  <a:pt x="1429" y="2037"/>
                </a:lnTo>
                <a:lnTo>
                  <a:pt x="1429" y="2025"/>
                </a:lnTo>
                <a:lnTo>
                  <a:pt x="1426" y="2025"/>
                </a:lnTo>
                <a:lnTo>
                  <a:pt x="1422" y="2025"/>
                </a:lnTo>
                <a:lnTo>
                  <a:pt x="1407" y="2025"/>
                </a:lnTo>
                <a:lnTo>
                  <a:pt x="1404" y="2025"/>
                </a:lnTo>
                <a:lnTo>
                  <a:pt x="1404" y="2021"/>
                </a:lnTo>
                <a:lnTo>
                  <a:pt x="1404" y="2020"/>
                </a:lnTo>
                <a:lnTo>
                  <a:pt x="1405" y="2020"/>
                </a:lnTo>
                <a:lnTo>
                  <a:pt x="1416" y="2017"/>
                </a:lnTo>
                <a:lnTo>
                  <a:pt x="1419" y="2017"/>
                </a:lnTo>
                <a:lnTo>
                  <a:pt x="1435" y="1999"/>
                </a:lnTo>
                <a:lnTo>
                  <a:pt x="1437" y="1997"/>
                </a:lnTo>
                <a:lnTo>
                  <a:pt x="1435" y="1996"/>
                </a:lnTo>
                <a:lnTo>
                  <a:pt x="1434" y="1994"/>
                </a:lnTo>
                <a:lnTo>
                  <a:pt x="1431" y="1993"/>
                </a:lnTo>
                <a:lnTo>
                  <a:pt x="1429" y="1990"/>
                </a:lnTo>
                <a:lnTo>
                  <a:pt x="1420" y="1981"/>
                </a:lnTo>
                <a:lnTo>
                  <a:pt x="1419" y="1981"/>
                </a:lnTo>
                <a:lnTo>
                  <a:pt x="1419" y="1979"/>
                </a:lnTo>
                <a:lnTo>
                  <a:pt x="1419" y="1962"/>
                </a:lnTo>
                <a:lnTo>
                  <a:pt x="1435" y="1962"/>
                </a:lnTo>
                <a:lnTo>
                  <a:pt x="1437" y="1962"/>
                </a:lnTo>
                <a:lnTo>
                  <a:pt x="1437" y="1968"/>
                </a:lnTo>
                <a:lnTo>
                  <a:pt x="1437" y="1976"/>
                </a:lnTo>
                <a:lnTo>
                  <a:pt x="1451" y="1976"/>
                </a:lnTo>
                <a:lnTo>
                  <a:pt x="1451" y="1991"/>
                </a:lnTo>
                <a:lnTo>
                  <a:pt x="1451" y="1993"/>
                </a:lnTo>
                <a:lnTo>
                  <a:pt x="1446" y="1993"/>
                </a:lnTo>
                <a:lnTo>
                  <a:pt x="1446" y="2002"/>
                </a:lnTo>
                <a:lnTo>
                  <a:pt x="1445" y="2002"/>
                </a:lnTo>
                <a:lnTo>
                  <a:pt x="1443" y="2003"/>
                </a:lnTo>
                <a:lnTo>
                  <a:pt x="1449" y="2008"/>
                </a:lnTo>
                <a:lnTo>
                  <a:pt x="1463" y="2021"/>
                </a:lnTo>
                <a:lnTo>
                  <a:pt x="1464" y="2023"/>
                </a:lnTo>
                <a:lnTo>
                  <a:pt x="1467" y="2025"/>
                </a:lnTo>
                <a:lnTo>
                  <a:pt x="1469" y="2026"/>
                </a:lnTo>
                <a:lnTo>
                  <a:pt x="1469" y="2021"/>
                </a:lnTo>
                <a:lnTo>
                  <a:pt x="1469" y="2011"/>
                </a:lnTo>
                <a:lnTo>
                  <a:pt x="1469" y="2006"/>
                </a:lnTo>
                <a:lnTo>
                  <a:pt x="1469" y="2005"/>
                </a:lnTo>
                <a:lnTo>
                  <a:pt x="1469" y="2000"/>
                </a:lnTo>
                <a:lnTo>
                  <a:pt x="1467" y="2000"/>
                </a:lnTo>
                <a:lnTo>
                  <a:pt x="1452" y="2000"/>
                </a:lnTo>
                <a:lnTo>
                  <a:pt x="1452" y="1958"/>
                </a:lnTo>
                <a:lnTo>
                  <a:pt x="1455" y="1958"/>
                </a:lnTo>
                <a:lnTo>
                  <a:pt x="1469" y="1958"/>
                </a:lnTo>
                <a:lnTo>
                  <a:pt x="1469" y="1953"/>
                </a:lnTo>
                <a:lnTo>
                  <a:pt x="1469" y="1950"/>
                </a:lnTo>
                <a:lnTo>
                  <a:pt x="1469" y="1949"/>
                </a:lnTo>
                <a:lnTo>
                  <a:pt x="1470" y="1943"/>
                </a:lnTo>
                <a:lnTo>
                  <a:pt x="1470" y="1922"/>
                </a:lnTo>
                <a:lnTo>
                  <a:pt x="1470" y="1914"/>
                </a:lnTo>
                <a:lnTo>
                  <a:pt x="1470" y="1911"/>
                </a:lnTo>
                <a:lnTo>
                  <a:pt x="1470" y="1902"/>
                </a:lnTo>
                <a:lnTo>
                  <a:pt x="1470" y="1897"/>
                </a:lnTo>
                <a:lnTo>
                  <a:pt x="1470" y="1891"/>
                </a:lnTo>
                <a:lnTo>
                  <a:pt x="1470" y="1890"/>
                </a:lnTo>
                <a:lnTo>
                  <a:pt x="1466" y="1890"/>
                </a:lnTo>
                <a:lnTo>
                  <a:pt x="1445" y="1890"/>
                </a:lnTo>
                <a:lnTo>
                  <a:pt x="1437" y="1890"/>
                </a:lnTo>
                <a:lnTo>
                  <a:pt x="1434" y="1890"/>
                </a:lnTo>
                <a:lnTo>
                  <a:pt x="1432" y="1890"/>
                </a:lnTo>
                <a:lnTo>
                  <a:pt x="1423" y="1890"/>
                </a:lnTo>
                <a:lnTo>
                  <a:pt x="1419" y="1890"/>
                </a:lnTo>
                <a:lnTo>
                  <a:pt x="1416" y="1890"/>
                </a:lnTo>
                <a:lnTo>
                  <a:pt x="1407" y="1890"/>
                </a:lnTo>
                <a:lnTo>
                  <a:pt x="1402" y="1890"/>
                </a:lnTo>
                <a:lnTo>
                  <a:pt x="1402" y="1887"/>
                </a:lnTo>
                <a:lnTo>
                  <a:pt x="1402" y="1885"/>
                </a:lnTo>
                <a:lnTo>
                  <a:pt x="1402" y="1882"/>
                </a:lnTo>
                <a:lnTo>
                  <a:pt x="1402" y="1881"/>
                </a:lnTo>
                <a:lnTo>
                  <a:pt x="1401" y="1881"/>
                </a:lnTo>
                <a:lnTo>
                  <a:pt x="1386" y="1881"/>
                </a:lnTo>
                <a:lnTo>
                  <a:pt x="1386" y="1878"/>
                </a:lnTo>
                <a:lnTo>
                  <a:pt x="1386" y="1875"/>
                </a:lnTo>
                <a:lnTo>
                  <a:pt x="1401" y="1875"/>
                </a:lnTo>
                <a:lnTo>
                  <a:pt x="1401" y="1867"/>
                </a:lnTo>
                <a:lnTo>
                  <a:pt x="1386" y="1867"/>
                </a:lnTo>
                <a:lnTo>
                  <a:pt x="1386" y="1852"/>
                </a:lnTo>
                <a:lnTo>
                  <a:pt x="1383" y="1852"/>
                </a:lnTo>
                <a:lnTo>
                  <a:pt x="1371" y="1852"/>
                </a:lnTo>
                <a:lnTo>
                  <a:pt x="1369" y="1852"/>
                </a:lnTo>
                <a:lnTo>
                  <a:pt x="1369" y="1855"/>
                </a:lnTo>
                <a:lnTo>
                  <a:pt x="1369" y="1859"/>
                </a:lnTo>
                <a:lnTo>
                  <a:pt x="1368" y="1859"/>
                </a:lnTo>
                <a:lnTo>
                  <a:pt x="1353" y="1859"/>
                </a:lnTo>
                <a:lnTo>
                  <a:pt x="1353" y="1855"/>
                </a:lnTo>
                <a:lnTo>
                  <a:pt x="1354" y="1832"/>
                </a:lnTo>
                <a:lnTo>
                  <a:pt x="1363" y="1832"/>
                </a:lnTo>
                <a:lnTo>
                  <a:pt x="1368" y="1832"/>
                </a:lnTo>
                <a:lnTo>
                  <a:pt x="1369" y="1832"/>
                </a:lnTo>
                <a:lnTo>
                  <a:pt x="1369" y="1838"/>
                </a:lnTo>
                <a:lnTo>
                  <a:pt x="1381" y="1838"/>
                </a:lnTo>
                <a:lnTo>
                  <a:pt x="1386" y="1838"/>
                </a:lnTo>
                <a:lnTo>
                  <a:pt x="1386" y="1825"/>
                </a:lnTo>
                <a:lnTo>
                  <a:pt x="1386" y="1823"/>
                </a:lnTo>
                <a:lnTo>
                  <a:pt x="1381" y="1823"/>
                </a:lnTo>
                <a:lnTo>
                  <a:pt x="1380" y="1823"/>
                </a:lnTo>
                <a:lnTo>
                  <a:pt x="1374" y="1823"/>
                </a:lnTo>
                <a:lnTo>
                  <a:pt x="1372" y="1822"/>
                </a:lnTo>
                <a:lnTo>
                  <a:pt x="1371" y="1822"/>
                </a:lnTo>
                <a:lnTo>
                  <a:pt x="1369" y="1822"/>
                </a:lnTo>
                <a:lnTo>
                  <a:pt x="1369" y="1825"/>
                </a:lnTo>
                <a:lnTo>
                  <a:pt x="1369" y="1831"/>
                </a:lnTo>
                <a:lnTo>
                  <a:pt x="1368" y="1831"/>
                </a:lnTo>
                <a:lnTo>
                  <a:pt x="1365" y="1831"/>
                </a:lnTo>
                <a:lnTo>
                  <a:pt x="1362" y="1831"/>
                </a:lnTo>
                <a:lnTo>
                  <a:pt x="1353" y="1831"/>
                </a:lnTo>
                <a:lnTo>
                  <a:pt x="1353" y="1828"/>
                </a:lnTo>
                <a:lnTo>
                  <a:pt x="1353" y="1822"/>
                </a:lnTo>
                <a:lnTo>
                  <a:pt x="1353" y="1817"/>
                </a:lnTo>
                <a:lnTo>
                  <a:pt x="1353" y="1814"/>
                </a:lnTo>
                <a:lnTo>
                  <a:pt x="1362" y="1814"/>
                </a:lnTo>
                <a:lnTo>
                  <a:pt x="1365" y="1814"/>
                </a:lnTo>
                <a:lnTo>
                  <a:pt x="1368" y="1814"/>
                </a:lnTo>
                <a:lnTo>
                  <a:pt x="1369" y="1814"/>
                </a:lnTo>
                <a:lnTo>
                  <a:pt x="1371" y="1806"/>
                </a:lnTo>
                <a:lnTo>
                  <a:pt x="1371" y="1805"/>
                </a:lnTo>
                <a:lnTo>
                  <a:pt x="1371" y="1799"/>
                </a:lnTo>
                <a:lnTo>
                  <a:pt x="1372" y="1799"/>
                </a:lnTo>
                <a:lnTo>
                  <a:pt x="1381" y="1799"/>
                </a:lnTo>
                <a:lnTo>
                  <a:pt x="1387" y="1799"/>
                </a:lnTo>
                <a:lnTo>
                  <a:pt x="1387" y="1791"/>
                </a:lnTo>
                <a:lnTo>
                  <a:pt x="1380" y="1791"/>
                </a:lnTo>
                <a:lnTo>
                  <a:pt x="1372" y="1791"/>
                </a:lnTo>
                <a:lnTo>
                  <a:pt x="1371" y="1791"/>
                </a:lnTo>
                <a:lnTo>
                  <a:pt x="1371" y="1784"/>
                </a:lnTo>
                <a:lnTo>
                  <a:pt x="1368" y="1784"/>
                </a:lnTo>
                <a:lnTo>
                  <a:pt x="1354" y="1784"/>
                </a:lnTo>
                <a:lnTo>
                  <a:pt x="1354" y="1776"/>
                </a:lnTo>
                <a:lnTo>
                  <a:pt x="1354" y="1769"/>
                </a:lnTo>
                <a:lnTo>
                  <a:pt x="1342" y="1769"/>
                </a:lnTo>
                <a:lnTo>
                  <a:pt x="1340" y="1769"/>
                </a:lnTo>
                <a:lnTo>
                  <a:pt x="1337" y="1769"/>
                </a:lnTo>
                <a:lnTo>
                  <a:pt x="1336" y="1769"/>
                </a:lnTo>
                <a:lnTo>
                  <a:pt x="1336" y="1770"/>
                </a:lnTo>
                <a:lnTo>
                  <a:pt x="1336" y="1772"/>
                </a:lnTo>
                <a:lnTo>
                  <a:pt x="1319" y="1772"/>
                </a:lnTo>
                <a:lnTo>
                  <a:pt x="1319" y="1775"/>
                </a:lnTo>
                <a:lnTo>
                  <a:pt x="1318" y="1776"/>
                </a:lnTo>
                <a:lnTo>
                  <a:pt x="1312" y="1776"/>
                </a:lnTo>
                <a:lnTo>
                  <a:pt x="1310" y="1776"/>
                </a:lnTo>
                <a:lnTo>
                  <a:pt x="1303" y="1776"/>
                </a:lnTo>
                <a:lnTo>
                  <a:pt x="1300" y="1776"/>
                </a:lnTo>
                <a:lnTo>
                  <a:pt x="1300" y="1772"/>
                </a:lnTo>
                <a:lnTo>
                  <a:pt x="1301" y="1770"/>
                </a:lnTo>
                <a:lnTo>
                  <a:pt x="1270" y="1770"/>
                </a:lnTo>
                <a:lnTo>
                  <a:pt x="1270" y="1788"/>
                </a:lnTo>
                <a:lnTo>
                  <a:pt x="1274" y="1788"/>
                </a:lnTo>
                <a:lnTo>
                  <a:pt x="1277" y="1788"/>
                </a:lnTo>
                <a:lnTo>
                  <a:pt x="1300" y="1788"/>
                </a:lnTo>
                <a:lnTo>
                  <a:pt x="1300" y="1799"/>
                </a:lnTo>
                <a:lnTo>
                  <a:pt x="1285" y="1799"/>
                </a:lnTo>
                <a:lnTo>
                  <a:pt x="1285" y="1805"/>
                </a:lnTo>
                <a:lnTo>
                  <a:pt x="1285" y="1806"/>
                </a:lnTo>
                <a:lnTo>
                  <a:pt x="1286" y="1806"/>
                </a:lnTo>
                <a:lnTo>
                  <a:pt x="1288" y="1806"/>
                </a:lnTo>
                <a:lnTo>
                  <a:pt x="1289" y="1806"/>
                </a:lnTo>
                <a:lnTo>
                  <a:pt x="1295" y="1806"/>
                </a:lnTo>
                <a:lnTo>
                  <a:pt x="1298" y="1806"/>
                </a:lnTo>
                <a:lnTo>
                  <a:pt x="1298" y="1808"/>
                </a:lnTo>
                <a:lnTo>
                  <a:pt x="1298" y="1813"/>
                </a:lnTo>
                <a:lnTo>
                  <a:pt x="1298" y="1822"/>
                </a:lnTo>
                <a:lnTo>
                  <a:pt x="1270" y="1822"/>
                </a:lnTo>
                <a:lnTo>
                  <a:pt x="1267" y="1822"/>
                </a:lnTo>
                <a:lnTo>
                  <a:pt x="1265" y="1822"/>
                </a:lnTo>
                <a:lnTo>
                  <a:pt x="1265" y="1816"/>
                </a:lnTo>
                <a:lnTo>
                  <a:pt x="1265" y="1813"/>
                </a:lnTo>
                <a:lnTo>
                  <a:pt x="1265" y="1806"/>
                </a:lnTo>
                <a:lnTo>
                  <a:pt x="1262" y="1806"/>
                </a:lnTo>
                <a:lnTo>
                  <a:pt x="1259" y="1806"/>
                </a:lnTo>
                <a:lnTo>
                  <a:pt x="1256" y="1806"/>
                </a:lnTo>
                <a:lnTo>
                  <a:pt x="1250" y="1806"/>
                </a:lnTo>
                <a:lnTo>
                  <a:pt x="1248" y="1806"/>
                </a:lnTo>
                <a:lnTo>
                  <a:pt x="1247" y="1806"/>
                </a:lnTo>
                <a:lnTo>
                  <a:pt x="1245" y="1806"/>
                </a:lnTo>
                <a:lnTo>
                  <a:pt x="1244" y="1806"/>
                </a:lnTo>
                <a:lnTo>
                  <a:pt x="1242" y="1806"/>
                </a:lnTo>
                <a:lnTo>
                  <a:pt x="1242" y="1808"/>
                </a:lnTo>
                <a:lnTo>
                  <a:pt x="1242" y="1816"/>
                </a:lnTo>
                <a:lnTo>
                  <a:pt x="1242" y="1820"/>
                </a:lnTo>
                <a:lnTo>
                  <a:pt x="1238" y="1820"/>
                </a:lnTo>
                <a:lnTo>
                  <a:pt x="1238" y="1816"/>
                </a:lnTo>
                <a:lnTo>
                  <a:pt x="1238" y="1808"/>
                </a:lnTo>
                <a:lnTo>
                  <a:pt x="1238" y="1806"/>
                </a:lnTo>
                <a:lnTo>
                  <a:pt x="1223" y="1806"/>
                </a:lnTo>
                <a:lnTo>
                  <a:pt x="1218" y="1806"/>
                </a:lnTo>
                <a:lnTo>
                  <a:pt x="1217" y="1806"/>
                </a:lnTo>
                <a:lnTo>
                  <a:pt x="1217" y="1809"/>
                </a:lnTo>
                <a:lnTo>
                  <a:pt x="1217" y="1816"/>
                </a:lnTo>
                <a:lnTo>
                  <a:pt x="1217" y="1822"/>
                </a:lnTo>
                <a:lnTo>
                  <a:pt x="1242" y="1822"/>
                </a:lnTo>
                <a:lnTo>
                  <a:pt x="1262" y="1822"/>
                </a:lnTo>
                <a:lnTo>
                  <a:pt x="1262" y="1847"/>
                </a:lnTo>
                <a:lnTo>
                  <a:pt x="1262" y="1862"/>
                </a:lnTo>
                <a:lnTo>
                  <a:pt x="1253" y="1862"/>
                </a:lnTo>
                <a:lnTo>
                  <a:pt x="1253" y="1870"/>
                </a:lnTo>
                <a:lnTo>
                  <a:pt x="1253" y="1878"/>
                </a:lnTo>
                <a:lnTo>
                  <a:pt x="1251" y="1878"/>
                </a:lnTo>
                <a:lnTo>
                  <a:pt x="1251" y="1890"/>
                </a:lnTo>
                <a:lnTo>
                  <a:pt x="1251" y="1891"/>
                </a:lnTo>
                <a:lnTo>
                  <a:pt x="1247" y="1891"/>
                </a:lnTo>
                <a:lnTo>
                  <a:pt x="1245" y="1891"/>
                </a:lnTo>
                <a:lnTo>
                  <a:pt x="1244" y="1891"/>
                </a:lnTo>
                <a:lnTo>
                  <a:pt x="1239" y="1891"/>
                </a:lnTo>
                <a:lnTo>
                  <a:pt x="1238" y="1891"/>
                </a:lnTo>
                <a:lnTo>
                  <a:pt x="1236" y="1891"/>
                </a:lnTo>
                <a:lnTo>
                  <a:pt x="1236" y="1890"/>
                </a:lnTo>
                <a:lnTo>
                  <a:pt x="1236" y="1870"/>
                </a:lnTo>
                <a:lnTo>
                  <a:pt x="1226" y="1870"/>
                </a:lnTo>
                <a:lnTo>
                  <a:pt x="1224" y="1870"/>
                </a:lnTo>
                <a:lnTo>
                  <a:pt x="1224" y="1891"/>
                </a:lnTo>
                <a:lnTo>
                  <a:pt x="1223" y="1891"/>
                </a:lnTo>
                <a:lnTo>
                  <a:pt x="1215" y="1891"/>
                </a:lnTo>
                <a:lnTo>
                  <a:pt x="1212" y="1891"/>
                </a:lnTo>
                <a:lnTo>
                  <a:pt x="1209" y="1891"/>
                </a:lnTo>
                <a:lnTo>
                  <a:pt x="1203" y="1891"/>
                </a:lnTo>
                <a:lnTo>
                  <a:pt x="1202" y="1891"/>
                </a:lnTo>
                <a:lnTo>
                  <a:pt x="1200" y="1891"/>
                </a:lnTo>
                <a:lnTo>
                  <a:pt x="1199" y="1891"/>
                </a:lnTo>
                <a:lnTo>
                  <a:pt x="1191" y="1891"/>
                </a:lnTo>
                <a:lnTo>
                  <a:pt x="1185" y="1891"/>
                </a:lnTo>
                <a:lnTo>
                  <a:pt x="1185" y="1890"/>
                </a:lnTo>
                <a:lnTo>
                  <a:pt x="1185" y="1876"/>
                </a:lnTo>
                <a:lnTo>
                  <a:pt x="1185" y="1864"/>
                </a:lnTo>
                <a:lnTo>
                  <a:pt x="1184" y="1864"/>
                </a:lnTo>
                <a:lnTo>
                  <a:pt x="1184" y="1875"/>
                </a:lnTo>
                <a:lnTo>
                  <a:pt x="1184" y="1876"/>
                </a:lnTo>
                <a:lnTo>
                  <a:pt x="1182" y="1876"/>
                </a:lnTo>
                <a:lnTo>
                  <a:pt x="1179" y="1876"/>
                </a:lnTo>
                <a:lnTo>
                  <a:pt x="1179" y="1870"/>
                </a:lnTo>
                <a:lnTo>
                  <a:pt x="1179" y="1867"/>
                </a:lnTo>
                <a:lnTo>
                  <a:pt x="1179" y="1866"/>
                </a:lnTo>
                <a:lnTo>
                  <a:pt x="1176" y="1867"/>
                </a:lnTo>
                <a:lnTo>
                  <a:pt x="1175" y="1867"/>
                </a:lnTo>
                <a:lnTo>
                  <a:pt x="1175" y="1869"/>
                </a:lnTo>
                <a:lnTo>
                  <a:pt x="1173" y="1869"/>
                </a:lnTo>
                <a:lnTo>
                  <a:pt x="1172" y="1869"/>
                </a:lnTo>
                <a:lnTo>
                  <a:pt x="1170" y="1869"/>
                </a:lnTo>
                <a:lnTo>
                  <a:pt x="1169" y="1870"/>
                </a:lnTo>
                <a:lnTo>
                  <a:pt x="1167" y="1870"/>
                </a:lnTo>
                <a:lnTo>
                  <a:pt x="1167" y="1872"/>
                </a:lnTo>
                <a:lnTo>
                  <a:pt x="1167" y="1881"/>
                </a:lnTo>
                <a:lnTo>
                  <a:pt x="1158" y="1881"/>
                </a:lnTo>
                <a:lnTo>
                  <a:pt x="1158" y="1876"/>
                </a:lnTo>
                <a:lnTo>
                  <a:pt x="1158" y="1881"/>
                </a:lnTo>
                <a:lnTo>
                  <a:pt x="1150" y="1881"/>
                </a:lnTo>
                <a:lnTo>
                  <a:pt x="1150" y="1872"/>
                </a:lnTo>
                <a:lnTo>
                  <a:pt x="1150" y="1870"/>
                </a:lnTo>
                <a:lnTo>
                  <a:pt x="1149" y="1870"/>
                </a:lnTo>
                <a:lnTo>
                  <a:pt x="1146" y="1870"/>
                </a:lnTo>
                <a:lnTo>
                  <a:pt x="1137" y="1870"/>
                </a:lnTo>
                <a:lnTo>
                  <a:pt x="1134" y="1869"/>
                </a:lnTo>
                <a:lnTo>
                  <a:pt x="1134" y="1873"/>
                </a:lnTo>
                <a:lnTo>
                  <a:pt x="1134" y="1887"/>
                </a:lnTo>
                <a:lnTo>
                  <a:pt x="1134" y="1891"/>
                </a:lnTo>
                <a:lnTo>
                  <a:pt x="1135" y="1891"/>
                </a:lnTo>
                <a:lnTo>
                  <a:pt x="1135" y="1925"/>
                </a:lnTo>
                <a:lnTo>
                  <a:pt x="1135" y="1926"/>
                </a:lnTo>
                <a:lnTo>
                  <a:pt x="1144" y="1926"/>
                </a:lnTo>
                <a:lnTo>
                  <a:pt x="1181" y="1926"/>
                </a:lnTo>
                <a:lnTo>
                  <a:pt x="1193" y="1926"/>
                </a:lnTo>
                <a:lnTo>
                  <a:pt x="1194" y="1926"/>
                </a:lnTo>
                <a:lnTo>
                  <a:pt x="1196" y="1926"/>
                </a:lnTo>
                <a:lnTo>
                  <a:pt x="1197" y="1926"/>
                </a:lnTo>
                <a:lnTo>
                  <a:pt x="1199" y="1926"/>
                </a:lnTo>
                <a:lnTo>
                  <a:pt x="1200" y="1926"/>
                </a:lnTo>
                <a:lnTo>
                  <a:pt x="1200" y="1925"/>
                </a:lnTo>
                <a:lnTo>
                  <a:pt x="1200" y="1922"/>
                </a:lnTo>
                <a:lnTo>
                  <a:pt x="1200" y="1914"/>
                </a:lnTo>
                <a:lnTo>
                  <a:pt x="1200" y="1911"/>
                </a:lnTo>
                <a:lnTo>
                  <a:pt x="1200" y="1909"/>
                </a:lnTo>
                <a:lnTo>
                  <a:pt x="1200" y="1906"/>
                </a:lnTo>
                <a:lnTo>
                  <a:pt x="1203" y="1906"/>
                </a:lnTo>
                <a:lnTo>
                  <a:pt x="1208" y="1906"/>
                </a:lnTo>
                <a:lnTo>
                  <a:pt x="1211" y="1906"/>
                </a:lnTo>
                <a:lnTo>
                  <a:pt x="1211" y="1911"/>
                </a:lnTo>
                <a:lnTo>
                  <a:pt x="1203" y="1911"/>
                </a:lnTo>
                <a:lnTo>
                  <a:pt x="1203" y="1925"/>
                </a:lnTo>
                <a:lnTo>
                  <a:pt x="1205" y="1926"/>
                </a:lnTo>
                <a:lnTo>
                  <a:pt x="1212" y="1934"/>
                </a:lnTo>
                <a:lnTo>
                  <a:pt x="1221" y="1943"/>
                </a:lnTo>
                <a:lnTo>
                  <a:pt x="1226" y="1937"/>
                </a:lnTo>
                <a:lnTo>
                  <a:pt x="1229" y="1938"/>
                </a:lnTo>
                <a:lnTo>
                  <a:pt x="1230" y="1940"/>
                </a:lnTo>
                <a:lnTo>
                  <a:pt x="1229" y="1941"/>
                </a:lnTo>
                <a:lnTo>
                  <a:pt x="1224" y="1946"/>
                </a:lnTo>
                <a:lnTo>
                  <a:pt x="1226" y="1947"/>
                </a:lnTo>
                <a:lnTo>
                  <a:pt x="1226" y="1949"/>
                </a:lnTo>
                <a:lnTo>
                  <a:pt x="1226" y="1964"/>
                </a:lnTo>
                <a:lnTo>
                  <a:pt x="1226" y="1982"/>
                </a:lnTo>
                <a:lnTo>
                  <a:pt x="1226" y="1984"/>
                </a:lnTo>
                <a:lnTo>
                  <a:pt x="1224" y="2008"/>
                </a:lnTo>
                <a:lnTo>
                  <a:pt x="1224" y="2009"/>
                </a:lnTo>
                <a:lnTo>
                  <a:pt x="1223" y="2011"/>
                </a:lnTo>
                <a:lnTo>
                  <a:pt x="1223" y="2012"/>
                </a:lnTo>
                <a:lnTo>
                  <a:pt x="1221" y="2014"/>
                </a:lnTo>
                <a:lnTo>
                  <a:pt x="1221" y="2015"/>
                </a:lnTo>
                <a:lnTo>
                  <a:pt x="1220" y="2017"/>
                </a:lnTo>
                <a:lnTo>
                  <a:pt x="1220" y="2018"/>
                </a:lnTo>
                <a:lnTo>
                  <a:pt x="1220" y="2020"/>
                </a:lnTo>
                <a:lnTo>
                  <a:pt x="1218" y="2021"/>
                </a:lnTo>
                <a:lnTo>
                  <a:pt x="1218" y="2023"/>
                </a:lnTo>
                <a:lnTo>
                  <a:pt x="1218" y="2025"/>
                </a:lnTo>
                <a:lnTo>
                  <a:pt x="1200" y="2025"/>
                </a:lnTo>
                <a:lnTo>
                  <a:pt x="1167" y="2025"/>
                </a:lnTo>
                <a:lnTo>
                  <a:pt x="1167" y="2071"/>
                </a:lnTo>
                <a:lnTo>
                  <a:pt x="1158" y="2068"/>
                </a:lnTo>
                <a:lnTo>
                  <a:pt x="1152" y="2065"/>
                </a:lnTo>
                <a:lnTo>
                  <a:pt x="1146" y="2064"/>
                </a:lnTo>
                <a:lnTo>
                  <a:pt x="1137" y="2059"/>
                </a:lnTo>
                <a:lnTo>
                  <a:pt x="1131" y="2058"/>
                </a:lnTo>
                <a:lnTo>
                  <a:pt x="1126" y="2055"/>
                </a:lnTo>
                <a:lnTo>
                  <a:pt x="1122" y="2052"/>
                </a:lnTo>
                <a:lnTo>
                  <a:pt x="1119" y="2050"/>
                </a:lnTo>
                <a:lnTo>
                  <a:pt x="1116" y="2047"/>
                </a:lnTo>
                <a:lnTo>
                  <a:pt x="1111" y="2044"/>
                </a:lnTo>
                <a:lnTo>
                  <a:pt x="1105" y="2041"/>
                </a:lnTo>
                <a:lnTo>
                  <a:pt x="1102" y="2040"/>
                </a:lnTo>
                <a:lnTo>
                  <a:pt x="1102" y="2037"/>
                </a:lnTo>
                <a:lnTo>
                  <a:pt x="1102" y="2034"/>
                </a:lnTo>
                <a:lnTo>
                  <a:pt x="1092" y="2026"/>
                </a:lnTo>
                <a:lnTo>
                  <a:pt x="1087" y="2023"/>
                </a:lnTo>
                <a:lnTo>
                  <a:pt x="1083" y="2017"/>
                </a:lnTo>
                <a:lnTo>
                  <a:pt x="1077" y="2017"/>
                </a:lnTo>
                <a:lnTo>
                  <a:pt x="1068" y="2017"/>
                </a:lnTo>
                <a:lnTo>
                  <a:pt x="1066" y="2017"/>
                </a:lnTo>
                <a:lnTo>
                  <a:pt x="1042" y="2000"/>
                </a:lnTo>
                <a:lnTo>
                  <a:pt x="1042" y="1985"/>
                </a:lnTo>
                <a:lnTo>
                  <a:pt x="1042" y="1962"/>
                </a:lnTo>
                <a:lnTo>
                  <a:pt x="1042" y="1947"/>
                </a:lnTo>
                <a:lnTo>
                  <a:pt x="1054" y="1947"/>
                </a:lnTo>
                <a:lnTo>
                  <a:pt x="1061" y="1947"/>
                </a:lnTo>
                <a:lnTo>
                  <a:pt x="1066" y="1947"/>
                </a:lnTo>
                <a:lnTo>
                  <a:pt x="1066" y="1943"/>
                </a:lnTo>
                <a:lnTo>
                  <a:pt x="1066" y="1937"/>
                </a:lnTo>
                <a:lnTo>
                  <a:pt x="1066" y="1926"/>
                </a:lnTo>
                <a:lnTo>
                  <a:pt x="1066" y="1917"/>
                </a:lnTo>
                <a:lnTo>
                  <a:pt x="1066" y="1906"/>
                </a:lnTo>
                <a:lnTo>
                  <a:pt x="1066" y="1893"/>
                </a:lnTo>
                <a:lnTo>
                  <a:pt x="1066" y="1891"/>
                </a:lnTo>
                <a:lnTo>
                  <a:pt x="1063" y="1891"/>
                </a:lnTo>
                <a:lnTo>
                  <a:pt x="1058" y="1891"/>
                </a:lnTo>
                <a:lnTo>
                  <a:pt x="1057" y="1891"/>
                </a:lnTo>
                <a:lnTo>
                  <a:pt x="1051" y="1891"/>
                </a:lnTo>
                <a:lnTo>
                  <a:pt x="1033" y="1891"/>
                </a:lnTo>
                <a:lnTo>
                  <a:pt x="1028" y="1891"/>
                </a:lnTo>
                <a:lnTo>
                  <a:pt x="1024" y="1891"/>
                </a:lnTo>
                <a:lnTo>
                  <a:pt x="1013" y="1891"/>
                </a:lnTo>
                <a:lnTo>
                  <a:pt x="1009" y="1891"/>
                </a:lnTo>
                <a:lnTo>
                  <a:pt x="1007" y="1891"/>
                </a:lnTo>
                <a:lnTo>
                  <a:pt x="1003" y="1891"/>
                </a:lnTo>
                <a:lnTo>
                  <a:pt x="1001" y="1891"/>
                </a:lnTo>
                <a:lnTo>
                  <a:pt x="1001" y="1893"/>
                </a:lnTo>
                <a:lnTo>
                  <a:pt x="1001" y="1900"/>
                </a:lnTo>
                <a:lnTo>
                  <a:pt x="1001" y="1903"/>
                </a:lnTo>
                <a:lnTo>
                  <a:pt x="1003" y="1903"/>
                </a:lnTo>
                <a:lnTo>
                  <a:pt x="1012" y="1915"/>
                </a:lnTo>
                <a:lnTo>
                  <a:pt x="1004" y="1915"/>
                </a:lnTo>
                <a:lnTo>
                  <a:pt x="994" y="1915"/>
                </a:lnTo>
                <a:lnTo>
                  <a:pt x="992" y="1914"/>
                </a:lnTo>
                <a:lnTo>
                  <a:pt x="992" y="1909"/>
                </a:lnTo>
                <a:lnTo>
                  <a:pt x="992" y="1908"/>
                </a:lnTo>
                <a:lnTo>
                  <a:pt x="989" y="1903"/>
                </a:lnTo>
                <a:lnTo>
                  <a:pt x="986" y="1903"/>
                </a:lnTo>
                <a:lnTo>
                  <a:pt x="979" y="1903"/>
                </a:lnTo>
                <a:lnTo>
                  <a:pt x="977" y="1903"/>
                </a:lnTo>
                <a:lnTo>
                  <a:pt x="965" y="1903"/>
                </a:lnTo>
                <a:lnTo>
                  <a:pt x="965" y="1906"/>
                </a:lnTo>
                <a:lnTo>
                  <a:pt x="951" y="1908"/>
                </a:lnTo>
                <a:lnTo>
                  <a:pt x="941" y="1941"/>
                </a:lnTo>
                <a:lnTo>
                  <a:pt x="935" y="1937"/>
                </a:lnTo>
                <a:lnTo>
                  <a:pt x="902" y="1919"/>
                </a:lnTo>
                <a:lnTo>
                  <a:pt x="899" y="1926"/>
                </a:lnTo>
                <a:lnTo>
                  <a:pt x="897" y="1931"/>
                </a:lnTo>
                <a:lnTo>
                  <a:pt x="888" y="1926"/>
                </a:lnTo>
                <a:lnTo>
                  <a:pt x="887" y="1926"/>
                </a:lnTo>
                <a:lnTo>
                  <a:pt x="871" y="1915"/>
                </a:lnTo>
                <a:lnTo>
                  <a:pt x="829" y="1893"/>
                </a:lnTo>
                <a:lnTo>
                  <a:pt x="819" y="1887"/>
                </a:lnTo>
                <a:lnTo>
                  <a:pt x="816" y="1885"/>
                </a:lnTo>
                <a:lnTo>
                  <a:pt x="807" y="1881"/>
                </a:lnTo>
                <a:lnTo>
                  <a:pt x="802" y="1878"/>
                </a:lnTo>
                <a:lnTo>
                  <a:pt x="804" y="1873"/>
                </a:lnTo>
                <a:lnTo>
                  <a:pt x="804" y="1872"/>
                </a:lnTo>
                <a:lnTo>
                  <a:pt x="817" y="1847"/>
                </a:lnTo>
                <a:lnTo>
                  <a:pt x="819" y="1847"/>
                </a:lnTo>
                <a:lnTo>
                  <a:pt x="823" y="1849"/>
                </a:lnTo>
                <a:lnTo>
                  <a:pt x="834" y="1828"/>
                </a:lnTo>
                <a:lnTo>
                  <a:pt x="829" y="1828"/>
                </a:lnTo>
                <a:lnTo>
                  <a:pt x="826" y="1828"/>
                </a:lnTo>
                <a:lnTo>
                  <a:pt x="823" y="1828"/>
                </a:lnTo>
                <a:lnTo>
                  <a:pt x="811" y="1828"/>
                </a:lnTo>
                <a:lnTo>
                  <a:pt x="808" y="1828"/>
                </a:lnTo>
                <a:lnTo>
                  <a:pt x="807" y="1828"/>
                </a:lnTo>
                <a:lnTo>
                  <a:pt x="807" y="1825"/>
                </a:lnTo>
                <a:lnTo>
                  <a:pt x="810" y="1813"/>
                </a:lnTo>
                <a:lnTo>
                  <a:pt x="814" y="1793"/>
                </a:lnTo>
                <a:lnTo>
                  <a:pt x="819" y="1773"/>
                </a:lnTo>
                <a:lnTo>
                  <a:pt x="820" y="1763"/>
                </a:lnTo>
                <a:lnTo>
                  <a:pt x="822" y="1761"/>
                </a:lnTo>
                <a:lnTo>
                  <a:pt x="813" y="1761"/>
                </a:lnTo>
                <a:lnTo>
                  <a:pt x="801" y="1761"/>
                </a:lnTo>
                <a:lnTo>
                  <a:pt x="787" y="1761"/>
                </a:lnTo>
                <a:lnTo>
                  <a:pt x="786" y="1787"/>
                </a:lnTo>
                <a:lnTo>
                  <a:pt x="781" y="1805"/>
                </a:lnTo>
                <a:lnTo>
                  <a:pt x="775" y="1819"/>
                </a:lnTo>
                <a:lnTo>
                  <a:pt x="767" y="1834"/>
                </a:lnTo>
                <a:lnTo>
                  <a:pt x="754" y="1846"/>
                </a:lnTo>
                <a:lnTo>
                  <a:pt x="749" y="1843"/>
                </a:lnTo>
                <a:lnTo>
                  <a:pt x="728" y="1832"/>
                </a:lnTo>
                <a:lnTo>
                  <a:pt x="721" y="1828"/>
                </a:lnTo>
                <a:lnTo>
                  <a:pt x="715" y="1823"/>
                </a:lnTo>
                <a:lnTo>
                  <a:pt x="710" y="1819"/>
                </a:lnTo>
                <a:lnTo>
                  <a:pt x="704" y="1814"/>
                </a:lnTo>
                <a:lnTo>
                  <a:pt x="698" y="1809"/>
                </a:lnTo>
                <a:lnTo>
                  <a:pt x="691" y="1800"/>
                </a:lnTo>
                <a:lnTo>
                  <a:pt x="689" y="1797"/>
                </a:lnTo>
                <a:lnTo>
                  <a:pt x="684" y="1793"/>
                </a:lnTo>
                <a:lnTo>
                  <a:pt x="681" y="1788"/>
                </a:lnTo>
                <a:lnTo>
                  <a:pt x="677" y="1779"/>
                </a:lnTo>
                <a:lnTo>
                  <a:pt x="672" y="1769"/>
                </a:lnTo>
                <a:lnTo>
                  <a:pt x="635" y="1691"/>
                </a:lnTo>
                <a:lnTo>
                  <a:pt x="605" y="1625"/>
                </a:lnTo>
                <a:lnTo>
                  <a:pt x="597" y="1610"/>
                </a:lnTo>
                <a:lnTo>
                  <a:pt x="585" y="1587"/>
                </a:lnTo>
                <a:lnTo>
                  <a:pt x="574" y="1564"/>
                </a:lnTo>
                <a:lnTo>
                  <a:pt x="568" y="1549"/>
                </a:lnTo>
                <a:lnTo>
                  <a:pt x="562" y="1537"/>
                </a:lnTo>
                <a:lnTo>
                  <a:pt x="546" y="1502"/>
                </a:lnTo>
                <a:lnTo>
                  <a:pt x="540" y="1490"/>
                </a:lnTo>
                <a:lnTo>
                  <a:pt x="541" y="1490"/>
                </a:lnTo>
                <a:lnTo>
                  <a:pt x="543" y="1490"/>
                </a:lnTo>
                <a:lnTo>
                  <a:pt x="564" y="1491"/>
                </a:lnTo>
                <a:lnTo>
                  <a:pt x="573" y="1491"/>
                </a:lnTo>
                <a:lnTo>
                  <a:pt x="606" y="1491"/>
                </a:lnTo>
                <a:lnTo>
                  <a:pt x="615" y="1491"/>
                </a:lnTo>
                <a:lnTo>
                  <a:pt x="617" y="1491"/>
                </a:lnTo>
                <a:lnTo>
                  <a:pt x="636" y="1491"/>
                </a:lnTo>
                <a:lnTo>
                  <a:pt x="639" y="1491"/>
                </a:lnTo>
                <a:lnTo>
                  <a:pt x="639" y="1472"/>
                </a:lnTo>
                <a:lnTo>
                  <a:pt x="672" y="1472"/>
                </a:lnTo>
                <a:lnTo>
                  <a:pt x="672" y="1481"/>
                </a:lnTo>
                <a:lnTo>
                  <a:pt x="678" y="1481"/>
                </a:lnTo>
                <a:lnTo>
                  <a:pt x="680" y="1481"/>
                </a:lnTo>
                <a:lnTo>
                  <a:pt x="681" y="1481"/>
                </a:lnTo>
                <a:lnTo>
                  <a:pt x="681" y="1478"/>
                </a:lnTo>
                <a:lnTo>
                  <a:pt x="681" y="1469"/>
                </a:lnTo>
                <a:lnTo>
                  <a:pt x="683" y="1469"/>
                </a:lnTo>
                <a:lnTo>
                  <a:pt x="703" y="1467"/>
                </a:lnTo>
                <a:lnTo>
                  <a:pt x="706" y="1476"/>
                </a:lnTo>
                <a:lnTo>
                  <a:pt x="707" y="1476"/>
                </a:lnTo>
                <a:lnTo>
                  <a:pt x="721" y="1470"/>
                </a:lnTo>
                <a:lnTo>
                  <a:pt x="724" y="1476"/>
                </a:lnTo>
                <a:lnTo>
                  <a:pt x="724" y="1478"/>
                </a:lnTo>
                <a:lnTo>
                  <a:pt x="725" y="1479"/>
                </a:lnTo>
                <a:lnTo>
                  <a:pt x="725" y="1481"/>
                </a:lnTo>
                <a:lnTo>
                  <a:pt x="727" y="1482"/>
                </a:lnTo>
                <a:lnTo>
                  <a:pt x="728" y="1484"/>
                </a:lnTo>
                <a:lnTo>
                  <a:pt x="730" y="1484"/>
                </a:lnTo>
                <a:lnTo>
                  <a:pt x="731" y="1485"/>
                </a:lnTo>
                <a:lnTo>
                  <a:pt x="733" y="1485"/>
                </a:lnTo>
                <a:lnTo>
                  <a:pt x="736" y="1485"/>
                </a:lnTo>
                <a:lnTo>
                  <a:pt x="737" y="1485"/>
                </a:lnTo>
                <a:lnTo>
                  <a:pt x="739" y="1485"/>
                </a:lnTo>
                <a:lnTo>
                  <a:pt x="739" y="1484"/>
                </a:lnTo>
                <a:lnTo>
                  <a:pt x="739" y="1426"/>
                </a:lnTo>
                <a:lnTo>
                  <a:pt x="739" y="1423"/>
                </a:lnTo>
                <a:lnTo>
                  <a:pt x="739" y="1419"/>
                </a:lnTo>
                <a:lnTo>
                  <a:pt x="739" y="1379"/>
                </a:lnTo>
                <a:lnTo>
                  <a:pt x="739" y="1355"/>
                </a:lnTo>
                <a:lnTo>
                  <a:pt x="739" y="1337"/>
                </a:lnTo>
                <a:lnTo>
                  <a:pt x="739" y="1335"/>
                </a:lnTo>
                <a:lnTo>
                  <a:pt x="739" y="1322"/>
                </a:lnTo>
                <a:lnTo>
                  <a:pt x="734" y="1322"/>
                </a:lnTo>
                <a:lnTo>
                  <a:pt x="724" y="1322"/>
                </a:lnTo>
                <a:lnTo>
                  <a:pt x="724" y="1334"/>
                </a:lnTo>
                <a:lnTo>
                  <a:pt x="718" y="1334"/>
                </a:lnTo>
                <a:lnTo>
                  <a:pt x="712" y="1332"/>
                </a:lnTo>
                <a:lnTo>
                  <a:pt x="710" y="1332"/>
                </a:lnTo>
                <a:lnTo>
                  <a:pt x="709" y="1332"/>
                </a:lnTo>
                <a:lnTo>
                  <a:pt x="707" y="1331"/>
                </a:lnTo>
                <a:lnTo>
                  <a:pt x="707" y="1329"/>
                </a:lnTo>
                <a:lnTo>
                  <a:pt x="706" y="1329"/>
                </a:lnTo>
                <a:lnTo>
                  <a:pt x="706" y="1328"/>
                </a:lnTo>
                <a:lnTo>
                  <a:pt x="706" y="1326"/>
                </a:lnTo>
                <a:lnTo>
                  <a:pt x="706" y="1325"/>
                </a:lnTo>
                <a:lnTo>
                  <a:pt x="706" y="1323"/>
                </a:lnTo>
                <a:lnTo>
                  <a:pt x="706" y="1322"/>
                </a:lnTo>
                <a:lnTo>
                  <a:pt x="704" y="1322"/>
                </a:lnTo>
                <a:lnTo>
                  <a:pt x="701" y="1322"/>
                </a:lnTo>
                <a:lnTo>
                  <a:pt x="701" y="1319"/>
                </a:lnTo>
                <a:lnTo>
                  <a:pt x="680" y="1319"/>
                </a:lnTo>
                <a:lnTo>
                  <a:pt x="672" y="1319"/>
                </a:lnTo>
                <a:lnTo>
                  <a:pt x="672" y="1314"/>
                </a:lnTo>
                <a:lnTo>
                  <a:pt x="672" y="1313"/>
                </a:lnTo>
                <a:lnTo>
                  <a:pt x="672" y="1310"/>
                </a:lnTo>
                <a:lnTo>
                  <a:pt x="672" y="1304"/>
                </a:lnTo>
                <a:lnTo>
                  <a:pt x="672" y="1301"/>
                </a:lnTo>
                <a:lnTo>
                  <a:pt x="672" y="1299"/>
                </a:lnTo>
                <a:lnTo>
                  <a:pt x="698" y="1299"/>
                </a:lnTo>
                <a:lnTo>
                  <a:pt x="697" y="1296"/>
                </a:lnTo>
                <a:lnTo>
                  <a:pt x="691" y="1286"/>
                </a:lnTo>
                <a:lnTo>
                  <a:pt x="689" y="1281"/>
                </a:lnTo>
                <a:lnTo>
                  <a:pt x="691" y="1281"/>
                </a:lnTo>
                <a:lnTo>
                  <a:pt x="692" y="1281"/>
                </a:lnTo>
                <a:lnTo>
                  <a:pt x="697" y="1281"/>
                </a:lnTo>
                <a:lnTo>
                  <a:pt x="697" y="1270"/>
                </a:lnTo>
                <a:lnTo>
                  <a:pt x="692" y="1270"/>
                </a:lnTo>
                <a:lnTo>
                  <a:pt x="686" y="1270"/>
                </a:lnTo>
                <a:lnTo>
                  <a:pt x="686" y="1264"/>
                </a:lnTo>
                <a:lnTo>
                  <a:pt x="686" y="1258"/>
                </a:lnTo>
                <a:lnTo>
                  <a:pt x="683" y="1258"/>
                </a:lnTo>
                <a:lnTo>
                  <a:pt x="681" y="1258"/>
                </a:lnTo>
                <a:lnTo>
                  <a:pt x="680" y="1264"/>
                </a:lnTo>
                <a:lnTo>
                  <a:pt x="680" y="1269"/>
                </a:lnTo>
                <a:lnTo>
                  <a:pt x="677" y="1269"/>
                </a:lnTo>
                <a:lnTo>
                  <a:pt x="675" y="1269"/>
                </a:lnTo>
                <a:lnTo>
                  <a:pt x="674" y="1267"/>
                </a:lnTo>
                <a:lnTo>
                  <a:pt x="672" y="1266"/>
                </a:lnTo>
                <a:lnTo>
                  <a:pt x="672" y="1269"/>
                </a:lnTo>
                <a:lnTo>
                  <a:pt x="672" y="1270"/>
                </a:lnTo>
                <a:lnTo>
                  <a:pt x="674" y="1270"/>
                </a:lnTo>
                <a:lnTo>
                  <a:pt x="672" y="1282"/>
                </a:lnTo>
                <a:lnTo>
                  <a:pt x="672" y="1287"/>
                </a:lnTo>
                <a:lnTo>
                  <a:pt x="659" y="1287"/>
                </a:lnTo>
                <a:lnTo>
                  <a:pt x="659" y="1286"/>
                </a:lnTo>
                <a:lnTo>
                  <a:pt x="659" y="1282"/>
                </a:lnTo>
                <a:lnTo>
                  <a:pt x="659" y="1272"/>
                </a:lnTo>
                <a:lnTo>
                  <a:pt x="665" y="1264"/>
                </a:lnTo>
                <a:lnTo>
                  <a:pt x="668" y="1260"/>
                </a:lnTo>
                <a:lnTo>
                  <a:pt x="666" y="1260"/>
                </a:lnTo>
                <a:lnTo>
                  <a:pt x="665" y="1260"/>
                </a:lnTo>
                <a:lnTo>
                  <a:pt x="665" y="1258"/>
                </a:lnTo>
                <a:lnTo>
                  <a:pt x="663" y="1258"/>
                </a:lnTo>
                <a:lnTo>
                  <a:pt x="662" y="1258"/>
                </a:lnTo>
                <a:lnTo>
                  <a:pt x="660" y="1257"/>
                </a:lnTo>
                <a:lnTo>
                  <a:pt x="659" y="1257"/>
                </a:lnTo>
                <a:lnTo>
                  <a:pt x="659" y="1254"/>
                </a:lnTo>
                <a:lnTo>
                  <a:pt x="656" y="1251"/>
                </a:lnTo>
                <a:lnTo>
                  <a:pt x="654" y="1251"/>
                </a:lnTo>
                <a:lnTo>
                  <a:pt x="654" y="1248"/>
                </a:lnTo>
                <a:lnTo>
                  <a:pt x="654" y="1245"/>
                </a:lnTo>
                <a:lnTo>
                  <a:pt x="660" y="1245"/>
                </a:lnTo>
                <a:lnTo>
                  <a:pt x="663" y="1245"/>
                </a:lnTo>
                <a:lnTo>
                  <a:pt x="675" y="1245"/>
                </a:lnTo>
                <a:lnTo>
                  <a:pt x="677" y="1245"/>
                </a:lnTo>
                <a:lnTo>
                  <a:pt x="691" y="1245"/>
                </a:lnTo>
                <a:lnTo>
                  <a:pt x="706" y="1245"/>
                </a:lnTo>
                <a:lnTo>
                  <a:pt x="712" y="1245"/>
                </a:lnTo>
                <a:lnTo>
                  <a:pt x="713" y="1245"/>
                </a:lnTo>
                <a:lnTo>
                  <a:pt x="731" y="1245"/>
                </a:lnTo>
                <a:lnTo>
                  <a:pt x="736" y="1245"/>
                </a:lnTo>
                <a:lnTo>
                  <a:pt x="739" y="1245"/>
                </a:lnTo>
                <a:lnTo>
                  <a:pt x="739" y="1243"/>
                </a:lnTo>
                <a:lnTo>
                  <a:pt x="739" y="1234"/>
                </a:lnTo>
                <a:lnTo>
                  <a:pt x="739" y="1225"/>
                </a:lnTo>
                <a:lnTo>
                  <a:pt x="739" y="1219"/>
                </a:lnTo>
                <a:lnTo>
                  <a:pt x="739" y="1216"/>
                </a:lnTo>
                <a:lnTo>
                  <a:pt x="730" y="1217"/>
                </a:lnTo>
                <a:lnTo>
                  <a:pt x="727" y="1210"/>
                </a:lnTo>
                <a:lnTo>
                  <a:pt x="724" y="1210"/>
                </a:lnTo>
                <a:lnTo>
                  <a:pt x="721" y="1210"/>
                </a:lnTo>
                <a:lnTo>
                  <a:pt x="716" y="1210"/>
                </a:lnTo>
                <a:lnTo>
                  <a:pt x="710" y="1210"/>
                </a:lnTo>
                <a:lnTo>
                  <a:pt x="707" y="1210"/>
                </a:lnTo>
                <a:lnTo>
                  <a:pt x="707" y="1217"/>
                </a:lnTo>
                <a:lnTo>
                  <a:pt x="706" y="1217"/>
                </a:lnTo>
                <a:lnTo>
                  <a:pt x="706" y="1210"/>
                </a:lnTo>
                <a:lnTo>
                  <a:pt x="706" y="1208"/>
                </a:lnTo>
                <a:lnTo>
                  <a:pt x="695" y="1208"/>
                </a:lnTo>
                <a:lnTo>
                  <a:pt x="695" y="1205"/>
                </a:lnTo>
                <a:lnTo>
                  <a:pt x="695" y="1193"/>
                </a:lnTo>
                <a:lnTo>
                  <a:pt x="684" y="1193"/>
                </a:lnTo>
                <a:lnTo>
                  <a:pt x="672" y="1193"/>
                </a:lnTo>
                <a:lnTo>
                  <a:pt x="672" y="1190"/>
                </a:lnTo>
                <a:lnTo>
                  <a:pt x="672" y="1186"/>
                </a:lnTo>
                <a:lnTo>
                  <a:pt x="638" y="1186"/>
                </a:lnTo>
                <a:lnTo>
                  <a:pt x="605" y="1186"/>
                </a:lnTo>
                <a:lnTo>
                  <a:pt x="605" y="1196"/>
                </a:lnTo>
                <a:lnTo>
                  <a:pt x="605" y="1204"/>
                </a:lnTo>
                <a:lnTo>
                  <a:pt x="571" y="1204"/>
                </a:lnTo>
                <a:lnTo>
                  <a:pt x="571" y="1205"/>
                </a:lnTo>
                <a:lnTo>
                  <a:pt x="556" y="1205"/>
                </a:lnTo>
                <a:lnTo>
                  <a:pt x="556" y="1202"/>
                </a:lnTo>
                <a:lnTo>
                  <a:pt x="556" y="1199"/>
                </a:lnTo>
                <a:lnTo>
                  <a:pt x="555" y="1186"/>
                </a:lnTo>
                <a:lnTo>
                  <a:pt x="555" y="1167"/>
                </a:lnTo>
                <a:lnTo>
                  <a:pt x="555" y="1158"/>
                </a:lnTo>
                <a:lnTo>
                  <a:pt x="555" y="1151"/>
                </a:lnTo>
                <a:lnTo>
                  <a:pt x="540" y="1151"/>
                </a:lnTo>
                <a:lnTo>
                  <a:pt x="540" y="1149"/>
                </a:lnTo>
                <a:lnTo>
                  <a:pt x="540" y="1148"/>
                </a:lnTo>
                <a:lnTo>
                  <a:pt x="538" y="1148"/>
                </a:lnTo>
                <a:lnTo>
                  <a:pt x="538" y="1146"/>
                </a:lnTo>
                <a:lnTo>
                  <a:pt x="537" y="1145"/>
                </a:lnTo>
                <a:lnTo>
                  <a:pt x="526" y="1151"/>
                </a:lnTo>
                <a:lnTo>
                  <a:pt x="525" y="1151"/>
                </a:lnTo>
                <a:lnTo>
                  <a:pt x="525" y="1161"/>
                </a:lnTo>
                <a:lnTo>
                  <a:pt x="525" y="1163"/>
                </a:lnTo>
                <a:lnTo>
                  <a:pt x="526" y="1163"/>
                </a:lnTo>
                <a:lnTo>
                  <a:pt x="534" y="1163"/>
                </a:lnTo>
                <a:lnTo>
                  <a:pt x="538" y="1161"/>
                </a:lnTo>
                <a:lnTo>
                  <a:pt x="538" y="1172"/>
                </a:lnTo>
                <a:lnTo>
                  <a:pt x="538" y="1181"/>
                </a:lnTo>
                <a:lnTo>
                  <a:pt x="537" y="1181"/>
                </a:lnTo>
                <a:lnTo>
                  <a:pt x="517" y="1181"/>
                </a:lnTo>
                <a:lnTo>
                  <a:pt x="517" y="1183"/>
                </a:lnTo>
                <a:lnTo>
                  <a:pt x="517" y="1184"/>
                </a:lnTo>
                <a:lnTo>
                  <a:pt x="517" y="1192"/>
                </a:lnTo>
                <a:lnTo>
                  <a:pt x="535" y="1192"/>
                </a:lnTo>
                <a:lnTo>
                  <a:pt x="538" y="1192"/>
                </a:lnTo>
                <a:lnTo>
                  <a:pt x="538" y="1198"/>
                </a:lnTo>
                <a:lnTo>
                  <a:pt x="535" y="1198"/>
                </a:lnTo>
                <a:lnTo>
                  <a:pt x="516" y="1196"/>
                </a:lnTo>
                <a:lnTo>
                  <a:pt x="514" y="1196"/>
                </a:lnTo>
                <a:lnTo>
                  <a:pt x="514" y="1192"/>
                </a:lnTo>
                <a:lnTo>
                  <a:pt x="500" y="1192"/>
                </a:lnTo>
                <a:lnTo>
                  <a:pt x="500" y="1217"/>
                </a:lnTo>
                <a:lnTo>
                  <a:pt x="500" y="1219"/>
                </a:lnTo>
                <a:lnTo>
                  <a:pt x="496" y="1219"/>
                </a:lnTo>
                <a:lnTo>
                  <a:pt x="493" y="1219"/>
                </a:lnTo>
                <a:lnTo>
                  <a:pt x="484" y="1219"/>
                </a:lnTo>
                <a:lnTo>
                  <a:pt x="473" y="1219"/>
                </a:lnTo>
                <a:lnTo>
                  <a:pt x="443" y="1217"/>
                </a:lnTo>
                <a:lnTo>
                  <a:pt x="430" y="1217"/>
                </a:lnTo>
                <a:lnTo>
                  <a:pt x="425" y="1217"/>
                </a:lnTo>
                <a:lnTo>
                  <a:pt x="416" y="1217"/>
                </a:lnTo>
                <a:lnTo>
                  <a:pt x="416" y="1216"/>
                </a:lnTo>
                <a:lnTo>
                  <a:pt x="415" y="1213"/>
                </a:lnTo>
                <a:lnTo>
                  <a:pt x="404" y="1190"/>
                </a:lnTo>
                <a:lnTo>
                  <a:pt x="396" y="1175"/>
                </a:lnTo>
                <a:lnTo>
                  <a:pt x="383" y="1152"/>
                </a:lnTo>
                <a:lnTo>
                  <a:pt x="381" y="1149"/>
                </a:lnTo>
                <a:lnTo>
                  <a:pt x="399" y="1149"/>
                </a:lnTo>
                <a:lnTo>
                  <a:pt x="402" y="1149"/>
                </a:lnTo>
                <a:lnTo>
                  <a:pt x="402" y="1086"/>
                </a:lnTo>
                <a:lnTo>
                  <a:pt x="402" y="1081"/>
                </a:lnTo>
                <a:lnTo>
                  <a:pt x="418" y="1081"/>
                </a:lnTo>
                <a:lnTo>
                  <a:pt x="428" y="1081"/>
                </a:lnTo>
                <a:lnTo>
                  <a:pt x="428" y="1083"/>
                </a:lnTo>
                <a:lnTo>
                  <a:pt x="430" y="1084"/>
                </a:lnTo>
                <a:lnTo>
                  <a:pt x="431" y="1084"/>
                </a:lnTo>
                <a:lnTo>
                  <a:pt x="433" y="1086"/>
                </a:lnTo>
                <a:lnTo>
                  <a:pt x="436" y="1087"/>
                </a:lnTo>
                <a:lnTo>
                  <a:pt x="437" y="1087"/>
                </a:lnTo>
                <a:lnTo>
                  <a:pt x="439" y="1087"/>
                </a:lnTo>
                <a:lnTo>
                  <a:pt x="440" y="1086"/>
                </a:lnTo>
                <a:lnTo>
                  <a:pt x="442" y="1086"/>
                </a:lnTo>
                <a:lnTo>
                  <a:pt x="443" y="1087"/>
                </a:lnTo>
                <a:lnTo>
                  <a:pt x="445" y="1087"/>
                </a:lnTo>
                <a:lnTo>
                  <a:pt x="446" y="1087"/>
                </a:lnTo>
                <a:lnTo>
                  <a:pt x="448" y="1089"/>
                </a:lnTo>
                <a:lnTo>
                  <a:pt x="448" y="1090"/>
                </a:lnTo>
                <a:lnTo>
                  <a:pt x="448" y="1092"/>
                </a:lnTo>
                <a:lnTo>
                  <a:pt x="448" y="1093"/>
                </a:lnTo>
                <a:lnTo>
                  <a:pt x="449" y="1093"/>
                </a:lnTo>
                <a:lnTo>
                  <a:pt x="451" y="1093"/>
                </a:lnTo>
                <a:lnTo>
                  <a:pt x="452" y="1092"/>
                </a:lnTo>
                <a:lnTo>
                  <a:pt x="454" y="1092"/>
                </a:lnTo>
                <a:lnTo>
                  <a:pt x="455" y="1092"/>
                </a:lnTo>
                <a:lnTo>
                  <a:pt x="457" y="1092"/>
                </a:lnTo>
                <a:lnTo>
                  <a:pt x="458" y="1092"/>
                </a:lnTo>
                <a:lnTo>
                  <a:pt x="458" y="1090"/>
                </a:lnTo>
                <a:lnTo>
                  <a:pt x="460" y="1090"/>
                </a:lnTo>
                <a:lnTo>
                  <a:pt x="460" y="1089"/>
                </a:lnTo>
                <a:lnTo>
                  <a:pt x="461" y="1089"/>
                </a:lnTo>
                <a:lnTo>
                  <a:pt x="463" y="1089"/>
                </a:lnTo>
                <a:lnTo>
                  <a:pt x="463" y="1090"/>
                </a:lnTo>
                <a:lnTo>
                  <a:pt x="461" y="1090"/>
                </a:lnTo>
                <a:lnTo>
                  <a:pt x="463" y="1090"/>
                </a:lnTo>
                <a:lnTo>
                  <a:pt x="463" y="1092"/>
                </a:lnTo>
                <a:lnTo>
                  <a:pt x="464" y="1092"/>
                </a:lnTo>
                <a:lnTo>
                  <a:pt x="464" y="1093"/>
                </a:lnTo>
                <a:lnTo>
                  <a:pt x="466" y="1093"/>
                </a:lnTo>
                <a:lnTo>
                  <a:pt x="466" y="1095"/>
                </a:lnTo>
                <a:lnTo>
                  <a:pt x="467" y="1096"/>
                </a:lnTo>
                <a:lnTo>
                  <a:pt x="469" y="1096"/>
                </a:lnTo>
                <a:lnTo>
                  <a:pt x="470" y="1096"/>
                </a:lnTo>
                <a:lnTo>
                  <a:pt x="470" y="1120"/>
                </a:lnTo>
                <a:lnTo>
                  <a:pt x="470" y="1149"/>
                </a:lnTo>
                <a:lnTo>
                  <a:pt x="473" y="1149"/>
                </a:lnTo>
                <a:lnTo>
                  <a:pt x="514" y="1149"/>
                </a:lnTo>
                <a:lnTo>
                  <a:pt x="517" y="1149"/>
                </a:lnTo>
                <a:lnTo>
                  <a:pt x="517" y="1148"/>
                </a:lnTo>
                <a:lnTo>
                  <a:pt x="526" y="1133"/>
                </a:lnTo>
                <a:lnTo>
                  <a:pt x="528" y="1131"/>
                </a:lnTo>
                <a:lnTo>
                  <a:pt x="529" y="1128"/>
                </a:lnTo>
                <a:lnTo>
                  <a:pt x="529" y="1127"/>
                </a:lnTo>
                <a:lnTo>
                  <a:pt x="531" y="1125"/>
                </a:lnTo>
                <a:lnTo>
                  <a:pt x="532" y="1123"/>
                </a:lnTo>
                <a:lnTo>
                  <a:pt x="534" y="1122"/>
                </a:lnTo>
                <a:lnTo>
                  <a:pt x="535" y="1122"/>
                </a:lnTo>
                <a:lnTo>
                  <a:pt x="537" y="1120"/>
                </a:lnTo>
                <a:lnTo>
                  <a:pt x="537" y="1119"/>
                </a:lnTo>
                <a:lnTo>
                  <a:pt x="537" y="1114"/>
                </a:lnTo>
                <a:lnTo>
                  <a:pt x="513" y="1114"/>
                </a:lnTo>
                <a:lnTo>
                  <a:pt x="513" y="1084"/>
                </a:lnTo>
                <a:lnTo>
                  <a:pt x="549" y="1086"/>
                </a:lnTo>
                <a:lnTo>
                  <a:pt x="555" y="1086"/>
                </a:lnTo>
                <a:lnTo>
                  <a:pt x="555" y="1084"/>
                </a:lnTo>
                <a:lnTo>
                  <a:pt x="558" y="1084"/>
                </a:lnTo>
                <a:lnTo>
                  <a:pt x="558" y="1102"/>
                </a:lnTo>
                <a:lnTo>
                  <a:pt x="558" y="1116"/>
                </a:lnTo>
                <a:lnTo>
                  <a:pt x="565" y="1116"/>
                </a:lnTo>
                <a:lnTo>
                  <a:pt x="567" y="1116"/>
                </a:lnTo>
                <a:lnTo>
                  <a:pt x="567" y="1114"/>
                </a:lnTo>
                <a:lnTo>
                  <a:pt x="567" y="1105"/>
                </a:lnTo>
                <a:lnTo>
                  <a:pt x="567" y="1101"/>
                </a:lnTo>
                <a:lnTo>
                  <a:pt x="565" y="1101"/>
                </a:lnTo>
                <a:lnTo>
                  <a:pt x="558" y="1101"/>
                </a:lnTo>
                <a:lnTo>
                  <a:pt x="558" y="1084"/>
                </a:lnTo>
                <a:lnTo>
                  <a:pt x="559" y="1084"/>
                </a:lnTo>
                <a:lnTo>
                  <a:pt x="559" y="1083"/>
                </a:lnTo>
                <a:lnTo>
                  <a:pt x="556" y="1083"/>
                </a:lnTo>
                <a:lnTo>
                  <a:pt x="553" y="1083"/>
                </a:lnTo>
                <a:lnTo>
                  <a:pt x="553" y="1084"/>
                </a:lnTo>
                <a:lnTo>
                  <a:pt x="478" y="1083"/>
                </a:lnTo>
                <a:lnTo>
                  <a:pt x="469" y="1083"/>
                </a:lnTo>
                <a:lnTo>
                  <a:pt x="469" y="1014"/>
                </a:lnTo>
                <a:lnTo>
                  <a:pt x="469" y="1005"/>
                </a:lnTo>
                <a:lnTo>
                  <a:pt x="502" y="1007"/>
                </a:lnTo>
                <a:lnTo>
                  <a:pt x="502" y="1013"/>
                </a:lnTo>
                <a:lnTo>
                  <a:pt x="502" y="1014"/>
                </a:lnTo>
                <a:lnTo>
                  <a:pt x="511" y="1014"/>
                </a:lnTo>
                <a:lnTo>
                  <a:pt x="511" y="1013"/>
                </a:lnTo>
                <a:lnTo>
                  <a:pt x="511" y="1007"/>
                </a:lnTo>
                <a:lnTo>
                  <a:pt x="511" y="1002"/>
                </a:lnTo>
                <a:lnTo>
                  <a:pt x="519" y="1002"/>
                </a:lnTo>
                <a:lnTo>
                  <a:pt x="519" y="1005"/>
                </a:lnTo>
                <a:lnTo>
                  <a:pt x="528" y="1005"/>
                </a:lnTo>
                <a:lnTo>
                  <a:pt x="528" y="1001"/>
                </a:lnTo>
                <a:lnTo>
                  <a:pt x="529" y="1001"/>
                </a:lnTo>
                <a:lnTo>
                  <a:pt x="535" y="1001"/>
                </a:lnTo>
                <a:lnTo>
                  <a:pt x="535" y="966"/>
                </a:lnTo>
                <a:lnTo>
                  <a:pt x="555" y="966"/>
                </a:lnTo>
                <a:lnTo>
                  <a:pt x="555" y="949"/>
                </a:lnTo>
                <a:lnTo>
                  <a:pt x="561" y="949"/>
                </a:lnTo>
                <a:lnTo>
                  <a:pt x="561" y="966"/>
                </a:lnTo>
                <a:lnTo>
                  <a:pt x="562" y="966"/>
                </a:lnTo>
                <a:lnTo>
                  <a:pt x="565" y="966"/>
                </a:lnTo>
                <a:lnTo>
                  <a:pt x="574" y="966"/>
                </a:lnTo>
                <a:lnTo>
                  <a:pt x="574" y="984"/>
                </a:lnTo>
                <a:lnTo>
                  <a:pt x="586" y="984"/>
                </a:lnTo>
                <a:lnTo>
                  <a:pt x="586" y="1014"/>
                </a:lnTo>
                <a:lnTo>
                  <a:pt x="597" y="1014"/>
                </a:lnTo>
                <a:lnTo>
                  <a:pt x="603" y="1014"/>
                </a:lnTo>
                <a:lnTo>
                  <a:pt x="603" y="1017"/>
                </a:lnTo>
                <a:lnTo>
                  <a:pt x="603" y="1019"/>
                </a:lnTo>
                <a:lnTo>
                  <a:pt x="595" y="1017"/>
                </a:lnTo>
                <a:lnTo>
                  <a:pt x="595" y="1019"/>
                </a:lnTo>
                <a:lnTo>
                  <a:pt x="595" y="1058"/>
                </a:lnTo>
                <a:lnTo>
                  <a:pt x="595" y="1060"/>
                </a:lnTo>
                <a:lnTo>
                  <a:pt x="597" y="1060"/>
                </a:lnTo>
                <a:lnTo>
                  <a:pt x="599" y="1060"/>
                </a:lnTo>
                <a:lnTo>
                  <a:pt x="603" y="1060"/>
                </a:lnTo>
                <a:lnTo>
                  <a:pt x="603" y="1061"/>
                </a:lnTo>
                <a:lnTo>
                  <a:pt x="603" y="1066"/>
                </a:lnTo>
                <a:lnTo>
                  <a:pt x="603" y="1084"/>
                </a:lnTo>
                <a:lnTo>
                  <a:pt x="586" y="1084"/>
                </a:lnTo>
                <a:lnTo>
                  <a:pt x="586" y="1089"/>
                </a:lnTo>
                <a:lnTo>
                  <a:pt x="603" y="1089"/>
                </a:lnTo>
                <a:lnTo>
                  <a:pt x="603" y="1093"/>
                </a:lnTo>
                <a:lnTo>
                  <a:pt x="603" y="1095"/>
                </a:lnTo>
                <a:lnTo>
                  <a:pt x="588" y="1095"/>
                </a:lnTo>
                <a:lnTo>
                  <a:pt x="586" y="1095"/>
                </a:lnTo>
                <a:lnTo>
                  <a:pt x="586" y="1101"/>
                </a:lnTo>
                <a:lnTo>
                  <a:pt x="588" y="1101"/>
                </a:lnTo>
                <a:lnTo>
                  <a:pt x="592" y="1101"/>
                </a:lnTo>
                <a:lnTo>
                  <a:pt x="599" y="1101"/>
                </a:lnTo>
                <a:lnTo>
                  <a:pt x="605" y="1101"/>
                </a:lnTo>
                <a:lnTo>
                  <a:pt x="605" y="1095"/>
                </a:lnTo>
                <a:lnTo>
                  <a:pt x="605" y="1093"/>
                </a:lnTo>
                <a:lnTo>
                  <a:pt x="605" y="1089"/>
                </a:lnTo>
                <a:lnTo>
                  <a:pt x="605" y="1086"/>
                </a:lnTo>
                <a:lnTo>
                  <a:pt x="605" y="1084"/>
                </a:lnTo>
                <a:lnTo>
                  <a:pt x="605" y="1080"/>
                </a:lnTo>
                <a:lnTo>
                  <a:pt x="605" y="1078"/>
                </a:lnTo>
                <a:lnTo>
                  <a:pt x="611" y="1078"/>
                </a:lnTo>
                <a:lnTo>
                  <a:pt x="618" y="1078"/>
                </a:lnTo>
                <a:lnTo>
                  <a:pt x="618" y="1069"/>
                </a:lnTo>
                <a:lnTo>
                  <a:pt x="618" y="1064"/>
                </a:lnTo>
                <a:lnTo>
                  <a:pt x="618" y="1060"/>
                </a:lnTo>
                <a:lnTo>
                  <a:pt x="618" y="1058"/>
                </a:lnTo>
                <a:lnTo>
                  <a:pt x="608" y="1058"/>
                </a:lnTo>
                <a:lnTo>
                  <a:pt x="606" y="1058"/>
                </a:lnTo>
                <a:lnTo>
                  <a:pt x="606" y="1057"/>
                </a:lnTo>
                <a:lnTo>
                  <a:pt x="606" y="1052"/>
                </a:lnTo>
                <a:lnTo>
                  <a:pt x="606" y="1049"/>
                </a:lnTo>
                <a:lnTo>
                  <a:pt x="606" y="1039"/>
                </a:lnTo>
                <a:lnTo>
                  <a:pt x="609" y="1039"/>
                </a:lnTo>
                <a:lnTo>
                  <a:pt x="614" y="1039"/>
                </a:lnTo>
                <a:lnTo>
                  <a:pt x="614" y="1031"/>
                </a:lnTo>
                <a:lnTo>
                  <a:pt x="614" y="1028"/>
                </a:lnTo>
                <a:lnTo>
                  <a:pt x="609" y="1028"/>
                </a:lnTo>
                <a:lnTo>
                  <a:pt x="606" y="1028"/>
                </a:lnTo>
                <a:lnTo>
                  <a:pt x="606" y="1024"/>
                </a:lnTo>
                <a:lnTo>
                  <a:pt x="606" y="1017"/>
                </a:lnTo>
                <a:lnTo>
                  <a:pt x="608" y="1017"/>
                </a:lnTo>
                <a:lnTo>
                  <a:pt x="609" y="1017"/>
                </a:lnTo>
                <a:lnTo>
                  <a:pt x="611" y="1017"/>
                </a:lnTo>
                <a:lnTo>
                  <a:pt x="612" y="1017"/>
                </a:lnTo>
                <a:lnTo>
                  <a:pt x="614" y="1017"/>
                </a:lnTo>
                <a:lnTo>
                  <a:pt x="614" y="1014"/>
                </a:lnTo>
                <a:lnTo>
                  <a:pt x="614" y="1011"/>
                </a:lnTo>
                <a:lnTo>
                  <a:pt x="609" y="1011"/>
                </a:lnTo>
                <a:lnTo>
                  <a:pt x="606" y="1011"/>
                </a:lnTo>
                <a:lnTo>
                  <a:pt x="605" y="1011"/>
                </a:lnTo>
                <a:lnTo>
                  <a:pt x="605" y="1008"/>
                </a:lnTo>
                <a:lnTo>
                  <a:pt x="605" y="1004"/>
                </a:lnTo>
                <a:lnTo>
                  <a:pt x="605" y="1001"/>
                </a:lnTo>
                <a:lnTo>
                  <a:pt x="605" y="993"/>
                </a:lnTo>
                <a:lnTo>
                  <a:pt x="605" y="987"/>
                </a:lnTo>
                <a:lnTo>
                  <a:pt x="606" y="987"/>
                </a:lnTo>
                <a:lnTo>
                  <a:pt x="609" y="987"/>
                </a:lnTo>
                <a:lnTo>
                  <a:pt x="612" y="987"/>
                </a:lnTo>
                <a:lnTo>
                  <a:pt x="612" y="984"/>
                </a:lnTo>
                <a:lnTo>
                  <a:pt x="612" y="981"/>
                </a:lnTo>
                <a:lnTo>
                  <a:pt x="611" y="981"/>
                </a:lnTo>
                <a:lnTo>
                  <a:pt x="609" y="981"/>
                </a:lnTo>
                <a:lnTo>
                  <a:pt x="606" y="981"/>
                </a:lnTo>
                <a:lnTo>
                  <a:pt x="606" y="974"/>
                </a:lnTo>
                <a:lnTo>
                  <a:pt x="606" y="966"/>
                </a:lnTo>
                <a:lnTo>
                  <a:pt x="606" y="960"/>
                </a:lnTo>
                <a:lnTo>
                  <a:pt x="609" y="960"/>
                </a:lnTo>
                <a:lnTo>
                  <a:pt x="614" y="960"/>
                </a:lnTo>
                <a:lnTo>
                  <a:pt x="614" y="954"/>
                </a:lnTo>
                <a:lnTo>
                  <a:pt x="611" y="954"/>
                </a:lnTo>
                <a:lnTo>
                  <a:pt x="603" y="954"/>
                </a:lnTo>
                <a:lnTo>
                  <a:pt x="603" y="952"/>
                </a:lnTo>
                <a:lnTo>
                  <a:pt x="603" y="951"/>
                </a:lnTo>
                <a:lnTo>
                  <a:pt x="603" y="949"/>
                </a:lnTo>
                <a:lnTo>
                  <a:pt x="600" y="949"/>
                </a:lnTo>
                <a:lnTo>
                  <a:pt x="588" y="949"/>
                </a:lnTo>
                <a:lnTo>
                  <a:pt x="583" y="949"/>
                </a:lnTo>
                <a:lnTo>
                  <a:pt x="580" y="949"/>
                </a:lnTo>
                <a:lnTo>
                  <a:pt x="580" y="948"/>
                </a:lnTo>
                <a:lnTo>
                  <a:pt x="580" y="946"/>
                </a:lnTo>
                <a:lnTo>
                  <a:pt x="580" y="936"/>
                </a:lnTo>
                <a:lnTo>
                  <a:pt x="573" y="934"/>
                </a:lnTo>
                <a:lnTo>
                  <a:pt x="573" y="913"/>
                </a:lnTo>
                <a:lnTo>
                  <a:pt x="582" y="913"/>
                </a:lnTo>
                <a:lnTo>
                  <a:pt x="586" y="913"/>
                </a:lnTo>
                <a:lnTo>
                  <a:pt x="586" y="922"/>
                </a:lnTo>
                <a:lnTo>
                  <a:pt x="594" y="922"/>
                </a:lnTo>
                <a:lnTo>
                  <a:pt x="602" y="922"/>
                </a:lnTo>
                <a:lnTo>
                  <a:pt x="603" y="922"/>
                </a:lnTo>
                <a:lnTo>
                  <a:pt x="603" y="916"/>
                </a:lnTo>
                <a:lnTo>
                  <a:pt x="603" y="898"/>
                </a:lnTo>
                <a:lnTo>
                  <a:pt x="602" y="898"/>
                </a:lnTo>
                <a:lnTo>
                  <a:pt x="589" y="898"/>
                </a:lnTo>
                <a:lnTo>
                  <a:pt x="589" y="881"/>
                </a:lnTo>
                <a:lnTo>
                  <a:pt x="537" y="880"/>
                </a:lnTo>
                <a:lnTo>
                  <a:pt x="537" y="916"/>
                </a:lnTo>
                <a:lnTo>
                  <a:pt x="537" y="921"/>
                </a:lnTo>
                <a:lnTo>
                  <a:pt x="541" y="921"/>
                </a:lnTo>
                <a:lnTo>
                  <a:pt x="544" y="921"/>
                </a:lnTo>
                <a:lnTo>
                  <a:pt x="565" y="921"/>
                </a:lnTo>
                <a:lnTo>
                  <a:pt x="567" y="921"/>
                </a:lnTo>
                <a:lnTo>
                  <a:pt x="567" y="948"/>
                </a:lnTo>
                <a:lnTo>
                  <a:pt x="565" y="948"/>
                </a:lnTo>
                <a:lnTo>
                  <a:pt x="562" y="948"/>
                </a:lnTo>
                <a:lnTo>
                  <a:pt x="561" y="948"/>
                </a:lnTo>
                <a:lnTo>
                  <a:pt x="558" y="948"/>
                </a:lnTo>
                <a:lnTo>
                  <a:pt x="555" y="948"/>
                </a:lnTo>
                <a:lnTo>
                  <a:pt x="546" y="948"/>
                </a:lnTo>
                <a:lnTo>
                  <a:pt x="544" y="948"/>
                </a:lnTo>
                <a:lnTo>
                  <a:pt x="541" y="948"/>
                </a:lnTo>
                <a:lnTo>
                  <a:pt x="540" y="948"/>
                </a:lnTo>
                <a:lnTo>
                  <a:pt x="538" y="948"/>
                </a:lnTo>
                <a:lnTo>
                  <a:pt x="531" y="948"/>
                </a:lnTo>
                <a:lnTo>
                  <a:pt x="528" y="948"/>
                </a:lnTo>
                <a:lnTo>
                  <a:pt x="525" y="948"/>
                </a:lnTo>
                <a:lnTo>
                  <a:pt x="514" y="948"/>
                </a:lnTo>
                <a:lnTo>
                  <a:pt x="511" y="948"/>
                </a:lnTo>
                <a:lnTo>
                  <a:pt x="504" y="948"/>
                </a:lnTo>
                <a:lnTo>
                  <a:pt x="493" y="948"/>
                </a:lnTo>
                <a:lnTo>
                  <a:pt x="482" y="948"/>
                </a:lnTo>
                <a:lnTo>
                  <a:pt x="475" y="948"/>
                </a:lnTo>
                <a:lnTo>
                  <a:pt x="472" y="948"/>
                </a:lnTo>
                <a:lnTo>
                  <a:pt x="463" y="946"/>
                </a:lnTo>
                <a:lnTo>
                  <a:pt x="460" y="946"/>
                </a:lnTo>
                <a:lnTo>
                  <a:pt x="457" y="946"/>
                </a:lnTo>
                <a:lnTo>
                  <a:pt x="451" y="946"/>
                </a:lnTo>
                <a:lnTo>
                  <a:pt x="448" y="946"/>
                </a:lnTo>
                <a:lnTo>
                  <a:pt x="446" y="946"/>
                </a:lnTo>
                <a:lnTo>
                  <a:pt x="443" y="946"/>
                </a:lnTo>
                <a:lnTo>
                  <a:pt x="422" y="946"/>
                </a:lnTo>
                <a:lnTo>
                  <a:pt x="393" y="945"/>
                </a:lnTo>
                <a:lnTo>
                  <a:pt x="393" y="931"/>
                </a:lnTo>
                <a:lnTo>
                  <a:pt x="393" y="918"/>
                </a:lnTo>
                <a:lnTo>
                  <a:pt x="384" y="910"/>
                </a:lnTo>
                <a:lnTo>
                  <a:pt x="371" y="910"/>
                </a:lnTo>
                <a:lnTo>
                  <a:pt x="371" y="901"/>
                </a:lnTo>
                <a:lnTo>
                  <a:pt x="356" y="887"/>
                </a:lnTo>
                <a:lnTo>
                  <a:pt x="356" y="886"/>
                </a:lnTo>
                <a:lnTo>
                  <a:pt x="335" y="884"/>
                </a:lnTo>
                <a:lnTo>
                  <a:pt x="333" y="886"/>
                </a:lnTo>
                <a:lnTo>
                  <a:pt x="333" y="858"/>
                </a:lnTo>
                <a:lnTo>
                  <a:pt x="332" y="858"/>
                </a:lnTo>
                <a:lnTo>
                  <a:pt x="324" y="858"/>
                </a:lnTo>
                <a:lnTo>
                  <a:pt x="267" y="858"/>
                </a:lnTo>
                <a:lnTo>
                  <a:pt x="267" y="875"/>
                </a:lnTo>
                <a:lnTo>
                  <a:pt x="253" y="875"/>
                </a:lnTo>
                <a:lnTo>
                  <a:pt x="208" y="875"/>
                </a:lnTo>
                <a:lnTo>
                  <a:pt x="200" y="875"/>
                </a:lnTo>
                <a:lnTo>
                  <a:pt x="200" y="883"/>
                </a:lnTo>
                <a:lnTo>
                  <a:pt x="193" y="875"/>
                </a:lnTo>
                <a:lnTo>
                  <a:pt x="185" y="875"/>
                </a:lnTo>
                <a:lnTo>
                  <a:pt x="169" y="875"/>
                </a:lnTo>
                <a:lnTo>
                  <a:pt x="173" y="878"/>
                </a:lnTo>
                <a:lnTo>
                  <a:pt x="200" y="904"/>
                </a:lnTo>
                <a:lnTo>
                  <a:pt x="203" y="907"/>
                </a:lnTo>
                <a:lnTo>
                  <a:pt x="208" y="913"/>
                </a:lnTo>
                <a:lnTo>
                  <a:pt x="215" y="921"/>
                </a:lnTo>
                <a:lnTo>
                  <a:pt x="200" y="921"/>
                </a:lnTo>
                <a:lnTo>
                  <a:pt x="134" y="921"/>
                </a:lnTo>
                <a:lnTo>
                  <a:pt x="122" y="921"/>
                </a:lnTo>
                <a:lnTo>
                  <a:pt x="122" y="943"/>
                </a:lnTo>
                <a:lnTo>
                  <a:pt x="113" y="943"/>
                </a:lnTo>
                <a:lnTo>
                  <a:pt x="80" y="943"/>
                </a:lnTo>
                <a:lnTo>
                  <a:pt x="69" y="943"/>
                </a:lnTo>
                <a:lnTo>
                  <a:pt x="69" y="939"/>
                </a:lnTo>
                <a:lnTo>
                  <a:pt x="68" y="925"/>
                </a:lnTo>
                <a:lnTo>
                  <a:pt x="68" y="921"/>
                </a:lnTo>
                <a:lnTo>
                  <a:pt x="68" y="916"/>
                </a:lnTo>
                <a:lnTo>
                  <a:pt x="68" y="907"/>
                </a:lnTo>
                <a:lnTo>
                  <a:pt x="66" y="907"/>
                </a:lnTo>
                <a:lnTo>
                  <a:pt x="0" y="907"/>
                </a:lnTo>
                <a:lnTo>
                  <a:pt x="0" y="895"/>
                </a:lnTo>
                <a:lnTo>
                  <a:pt x="0" y="875"/>
                </a:lnTo>
                <a:close/>
                <a:moveTo>
                  <a:pt x="333" y="857"/>
                </a:moveTo>
                <a:lnTo>
                  <a:pt x="338" y="857"/>
                </a:lnTo>
                <a:lnTo>
                  <a:pt x="347" y="857"/>
                </a:lnTo>
                <a:lnTo>
                  <a:pt x="347" y="849"/>
                </a:lnTo>
                <a:lnTo>
                  <a:pt x="335" y="849"/>
                </a:lnTo>
                <a:lnTo>
                  <a:pt x="333" y="849"/>
                </a:lnTo>
                <a:lnTo>
                  <a:pt x="333" y="857"/>
                </a:lnTo>
                <a:close/>
                <a:moveTo>
                  <a:pt x="1650" y="1776"/>
                </a:moveTo>
                <a:lnTo>
                  <a:pt x="1662" y="1776"/>
                </a:lnTo>
                <a:lnTo>
                  <a:pt x="1662" y="1790"/>
                </a:lnTo>
                <a:lnTo>
                  <a:pt x="1669" y="1790"/>
                </a:lnTo>
                <a:lnTo>
                  <a:pt x="1681" y="1790"/>
                </a:lnTo>
                <a:lnTo>
                  <a:pt x="1681" y="1802"/>
                </a:lnTo>
                <a:lnTo>
                  <a:pt x="1687" y="1802"/>
                </a:lnTo>
                <a:lnTo>
                  <a:pt x="1687" y="1806"/>
                </a:lnTo>
                <a:lnTo>
                  <a:pt x="1695" y="1806"/>
                </a:lnTo>
                <a:lnTo>
                  <a:pt x="1695" y="1816"/>
                </a:lnTo>
                <a:lnTo>
                  <a:pt x="1701" y="1816"/>
                </a:lnTo>
                <a:lnTo>
                  <a:pt x="1701" y="1819"/>
                </a:lnTo>
                <a:lnTo>
                  <a:pt x="1701" y="1822"/>
                </a:lnTo>
                <a:lnTo>
                  <a:pt x="1711" y="1838"/>
                </a:lnTo>
                <a:lnTo>
                  <a:pt x="1713" y="1858"/>
                </a:lnTo>
                <a:lnTo>
                  <a:pt x="1719" y="1858"/>
                </a:lnTo>
                <a:lnTo>
                  <a:pt x="1720" y="1858"/>
                </a:lnTo>
                <a:lnTo>
                  <a:pt x="1720" y="1850"/>
                </a:lnTo>
                <a:lnTo>
                  <a:pt x="1728" y="1850"/>
                </a:lnTo>
                <a:lnTo>
                  <a:pt x="1730" y="1850"/>
                </a:lnTo>
                <a:lnTo>
                  <a:pt x="1736" y="1850"/>
                </a:lnTo>
                <a:lnTo>
                  <a:pt x="1739" y="1850"/>
                </a:lnTo>
                <a:lnTo>
                  <a:pt x="1739" y="1853"/>
                </a:lnTo>
                <a:lnTo>
                  <a:pt x="1751" y="1853"/>
                </a:lnTo>
                <a:lnTo>
                  <a:pt x="1751" y="1859"/>
                </a:lnTo>
                <a:lnTo>
                  <a:pt x="1740" y="1861"/>
                </a:lnTo>
                <a:lnTo>
                  <a:pt x="1739" y="1861"/>
                </a:lnTo>
                <a:lnTo>
                  <a:pt x="1737" y="1861"/>
                </a:lnTo>
                <a:lnTo>
                  <a:pt x="1737" y="1891"/>
                </a:lnTo>
                <a:lnTo>
                  <a:pt x="1740" y="1891"/>
                </a:lnTo>
                <a:lnTo>
                  <a:pt x="1746" y="1891"/>
                </a:lnTo>
                <a:lnTo>
                  <a:pt x="1751" y="1891"/>
                </a:lnTo>
                <a:lnTo>
                  <a:pt x="1749" y="1890"/>
                </a:lnTo>
                <a:lnTo>
                  <a:pt x="1748" y="1884"/>
                </a:lnTo>
                <a:lnTo>
                  <a:pt x="1748" y="1882"/>
                </a:lnTo>
                <a:lnTo>
                  <a:pt x="1746" y="1881"/>
                </a:lnTo>
                <a:lnTo>
                  <a:pt x="1745" y="1875"/>
                </a:lnTo>
                <a:lnTo>
                  <a:pt x="1749" y="1875"/>
                </a:lnTo>
                <a:lnTo>
                  <a:pt x="1755" y="1876"/>
                </a:lnTo>
                <a:lnTo>
                  <a:pt x="1755" y="1872"/>
                </a:lnTo>
                <a:lnTo>
                  <a:pt x="1754" y="1869"/>
                </a:lnTo>
                <a:lnTo>
                  <a:pt x="1757" y="1869"/>
                </a:lnTo>
                <a:lnTo>
                  <a:pt x="1757" y="1866"/>
                </a:lnTo>
                <a:lnTo>
                  <a:pt x="1764" y="1866"/>
                </a:lnTo>
                <a:lnTo>
                  <a:pt x="1769" y="1866"/>
                </a:lnTo>
                <a:lnTo>
                  <a:pt x="1769" y="1867"/>
                </a:lnTo>
                <a:lnTo>
                  <a:pt x="1769" y="1869"/>
                </a:lnTo>
                <a:lnTo>
                  <a:pt x="1770" y="1869"/>
                </a:lnTo>
                <a:lnTo>
                  <a:pt x="1772" y="1884"/>
                </a:lnTo>
                <a:lnTo>
                  <a:pt x="1772" y="1891"/>
                </a:lnTo>
                <a:lnTo>
                  <a:pt x="1775" y="1891"/>
                </a:lnTo>
                <a:lnTo>
                  <a:pt x="1778" y="1891"/>
                </a:lnTo>
                <a:lnTo>
                  <a:pt x="1781" y="1891"/>
                </a:lnTo>
                <a:lnTo>
                  <a:pt x="1799" y="1891"/>
                </a:lnTo>
                <a:lnTo>
                  <a:pt x="1853" y="1891"/>
                </a:lnTo>
                <a:lnTo>
                  <a:pt x="1868" y="1891"/>
                </a:lnTo>
                <a:lnTo>
                  <a:pt x="1874" y="1891"/>
                </a:lnTo>
                <a:lnTo>
                  <a:pt x="1874" y="1864"/>
                </a:lnTo>
                <a:lnTo>
                  <a:pt x="1874" y="1862"/>
                </a:lnTo>
                <a:lnTo>
                  <a:pt x="1877" y="1862"/>
                </a:lnTo>
                <a:lnTo>
                  <a:pt x="1894" y="1862"/>
                </a:lnTo>
                <a:lnTo>
                  <a:pt x="1900" y="1862"/>
                </a:lnTo>
                <a:lnTo>
                  <a:pt x="1904" y="1862"/>
                </a:lnTo>
                <a:lnTo>
                  <a:pt x="1917" y="1862"/>
                </a:lnTo>
                <a:lnTo>
                  <a:pt x="1920" y="1862"/>
                </a:lnTo>
                <a:lnTo>
                  <a:pt x="1921" y="1861"/>
                </a:lnTo>
                <a:lnTo>
                  <a:pt x="1923" y="1861"/>
                </a:lnTo>
                <a:lnTo>
                  <a:pt x="1926" y="1861"/>
                </a:lnTo>
                <a:lnTo>
                  <a:pt x="1929" y="1861"/>
                </a:lnTo>
                <a:lnTo>
                  <a:pt x="1932" y="1861"/>
                </a:lnTo>
                <a:lnTo>
                  <a:pt x="1932" y="1855"/>
                </a:lnTo>
                <a:lnTo>
                  <a:pt x="1932" y="1853"/>
                </a:lnTo>
                <a:lnTo>
                  <a:pt x="1921" y="1853"/>
                </a:lnTo>
                <a:lnTo>
                  <a:pt x="1921" y="1847"/>
                </a:lnTo>
                <a:lnTo>
                  <a:pt x="1921" y="1846"/>
                </a:lnTo>
                <a:lnTo>
                  <a:pt x="1921" y="1843"/>
                </a:lnTo>
                <a:lnTo>
                  <a:pt x="1921" y="1834"/>
                </a:lnTo>
                <a:lnTo>
                  <a:pt x="1914" y="1834"/>
                </a:lnTo>
                <a:lnTo>
                  <a:pt x="1914" y="1826"/>
                </a:lnTo>
                <a:lnTo>
                  <a:pt x="1914" y="1823"/>
                </a:lnTo>
                <a:lnTo>
                  <a:pt x="1920" y="1823"/>
                </a:lnTo>
                <a:lnTo>
                  <a:pt x="1921" y="1823"/>
                </a:lnTo>
                <a:lnTo>
                  <a:pt x="1921" y="1825"/>
                </a:lnTo>
                <a:lnTo>
                  <a:pt x="1923" y="1825"/>
                </a:lnTo>
                <a:lnTo>
                  <a:pt x="1939" y="1825"/>
                </a:lnTo>
                <a:lnTo>
                  <a:pt x="1939" y="1819"/>
                </a:lnTo>
                <a:lnTo>
                  <a:pt x="1939" y="1811"/>
                </a:lnTo>
                <a:lnTo>
                  <a:pt x="1930" y="1811"/>
                </a:lnTo>
                <a:lnTo>
                  <a:pt x="1921" y="1811"/>
                </a:lnTo>
                <a:lnTo>
                  <a:pt x="1921" y="1797"/>
                </a:lnTo>
                <a:lnTo>
                  <a:pt x="1921" y="1791"/>
                </a:lnTo>
                <a:lnTo>
                  <a:pt x="1924" y="1790"/>
                </a:lnTo>
                <a:lnTo>
                  <a:pt x="1926" y="1788"/>
                </a:lnTo>
                <a:lnTo>
                  <a:pt x="1926" y="1787"/>
                </a:lnTo>
                <a:lnTo>
                  <a:pt x="1939" y="1796"/>
                </a:lnTo>
                <a:lnTo>
                  <a:pt x="1939" y="1793"/>
                </a:lnTo>
                <a:lnTo>
                  <a:pt x="1939" y="1790"/>
                </a:lnTo>
                <a:lnTo>
                  <a:pt x="1939" y="1787"/>
                </a:lnTo>
                <a:lnTo>
                  <a:pt x="1992" y="1822"/>
                </a:lnTo>
                <a:lnTo>
                  <a:pt x="2012" y="1835"/>
                </a:lnTo>
                <a:lnTo>
                  <a:pt x="2030" y="1847"/>
                </a:lnTo>
                <a:lnTo>
                  <a:pt x="2043" y="1856"/>
                </a:lnTo>
                <a:lnTo>
                  <a:pt x="2055" y="1864"/>
                </a:lnTo>
                <a:lnTo>
                  <a:pt x="2064" y="1872"/>
                </a:lnTo>
                <a:lnTo>
                  <a:pt x="2073" y="1879"/>
                </a:lnTo>
                <a:lnTo>
                  <a:pt x="2073" y="1875"/>
                </a:lnTo>
                <a:lnTo>
                  <a:pt x="2073" y="1862"/>
                </a:lnTo>
                <a:lnTo>
                  <a:pt x="2073" y="1858"/>
                </a:lnTo>
                <a:lnTo>
                  <a:pt x="2073" y="1855"/>
                </a:lnTo>
                <a:lnTo>
                  <a:pt x="2073" y="1823"/>
                </a:lnTo>
                <a:lnTo>
                  <a:pt x="2073" y="1764"/>
                </a:lnTo>
                <a:lnTo>
                  <a:pt x="2073" y="1758"/>
                </a:lnTo>
                <a:lnTo>
                  <a:pt x="2084" y="1758"/>
                </a:lnTo>
                <a:lnTo>
                  <a:pt x="2090" y="1758"/>
                </a:lnTo>
                <a:lnTo>
                  <a:pt x="2091" y="1758"/>
                </a:lnTo>
                <a:lnTo>
                  <a:pt x="2093" y="1758"/>
                </a:lnTo>
                <a:lnTo>
                  <a:pt x="2099" y="1758"/>
                </a:lnTo>
                <a:lnTo>
                  <a:pt x="2099" y="1764"/>
                </a:lnTo>
                <a:lnTo>
                  <a:pt x="2099" y="1772"/>
                </a:lnTo>
                <a:lnTo>
                  <a:pt x="2100" y="1772"/>
                </a:lnTo>
                <a:lnTo>
                  <a:pt x="2116" y="1772"/>
                </a:lnTo>
                <a:lnTo>
                  <a:pt x="2119" y="1772"/>
                </a:lnTo>
                <a:lnTo>
                  <a:pt x="2119" y="1773"/>
                </a:lnTo>
                <a:lnTo>
                  <a:pt x="2119" y="1775"/>
                </a:lnTo>
                <a:lnTo>
                  <a:pt x="2120" y="1778"/>
                </a:lnTo>
                <a:lnTo>
                  <a:pt x="2120" y="1779"/>
                </a:lnTo>
                <a:lnTo>
                  <a:pt x="2120" y="1782"/>
                </a:lnTo>
                <a:lnTo>
                  <a:pt x="2122" y="1784"/>
                </a:lnTo>
                <a:lnTo>
                  <a:pt x="2122" y="1785"/>
                </a:lnTo>
                <a:lnTo>
                  <a:pt x="2123" y="1788"/>
                </a:lnTo>
                <a:lnTo>
                  <a:pt x="2123" y="1790"/>
                </a:lnTo>
                <a:lnTo>
                  <a:pt x="2125" y="1791"/>
                </a:lnTo>
                <a:lnTo>
                  <a:pt x="2126" y="1794"/>
                </a:lnTo>
                <a:lnTo>
                  <a:pt x="2128" y="1797"/>
                </a:lnTo>
                <a:lnTo>
                  <a:pt x="2129" y="1799"/>
                </a:lnTo>
                <a:lnTo>
                  <a:pt x="2131" y="1800"/>
                </a:lnTo>
                <a:lnTo>
                  <a:pt x="2135" y="1805"/>
                </a:lnTo>
                <a:lnTo>
                  <a:pt x="2140" y="1809"/>
                </a:lnTo>
                <a:lnTo>
                  <a:pt x="2141" y="1811"/>
                </a:lnTo>
                <a:lnTo>
                  <a:pt x="2141" y="1806"/>
                </a:lnTo>
                <a:lnTo>
                  <a:pt x="2141" y="1793"/>
                </a:lnTo>
                <a:lnTo>
                  <a:pt x="2141" y="1758"/>
                </a:lnTo>
                <a:lnTo>
                  <a:pt x="2141" y="1756"/>
                </a:lnTo>
                <a:lnTo>
                  <a:pt x="2119" y="1756"/>
                </a:lnTo>
                <a:lnTo>
                  <a:pt x="2100" y="1756"/>
                </a:lnTo>
                <a:lnTo>
                  <a:pt x="2099" y="1756"/>
                </a:lnTo>
                <a:lnTo>
                  <a:pt x="2097" y="1756"/>
                </a:lnTo>
                <a:lnTo>
                  <a:pt x="2093" y="1756"/>
                </a:lnTo>
                <a:lnTo>
                  <a:pt x="2091" y="1756"/>
                </a:lnTo>
                <a:lnTo>
                  <a:pt x="2090" y="1756"/>
                </a:lnTo>
                <a:lnTo>
                  <a:pt x="2090" y="1755"/>
                </a:lnTo>
                <a:lnTo>
                  <a:pt x="2084" y="1755"/>
                </a:lnTo>
                <a:lnTo>
                  <a:pt x="2082" y="1755"/>
                </a:lnTo>
                <a:lnTo>
                  <a:pt x="2073" y="1755"/>
                </a:lnTo>
                <a:lnTo>
                  <a:pt x="2073" y="1753"/>
                </a:lnTo>
                <a:lnTo>
                  <a:pt x="2073" y="1729"/>
                </a:lnTo>
                <a:lnTo>
                  <a:pt x="2067" y="1729"/>
                </a:lnTo>
                <a:lnTo>
                  <a:pt x="2067" y="1740"/>
                </a:lnTo>
                <a:lnTo>
                  <a:pt x="2063" y="1740"/>
                </a:lnTo>
                <a:lnTo>
                  <a:pt x="2045" y="1740"/>
                </a:lnTo>
                <a:lnTo>
                  <a:pt x="2045" y="1738"/>
                </a:lnTo>
                <a:lnTo>
                  <a:pt x="2034" y="1738"/>
                </a:lnTo>
                <a:lnTo>
                  <a:pt x="2009" y="1738"/>
                </a:lnTo>
                <a:lnTo>
                  <a:pt x="2007" y="1738"/>
                </a:lnTo>
                <a:lnTo>
                  <a:pt x="2007" y="1722"/>
                </a:lnTo>
                <a:lnTo>
                  <a:pt x="2016" y="1722"/>
                </a:lnTo>
                <a:lnTo>
                  <a:pt x="2034" y="1722"/>
                </a:lnTo>
                <a:lnTo>
                  <a:pt x="2045" y="1722"/>
                </a:lnTo>
                <a:lnTo>
                  <a:pt x="2045" y="1719"/>
                </a:lnTo>
                <a:lnTo>
                  <a:pt x="2045" y="1711"/>
                </a:lnTo>
                <a:lnTo>
                  <a:pt x="2045" y="1693"/>
                </a:lnTo>
                <a:lnTo>
                  <a:pt x="2045" y="1684"/>
                </a:lnTo>
                <a:lnTo>
                  <a:pt x="2034" y="1676"/>
                </a:lnTo>
                <a:lnTo>
                  <a:pt x="2027" y="1672"/>
                </a:lnTo>
                <a:lnTo>
                  <a:pt x="2021" y="1667"/>
                </a:lnTo>
                <a:lnTo>
                  <a:pt x="2015" y="1663"/>
                </a:lnTo>
                <a:lnTo>
                  <a:pt x="2007" y="1658"/>
                </a:lnTo>
                <a:lnTo>
                  <a:pt x="2001" y="1658"/>
                </a:lnTo>
                <a:lnTo>
                  <a:pt x="1987" y="1658"/>
                </a:lnTo>
                <a:lnTo>
                  <a:pt x="1987" y="1667"/>
                </a:lnTo>
                <a:lnTo>
                  <a:pt x="1986" y="1667"/>
                </a:lnTo>
                <a:lnTo>
                  <a:pt x="1984" y="1667"/>
                </a:lnTo>
                <a:lnTo>
                  <a:pt x="1978" y="1667"/>
                </a:lnTo>
                <a:lnTo>
                  <a:pt x="1971" y="1667"/>
                </a:lnTo>
                <a:lnTo>
                  <a:pt x="1966" y="1667"/>
                </a:lnTo>
                <a:lnTo>
                  <a:pt x="1965" y="1667"/>
                </a:lnTo>
                <a:lnTo>
                  <a:pt x="1963" y="1667"/>
                </a:lnTo>
                <a:lnTo>
                  <a:pt x="1954" y="1667"/>
                </a:lnTo>
                <a:lnTo>
                  <a:pt x="1954" y="1669"/>
                </a:lnTo>
                <a:lnTo>
                  <a:pt x="1954" y="1679"/>
                </a:lnTo>
                <a:lnTo>
                  <a:pt x="1960" y="1679"/>
                </a:lnTo>
                <a:lnTo>
                  <a:pt x="1963" y="1679"/>
                </a:lnTo>
                <a:lnTo>
                  <a:pt x="1965" y="1679"/>
                </a:lnTo>
                <a:lnTo>
                  <a:pt x="1969" y="1679"/>
                </a:lnTo>
                <a:lnTo>
                  <a:pt x="1971" y="1679"/>
                </a:lnTo>
                <a:lnTo>
                  <a:pt x="1974" y="1679"/>
                </a:lnTo>
                <a:lnTo>
                  <a:pt x="1975" y="1679"/>
                </a:lnTo>
                <a:lnTo>
                  <a:pt x="1978" y="1679"/>
                </a:lnTo>
                <a:lnTo>
                  <a:pt x="1977" y="1690"/>
                </a:lnTo>
                <a:lnTo>
                  <a:pt x="1983" y="1690"/>
                </a:lnTo>
                <a:lnTo>
                  <a:pt x="1986" y="1690"/>
                </a:lnTo>
                <a:lnTo>
                  <a:pt x="1986" y="1682"/>
                </a:lnTo>
                <a:lnTo>
                  <a:pt x="1986" y="1681"/>
                </a:lnTo>
                <a:lnTo>
                  <a:pt x="1989" y="1681"/>
                </a:lnTo>
                <a:lnTo>
                  <a:pt x="1993" y="1681"/>
                </a:lnTo>
                <a:lnTo>
                  <a:pt x="1998" y="1681"/>
                </a:lnTo>
                <a:lnTo>
                  <a:pt x="1999" y="1681"/>
                </a:lnTo>
                <a:lnTo>
                  <a:pt x="2004" y="1682"/>
                </a:lnTo>
                <a:lnTo>
                  <a:pt x="2009" y="1682"/>
                </a:lnTo>
                <a:lnTo>
                  <a:pt x="2015" y="1685"/>
                </a:lnTo>
                <a:lnTo>
                  <a:pt x="2019" y="1685"/>
                </a:lnTo>
                <a:lnTo>
                  <a:pt x="2034" y="1691"/>
                </a:lnTo>
                <a:lnTo>
                  <a:pt x="2037" y="1693"/>
                </a:lnTo>
                <a:lnTo>
                  <a:pt x="2040" y="1693"/>
                </a:lnTo>
                <a:lnTo>
                  <a:pt x="2043" y="1693"/>
                </a:lnTo>
                <a:lnTo>
                  <a:pt x="2043" y="1699"/>
                </a:lnTo>
                <a:lnTo>
                  <a:pt x="2043" y="1711"/>
                </a:lnTo>
                <a:lnTo>
                  <a:pt x="2043" y="1719"/>
                </a:lnTo>
                <a:lnTo>
                  <a:pt x="2043" y="1722"/>
                </a:lnTo>
                <a:lnTo>
                  <a:pt x="2034" y="1722"/>
                </a:lnTo>
                <a:lnTo>
                  <a:pt x="2018" y="1722"/>
                </a:lnTo>
                <a:lnTo>
                  <a:pt x="2018" y="1720"/>
                </a:lnTo>
                <a:lnTo>
                  <a:pt x="2016" y="1720"/>
                </a:lnTo>
                <a:lnTo>
                  <a:pt x="2007" y="1720"/>
                </a:lnTo>
                <a:lnTo>
                  <a:pt x="2001" y="1720"/>
                </a:lnTo>
                <a:lnTo>
                  <a:pt x="1995" y="1720"/>
                </a:lnTo>
                <a:lnTo>
                  <a:pt x="1995" y="1714"/>
                </a:lnTo>
                <a:lnTo>
                  <a:pt x="1987" y="1714"/>
                </a:lnTo>
                <a:lnTo>
                  <a:pt x="1986" y="1714"/>
                </a:lnTo>
                <a:lnTo>
                  <a:pt x="1986" y="1716"/>
                </a:lnTo>
                <a:lnTo>
                  <a:pt x="1986" y="1720"/>
                </a:lnTo>
                <a:lnTo>
                  <a:pt x="1986" y="1722"/>
                </a:lnTo>
                <a:lnTo>
                  <a:pt x="1987" y="1722"/>
                </a:lnTo>
                <a:lnTo>
                  <a:pt x="1995" y="1722"/>
                </a:lnTo>
                <a:lnTo>
                  <a:pt x="2001" y="1722"/>
                </a:lnTo>
                <a:lnTo>
                  <a:pt x="2001" y="1738"/>
                </a:lnTo>
                <a:lnTo>
                  <a:pt x="1995" y="1738"/>
                </a:lnTo>
                <a:lnTo>
                  <a:pt x="1995" y="1740"/>
                </a:lnTo>
                <a:lnTo>
                  <a:pt x="1995" y="1741"/>
                </a:lnTo>
                <a:lnTo>
                  <a:pt x="1995" y="1747"/>
                </a:lnTo>
                <a:lnTo>
                  <a:pt x="1995" y="1749"/>
                </a:lnTo>
                <a:lnTo>
                  <a:pt x="1995" y="1755"/>
                </a:lnTo>
                <a:lnTo>
                  <a:pt x="1995" y="1756"/>
                </a:lnTo>
                <a:lnTo>
                  <a:pt x="2001" y="1756"/>
                </a:lnTo>
                <a:lnTo>
                  <a:pt x="2001" y="1755"/>
                </a:lnTo>
                <a:lnTo>
                  <a:pt x="2001" y="1740"/>
                </a:lnTo>
                <a:lnTo>
                  <a:pt x="2007" y="1740"/>
                </a:lnTo>
                <a:lnTo>
                  <a:pt x="2009" y="1740"/>
                </a:lnTo>
                <a:lnTo>
                  <a:pt x="2010" y="1740"/>
                </a:lnTo>
                <a:lnTo>
                  <a:pt x="2013" y="1740"/>
                </a:lnTo>
                <a:lnTo>
                  <a:pt x="2013" y="1741"/>
                </a:lnTo>
                <a:lnTo>
                  <a:pt x="2013" y="1755"/>
                </a:lnTo>
                <a:lnTo>
                  <a:pt x="2013" y="1756"/>
                </a:lnTo>
                <a:lnTo>
                  <a:pt x="2015" y="1756"/>
                </a:lnTo>
                <a:lnTo>
                  <a:pt x="2016" y="1756"/>
                </a:lnTo>
                <a:lnTo>
                  <a:pt x="2018" y="1756"/>
                </a:lnTo>
                <a:lnTo>
                  <a:pt x="2019" y="1756"/>
                </a:lnTo>
                <a:lnTo>
                  <a:pt x="2021" y="1756"/>
                </a:lnTo>
                <a:lnTo>
                  <a:pt x="2021" y="1755"/>
                </a:lnTo>
                <a:lnTo>
                  <a:pt x="2021" y="1747"/>
                </a:lnTo>
                <a:lnTo>
                  <a:pt x="2024" y="1747"/>
                </a:lnTo>
                <a:lnTo>
                  <a:pt x="2025" y="1747"/>
                </a:lnTo>
                <a:lnTo>
                  <a:pt x="2025" y="1755"/>
                </a:lnTo>
                <a:lnTo>
                  <a:pt x="2025" y="1756"/>
                </a:lnTo>
                <a:lnTo>
                  <a:pt x="2031" y="1756"/>
                </a:lnTo>
                <a:lnTo>
                  <a:pt x="2031" y="1755"/>
                </a:lnTo>
                <a:lnTo>
                  <a:pt x="2031" y="1744"/>
                </a:lnTo>
                <a:lnTo>
                  <a:pt x="2031" y="1741"/>
                </a:lnTo>
                <a:lnTo>
                  <a:pt x="2031" y="1740"/>
                </a:lnTo>
                <a:lnTo>
                  <a:pt x="2034" y="1740"/>
                </a:lnTo>
                <a:lnTo>
                  <a:pt x="2037" y="1740"/>
                </a:lnTo>
                <a:lnTo>
                  <a:pt x="2045" y="1740"/>
                </a:lnTo>
                <a:lnTo>
                  <a:pt x="2045" y="1744"/>
                </a:lnTo>
                <a:lnTo>
                  <a:pt x="2045" y="1752"/>
                </a:lnTo>
                <a:lnTo>
                  <a:pt x="2045" y="1755"/>
                </a:lnTo>
                <a:lnTo>
                  <a:pt x="2045" y="1756"/>
                </a:lnTo>
                <a:lnTo>
                  <a:pt x="2051" y="1756"/>
                </a:lnTo>
                <a:lnTo>
                  <a:pt x="2055" y="1756"/>
                </a:lnTo>
                <a:lnTo>
                  <a:pt x="2055" y="1766"/>
                </a:lnTo>
                <a:lnTo>
                  <a:pt x="2055" y="1775"/>
                </a:lnTo>
                <a:lnTo>
                  <a:pt x="2055" y="1787"/>
                </a:lnTo>
                <a:lnTo>
                  <a:pt x="2055" y="1788"/>
                </a:lnTo>
                <a:lnTo>
                  <a:pt x="2054" y="1790"/>
                </a:lnTo>
                <a:lnTo>
                  <a:pt x="2054" y="1791"/>
                </a:lnTo>
                <a:lnTo>
                  <a:pt x="2052" y="1791"/>
                </a:lnTo>
                <a:lnTo>
                  <a:pt x="2049" y="1794"/>
                </a:lnTo>
                <a:lnTo>
                  <a:pt x="2048" y="1796"/>
                </a:lnTo>
                <a:lnTo>
                  <a:pt x="2045" y="1797"/>
                </a:lnTo>
                <a:lnTo>
                  <a:pt x="2040" y="1800"/>
                </a:lnTo>
                <a:lnTo>
                  <a:pt x="2036" y="1803"/>
                </a:lnTo>
                <a:lnTo>
                  <a:pt x="2030" y="1808"/>
                </a:lnTo>
                <a:lnTo>
                  <a:pt x="2028" y="1809"/>
                </a:lnTo>
                <a:lnTo>
                  <a:pt x="2027" y="1811"/>
                </a:lnTo>
                <a:lnTo>
                  <a:pt x="2027" y="1813"/>
                </a:lnTo>
                <a:lnTo>
                  <a:pt x="2022" y="1819"/>
                </a:lnTo>
                <a:lnTo>
                  <a:pt x="2018" y="1826"/>
                </a:lnTo>
                <a:lnTo>
                  <a:pt x="1998" y="1813"/>
                </a:lnTo>
                <a:lnTo>
                  <a:pt x="1939" y="1773"/>
                </a:lnTo>
                <a:lnTo>
                  <a:pt x="1938" y="1772"/>
                </a:lnTo>
                <a:lnTo>
                  <a:pt x="1936" y="1775"/>
                </a:lnTo>
                <a:lnTo>
                  <a:pt x="1933" y="1776"/>
                </a:lnTo>
                <a:lnTo>
                  <a:pt x="1933" y="1778"/>
                </a:lnTo>
                <a:lnTo>
                  <a:pt x="1930" y="1781"/>
                </a:lnTo>
                <a:lnTo>
                  <a:pt x="1926" y="1784"/>
                </a:lnTo>
                <a:lnTo>
                  <a:pt x="1926" y="1785"/>
                </a:lnTo>
                <a:lnTo>
                  <a:pt x="1915" y="1779"/>
                </a:lnTo>
                <a:lnTo>
                  <a:pt x="1914" y="1781"/>
                </a:lnTo>
                <a:lnTo>
                  <a:pt x="1914" y="1790"/>
                </a:lnTo>
                <a:lnTo>
                  <a:pt x="1914" y="1791"/>
                </a:lnTo>
                <a:lnTo>
                  <a:pt x="1909" y="1791"/>
                </a:lnTo>
                <a:lnTo>
                  <a:pt x="1894" y="1791"/>
                </a:lnTo>
                <a:lnTo>
                  <a:pt x="1888" y="1791"/>
                </a:lnTo>
                <a:lnTo>
                  <a:pt x="1885" y="1791"/>
                </a:lnTo>
                <a:lnTo>
                  <a:pt x="1885" y="1790"/>
                </a:lnTo>
                <a:lnTo>
                  <a:pt x="1885" y="1775"/>
                </a:lnTo>
                <a:lnTo>
                  <a:pt x="1898" y="1775"/>
                </a:lnTo>
                <a:lnTo>
                  <a:pt x="1898" y="1772"/>
                </a:lnTo>
                <a:lnTo>
                  <a:pt x="1897" y="1770"/>
                </a:lnTo>
                <a:lnTo>
                  <a:pt x="1892" y="1767"/>
                </a:lnTo>
                <a:lnTo>
                  <a:pt x="1883" y="1761"/>
                </a:lnTo>
                <a:lnTo>
                  <a:pt x="1880" y="1759"/>
                </a:lnTo>
                <a:lnTo>
                  <a:pt x="1879" y="1759"/>
                </a:lnTo>
                <a:lnTo>
                  <a:pt x="1876" y="1758"/>
                </a:lnTo>
                <a:lnTo>
                  <a:pt x="1873" y="1758"/>
                </a:lnTo>
                <a:lnTo>
                  <a:pt x="1871" y="1758"/>
                </a:lnTo>
                <a:lnTo>
                  <a:pt x="1871" y="1756"/>
                </a:lnTo>
                <a:lnTo>
                  <a:pt x="1870" y="1756"/>
                </a:lnTo>
                <a:lnTo>
                  <a:pt x="1846" y="1756"/>
                </a:lnTo>
                <a:lnTo>
                  <a:pt x="1846" y="1758"/>
                </a:lnTo>
                <a:lnTo>
                  <a:pt x="1847" y="1766"/>
                </a:lnTo>
                <a:lnTo>
                  <a:pt x="1847" y="1785"/>
                </a:lnTo>
                <a:lnTo>
                  <a:pt x="1847" y="1791"/>
                </a:lnTo>
                <a:lnTo>
                  <a:pt x="1847" y="1794"/>
                </a:lnTo>
                <a:lnTo>
                  <a:pt x="1847" y="1805"/>
                </a:lnTo>
                <a:lnTo>
                  <a:pt x="1847" y="1808"/>
                </a:lnTo>
                <a:lnTo>
                  <a:pt x="1847" y="1811"/>
                </a:lnTo>
                <a:lnTo>
                  <a:pt x="1847" y="1817"/>
                </a:lnTo>
                <a:lnTo>
                  <a:pt x="1847" y="1819"/>
                </a:lnTo>
                <a:lnTo>
                  <a:pt x="1847" y="1820"/>
                </a:lnTo>
                <a:lnTo>
                  <a:pt x="1847" y="1823"/>
                </a:lnTo>
                <a:lnTo>
                  <a:pt x="1852" y="1823"/>
                </a:lnTo>
                <a:lnTo>
                  <a:pt x="1867" y="1823"/>
                </a:lnTo>
                <a:lnTo>
                  <a:pt x="1873" y="1823"/>
                </a:lnTo>
                <a:lnTo>
                  <a:pt x="1873" y="1826"/>
                </a:lnTo>
                <a:lnTo>
                  <a:pt x="1873" y="1832"/>
                </a:lnTo>
                <a:lnTo>
                  <a:pt x="1873" y="1834"/>
                </a:lnTo>
                <a:lnTo>
                  <a:pt x="1889" y="1834"/>
                </a:lnTo>
                <a:lnTo>
                  <a:pt x="1889" y="1840"/>
                </a:lnTo>
                <a:lnTo>
                  <a:pt x="1873" y="1840"/>
                </a:lnTo>
                <a:lnTo>
                  <a:pt x="1873" y="1841"/>
                </a:lnTo>
                <a:lnTo>
                  <a:pt x="1873" y="1843"/>
                </a:lnTo>
                <a:lnTo>
                  <a:pt x="1873" y="1846"/>
                </a:lnTo>
                <a:lnTo>
                  <a:pt x="1873" y="1856"/>
                </a:lnTo>
                <a:lnTo>
                  <a:pt x="1873" y="1861"/>
                </a:lnTo>
                <a:lnTo>
                  <a:pt x="1873" y="1862"/>
                </a:lnTo>
                <a:lnTo>
                  <a:pt x="1871" y="1862"/>
                </a:lnTo>
                <a:lnTo>
                  <a:pt x="1870" y="1862"/>
                </a:lnTo>
                <a:lnTo>
                  <a:pt x="1868" y="1862"/>
                </a:lnTo>
                <a:lnTo>
                  <a:pt x="1867" y="1862"/>
                </a:lnTo>
                <a:lnTo>
                  <a:pt x="1862" y="1862"/>
                </a:lnTo>
                <a:lnTo>
                  <a:pt x="1861" y="1862"/>
                </a:lnTo>
                <a:lnTo>
                  <a:pt x="1840" y="1862"/>
                </a:lnTo>
                <a:lnTo>
                  <a:pt x="1837" y="1862"/>
                </a:lnTo>
                <a:lnTo>
                  <a:pt x="1837" y="1864"/>
                </a:lnTo>
                <a:lnTo>
                  <a:pt x="1835" y="1875"/>
                </a:lnTo>
                <a:lnTo>
                  <a:pt x="1828" y="1875"/>
                </a:lnTo>
                <a:lnTo>
                  <a:pt x="1828" y="1873"/>
                </a:lnTo>
                <a:lnTo>
                  <a:pt x="1828" y="1864"/>
                </a:lnTo>
                <a:lnTo>
                  <a:pt x="1828" y="1862"/>
                </a:lnTo>
                <a:lnTo>
                  <a:pt x="1823" y="1862"/>
                </a:lnTo>
                <a:lnTo>
                  <a:pt x="1806" y="1862"/>
                </a:lnTo>
                <a:lnTo>
                  <a:pt x="1799" y="1862"/>
                </a:lnTo>
                <a:lnTo>
                  <a:pt x="1797" y="1862"/>
                </a:lnTo>
                <a:lnTo>
                  <a:pt x="1797" y="1864"/>
                </a:lnTo>
                <a:lnTo>
                  <a:pt x="1797" y="1867"/>
                </a:lnTo>
                <a:lnTo>
                  <a:pt x="1779" y="1867"/>
                </a:lnTo>
                <a:lnTo>
                  <a:pt x="1778" y="1867"/>
                </a:lnTo>
                <a:lnTo>
                  <a:pt x="1776" y="1867"/>
                </a:lnTo>
                <a:lnTo>
                  <a:pt x="1776" y="1864"/>
                </a:lnTo>
                <a:lnTo>
                  <a:pt x="1775" y="1862"/>
                </a:lnTo>
                <a:lnTo>
                  <a:pt x="1775" y="1861"/>
                </a:lnTo>
                <a:lnTo>
                  <a:pt x="1775" y="1856"/>
                </a:lnTo>
                <a:lnTo>
                  <a:pt x="1775" y="1855"/>
                </a:lnTo>
                <a:lnTo>
                  <a:pt x="1775" y="1853"/>
                </a:lnTo>
                <a:lnTo>
                  <a:pt x="1775" y="1852"/>
                </a:lnTo>
                <a:lnTo>
                  <a:pt x="1775" y="1849"/>
                </a:lnTo>
                <a:lnTo>
                  <a:pt x="1773" y="1831"/>
                </a:lnTo>
                <a:lnTo>
                  <a:pt x="1773" y="1825"/>
                </a:lnTo>
                <a:lnTo>
                  <a:pt x="1770" y="1803"/>
                </a:lnTo>
                <a:lnTo>
                  <a:pt x="1770" y="1791"/>
                </a:lnTo>
                <a:lnTo>
                  <a:pt x="1772" y="1785"/>
                </a:lnTo>
                <a:lnTo>
                  <a:pt x="1772" y="1776"/>
                </a:lnTo>
                <a:lnTo>
                  <a:pt x="1773" y="1769"/>
                </a:lnTo>
                <a:lnTo>
                  <a:pt x="1776" y="1761"/>
                </a:lnTo>
                <a:lnTo>
                  <a:pt x="1778" y="1756"/>
                </a:lnTo>
                <a:lnTo>
                  <a:pt x="1775" y="1756"/>
                </a:lnTo>
                <a:lnTo>
                  <a:pt x="1766" y="1756"/>
                </a:lnTo>
                <a:lnTo>
                  <a:pt x="1737" y="1756"/>
                </a:lnTo>
                <a:lnTo>
                  <a:pt x="1737" y="1755"/>
                </a:lnTo>
                <a:lnTo>
                  <a:pt x="1737" y="1738"/>
                </a:lnTo>
                <a:lnTo>
                  <a:pt x="1737" y="1688"/>
                </a:lnTo>
                <a:lnTo>
                  <a:pt x="1737" y="1682"/>
                </a:lnTo>
                <a:lnTo>
                  <a:pt x="1737" y="1661"/>
                </a:lnTo>
                <a:lnTo>
                  <a:pt x="1737" y="1655"/>
                </a:lnTo>
                <a:lnTo>
                  <a:pt x="1736" y="1655"/>
                </a:lnTo>
                <a:lnTo>
                  <a:pt x="1734" y="1655"/>
                </a:lnTo>
                <a:lnTo>
                  <a:pt x="1728" y="1655"/>
                </a:lnTo>
                <a:lnTo>
                  <a:pt x="1728" y="1649"/>
                </a:lnTo>
                <a:lnTo>
                  <a:pt x="1731" y="1647"/>
                </a:lnTo>
                <a:lnTo>
                  <a:pt x="1734" y="1646"/>
                </a:lnTo>
                <a:lnTo>
                  <a:pt x="1736" y="1646"/>
                </a:lnTo>
                <a:lnTo>
                  <a:pt x="1737" y="1644"/>
                </a:lnTo>
                <a:lnTo>
                  <a:pt x="1737" y="1643"/>
                </a:lnTo>
                <a:lnTo>
                  <a:pt x="1737" y="1635"/>
                </a:lnTo>
                <a:lnTo>
                  <a:pt x="1737" y="1634"/>
                </a:lnTo>
                <a:lnTo>
                  <a:pt x="1728" y="1634"/>
                </a:lnTo>
                <a:lnTo>
                  <a:pt x="1728" y="1628"/>
                </a:lnTo>
                <a:lnTo>
                  <a:pt x="1737" y="1628"/>
                </a:lnTo>
                <a:lnTo>
                  <a:pt x="1737" y="1626"/>
                </a:lnTo>
                <a:lnTo>
                  <a:pt x="1737" y="1625"/>
                </a:lnTo>
                <a:lnTo>
                  <a:pt x="1737" y="1623"/>
                </a:lnTo>
                <a:lnTo>
                  <a:pt x="1737" y="1622"/>
                </a:lnTo>
                <a:lnTo>
                  <a:pt x="1737" y="1619"/>
                </a:lnTo>
                <a:lnTo>
                  <a:pt x="1737" y="1610"/>
                </a:lnTo>
                <a:lnTo>
                  <a:pt x="1737" y="1607"/>
                </a:lnTo>
                <a:lnTo>
                  <a:pt x="1728" y="1608"/>
                </a:lnTo>
                <a:lnTo>
                  <a:pt x="1728" y="1599"/>
                </a:lnTo>
                <a:lnTo>
                  <a:pt x="1737" y="1599"/>
                </a:lnTo>
                <a:lnTo>
                  <a:pt x="1737" y="1596"/>
                </a:lnTo>
                <a:lnTo>
                  <a:pt x="1737" y="1593"/>
                </a:lnTo>
                <a:lnTo>
                  <a:pt x="1737" y="1591"/>
                </a:lnTo>
                <a:lnTo>
                  <a:pt x="1734" y="1591"/>
                </a:lnTo>
                <a:lnTo>
                  <a:pt x="1725" y="1591"/>
                </a:lnTo>
                <a:lnTo>
                  <a:pt x="1722" y="1591"/>
                </a:lnTo>
                <a:lnTo>
                  <a:pt x="1719" y="1591"/>
                </a:lnTo>
                <a:lnTo>
                  <a:pt x="1707" y="1593"/>
                </a:lnTo>
                <a:lnTo>
                  <a:pt x="1702" y="1593"/>
                </a:lnTo>
                <a:lnTo>
                  <a:pt x="1702" y="1594"/>
                </a:lnTo>
                <a:lnTo>
                  <a:pt x="1702" y="1596"/>
                </a:lnTo>
                <a:lnTo>
                  <a:pt x="1702" y="1599"/>
                </a:lnTo>
                <a:lnTo>
                  <a:pt x="1702" y="1608"/>
                </a:lnTo>
                <a:lnTo>
                  <a:pt x="1702" y="1611"/>
                </a:lnTo>
                <a:lnTo>
                  <a:pt x="1702" y="1613"/>
                </a:lnTo>
                <a:lnTo>
                  <a:pt x="1702" y="1616"/>
                </a:lnTo>
                <a:lnTo>
                  <a:pt x="1702" y="1619"/>
                </a:lnTo>
                <a:lnTo>
                  <a:pt x="1701" y="1619"/>
                </a:lnTo>
                <a:lnTo>
                  <a:pt x="1698" y="1619"/>
                </a:lnTo>
                <a:lnTo>
                  <a:pt x="1695" y="1619"/>
                </a:lnTo>
                <a:lnTo>
                  <a:pt x="1695" y="1643"/>
                </a:lnTo>
                <a:lnTo>
                  <a:pt x="1701" y="1643"/>
                </a:lnTo>
                <a:lnTo>
                  <a:pt x="1702" y="1643"/>
                </a:lnTo>
                <a:lnTo>
                  <a:pt x="1702" y="1646"/>
                </a:lnTo>
                <a:lnTo>
                  <a:pt x="1702" y="1647"/>
                </a:lnTo>
                <a:lnTo>
                  <a:pt x="1701" y="1647"/>
                </a:lnTo>
                <a:lnTo>
                  <a:pt x="1698" y="1647"/>
                </a:lnTo>
                <a:lnTo>
                  <a:pt x="1695" y="1647"/>
                </a:lnTo>
                <a:lnTo>
                  <a:pt x="1695" y="1653"/>
                </a:lnTo>
                <a:lnTo>
                  <a:pt x="1695" y="1672"/>
                </a:lnTo>
                <a:lnTo>
                  <a:pt x="1687" y="1672"/>
                </a:lnTo>
                <a:lnTo>
                  <a:pt x="1669" y="1673"/>
                </a:lnTo>
                <a:lnTo>
                  <a:pt x="1669" y="1675"/>
                </a:lnTo>
                <a:lnTo>
                  <a:pt x="1669" y="1684"/>
                </a:lnTo>
                <a:lnTo>
                  <a:pt x="1669" y="1688"/>
                </a:lnTo>
                <a:lnTo>
                  <a:pt x="1669" y="1694"/>
                </a:lnTo>
                <a:lnTo>
                  <a:pt x="1669" y="1714"/>
                </a:lnTo>
                <a:lnTo>
                  <a:pt x="1669" y="1722"/>
                </a:lnTo>
                <a:lnTo>
                  <a:pt x="1687" y="1722"/>
                </a:lnTo>
                <a:lnTo>
                  <a:pt x="1702" y="1722"/>
                </a:lnTo>
                <a:lnTo>
                  <a:pt x="1702" y="1725"/>
                </a:lnTo>
                <a:lnTo>
                  <a:pt x="1702" y="1735"/>
                </a:lnTo>
                <a:lnTo>
                  <a:pt x="1702" y="1740"/>
                </a:lnTo>
                <a:lnTo>
                  <a:pt x="1701" y="1740"/>
                </a:lnTo>
                <a:lnTo>
                  <a:pt x="1695" y="1740"/>
                </a:lnTo>
                <a:lnTo>
                  <a:pt x="1695" y="1747"/>
                </a:lnTo>
                <a:lnTo>
                  <a:pt x="1677" y="1747"/>
                </a:lnTo>
                <a:lnTo>
                  <a:pt x="1674" y="1747"/>
                </a:lnTo>
                <a:lnTo>
                  <a:pt x="1671" y="1747"/>
                </a:lnTo>
                <a:lnTo>
                  <a:pt x="1669" y="1747"/>
                </a:lnTo>
                <a:lnTo>
                  <a:pt x="1669" y="1749"/>
                </a:lnTo>
                <a:lnTo>
                  <a:pt x="1669" y="1753"/>
                </a:lnTo>
                <a:lnTo>
                  <a:pt x="1669" y="1756"/>
                </a:lnTo>
                <a:lnTo>
                  <a:pt x="1650" y="1755"/>
                </a:lnTo>
                <a:lnTo>
                  <a:pt x="1650" y="1776"/>
                </a:lnTo>
                <a:close/>
                <a:moveTo>
                  <a:pt x="1939" y="1744"/>
                </a:moveTo>
                <a:lnTo>
                  <a:pt x="1941" y="1744"/>
                </a:lnTo>
                <a:lnTo>
                  <a:pt x="1945" y="1744"/>
                </a:lnTo>
                <a:lnTo>
                  <a:pt x="1954" y="1744"/>
                </a:lnTo>
                <a:lnTo>
                  <a:pt x="1954" y="1755"/>
                </a:lnTo>
                <a:lnTo>
                  <a:pt x="1954" y="1756"/>
                </a:lnTo>
                <a:lnTo>
                  <a:pt x="1957" y="1756"/>
                </a:lnTo>
                <a:lnTo>
                  <a:pt x="1960" y="1756"/>
                </a:lnTo>
                <a:lnTo>
                  <a:pt x="1962" y="1756"/>
                </a:lnTo>
                <a:lnTo>
                  <a:pt x="1965" y="1756"/>
                </a:lnTo>
                <a:lnTo>
                  <a:pt x="1969" y="1756"/>
                </a:lnTo>
                <a:lnTo>
                  <a:pt x="1969" y="1755"/>
                </a:lnTo>
                <a:lnTo>
                  <a:pt x="1969" y="1746"/>
                </a:lnTo>
                <a:lnTo>
                  <a:pt x="1969" y="1744"/>
                </a:lnTo>
                <a:lnTo>
                  <a:pt x="1963" y="1744"/>
                </a:lnTo>
                <a:lnTo>
                  <a:pt x="1962" y="1744"/>
                </a:lnTo>
                <a:lnTo>
                  <a:pt x="1962" y="1743"/>
                </a:lnTo>
                <a:lnTo>
                  <a:pt x="1962" y="1741"/>
                </a:lnTo>
                <a:lnTo>
                  <a:pt x="1962" y="1731"/>
                </a:lnTo>
                <a:lnTo>
                  <a:pt x="1954" y="1731"/>
                </a:lnTo>
                <a:lnTo>
                  <a:pt x="1954" y="1737"/>
                </a:lnTo>
                <a:lnTo>
                  <a:pt x="1941" y="1737"/>
                </a:lnTo>
                <a:lnTo>
                  <a:pt x="1939" y="1737"/>
                </a:lnTo>
                <a:lnTo>
                  <a:pt x="1939" y="1741"/>
                </a:lnTo>
                <a:lnTo>
                  <a:pt x="1939" y="1744"/>
                </a:lnTo>
                <a:close/>
                <a:moveTo>
                  <a:pt x="1975" y="1746"/>
                </a:moveTo>
                <a:lnTo>
                  <a:pt x="1975" y="1747"/>
                </a:lnTo>
                <a:lnTo>
                  <a:pt x="1977" y="1755"/>
                </a:lnTo>
                <a:lnTo>
                  <a:pt x="1977" y="1756"/>
                </a:lnTo>
                <a:lnTo>
                  <a:pt x="1978" y="1756"/>
                </a:lnTo>
                <a:lnTo>
                  <a:pt x="1980" y="1756"/>
                </a:lnTo>
                <a:lnTo>
                  <a:pt x="1981" y="1756"/>
                </a:lnTo>
                <a:lnTo>
                  <a:pt x="1984" y="1756"/>
                </a:lnTo>
                <a:lnTo>
                  <a:pt x="1986" y="1756"/>
                </a:lnTo>
                <a:lnTo>
                  <a:pt x="1987" y="1756"/>
                </a:lnTo>
                <a:lnTo>
                  <a:pt x="1987" y="1755"/>
                </a:lnTo>
                <a:lnTo>
                  <a:pt x="1987" y="1753"/>
                </a:lnTo>
                <a:lnTo>
                  <a:pt x="1987" y="1749"/>
                </a:lnTo>
                <a:lnTo>
                  <a:pt x="1987" y="1747"/>
                </a:lnTo>
                <a:lnTo>
                  <a:pt x="1986" y="1747"/>
                </a:lnTo>
                <a:lnTo>
                  <a:pt x="1986" y="1746"/>
                </a:lnTo>
                <a:lnTo>
                  <a:pt x="1984" y="1746"/>
                </a:lnTo>
                <a:lnTo>
                  <a:pt x="1984" y="1744"/>
                </a:lnTo>
                <a:lnTo>
                  <a:pt x="1975" y="1744"/>
                </a:lnTo>
                <a:lnTo>
                  <a:pt x="1975" y="1746"/>
                </a:lnTo>
                <a:close/>
                <a:moveTo>
                  <a:pt x="1936" y="2167"/>
                </a:moveTo>
                <a:lnTo>
                  <a:pt x="1936" y="2162"/>
                </a:lnTo>
                <a:lnTo>
                  <a:pt x="1938" y="2137"/>
                </a:lnTo>
                <a:lnTo>
                  <a:pt x="1938" y="2132"/>
                </a:lnTo>
                <a:lnTo>
                  <a:pt x="1903" y="2131"/>
                </a:lnTo>
                <a:lnTo>
                  <a:pt x="1903" y="2137"/>
                </a:lnTo>
                <a:lnTo>
                  <a:pt x="1901" y="2143"/>
                </a:lnTo>
                <a:lnTo>
                  <a:pt x="1906" y="2146"/>
                </a:lnTo>
                <a:lnTo>
                  <a:pt x="1909" y="2147"/>
                </a:lnTo>
                <a:lnTo>
                  <a:pt x="1918" y="2156"/>
                </a:lnTo>
                <a:lnTo>
                  <a:pt x="1926" y="2162"/>
                </a:lnTo>
                <a:lnTo>
                  <a:pt x="1929" y="2164"/>
                </a:lnTo>
                <a:lnTo>
                  <a:pt x="1932" y="2165"/>
                </a:lnTo>
                <a:lnTo>
                  <a:pt x="1935" y="2167"/>
                </a:lnTo>
                <a:lnTo>
                  <a:pt x="1936" y="2167"/>
                </a:lnTo>
                <a:close/>
                <a:moveTo>
                  <a:pt x="1371" y="1784"/>
                </a:moveTo>
                <a:lnTo>
                  <a:pt x="1372" y="1784"/>
                </a:lnTo>
                <a:lnTo>
                  <a:pt x="1380" y="1784"/>
                </a:lnTo>
                <a:lnTo>
                  <a:pt x="1387" y="1784"/>
                </a:lnTo>
                <a:lnTo>
                  <a:pt x="1387" y="1770"/>
                </a:lnTo>
                <a:lnTo>
                  <a:pt x="1378" y="1769"/>
                </a:lnTo>
                <a:lnTo>
                  <a:pt x="1375" y="1769"/>
                </a:lnTo>
                <a:lnTo>
                  <a:pt x="1372" y="1769"/>
                </a:lnTo>
                <a:lnTo>
                  <a:pt x="1371" y="1769"/>
                </a:lnTo>
                <a:lnTo>
                  <a:pt x="1371" y="1776"/>
                </a:lnTo>
                <a:lnTo>
                  <a:pt x="1371" y="1778"/>
                </a:lnTo>
                <a:lnTo>
                  <a:pt x="1371" y="1784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9061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6079</TotalTime>
  <Words>419</Words>
  <Application>Microsoft Office PowerPoint</Application>
  <PresentationFormat>On-screen Show (16:9)</PresentationFormat>
  <Paragraphs>31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宋体</vt:lpstr>
      <vt:lpstr>Arial</vt:lpstr>
      <vt:lpstr>Calibri</vt:lpstr>
      <vt:lpstr>Wingdings</vt:lpstr>
      <vt:lpstr>Office 主题​​</vt:lpstr>
      <vt:lpstr>Top 10 Largest Cities in US Wisconsin State  </vt:lpstr>
      <vt:lpstr>US Wisconsin Top 10 Cities - Milwaukee</vt:lpstr>
      <vt:lpstr>US Wisconsin Top 10 Cities - Madison</vt:lpstr>
      <vt:lpstr>US Wisconsin Top 10 Cities - Green Bay</vt:lpstr>
      <vt:lpstr>US Wisconsin Top 10 Cities - Kenosha</vt:lpstr>
      <vt:lpstr>US Wisconsin Top 10 Cities - Racine</vt:lpstr>
      <vt:lpstr>US Wisconsin Top 10 Cities - Appleton</vt:lpstr>
      <vt:lpstr>US Wisconsin Top 10 Cities - Waukesha</vt:lpstr>
      <vt:lpstr>US Wisconsin Top 10 Cities - Eau Claire</vt:lpstr>
      <vt:lpstr>US Wisconsin Top 10 Cities - Oshkosh</vt:lpstr>
      <vt:lpstr>US Wisconsin Top 10 Cities - Janesville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165</cp:revision>
  <dcterms:created xsi:type="dcterms:W3CDTF">2016-05-15T02:42:52Z</dcterms:created>
  <dcterms:modified xsi:type="dcterms:W3CDTF">2026-08-31T14:38:53Z</dcterms:modified>
</cp:coreProperties>
</file>